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6" r:id="rId2"/>
    <p:sldId id="256" r:id="rId3"/>
    <p:sldId id="257" r:id="rId4"/>
    <p:sldId id="258" r:id="rId5"/>
    <p:sldId id="259" r:id="rId6"/>
    <p:sldId id="261" r:id="rId7"/>
    <p:sldId id="262" r:id="rId8"/>
    <p:sldId id="269" r:id="rId9"/>
    <p:sldId id="265" r:id="rId10"/>
    <p:sldId id="260" r:id="rId11"/>
    <p:sldId id="267" r:id="rId12"/>
    <p:sldId id="271" r:id="rId13"/>
    <p:sldId id="276" r:id="rId14"/>
    <p:sldId id="278" r:id="rId15"/>
    <p:sldId id="272" r:id="rId16"/>
    <p:sldId id="279" r:id="rId17"/>
    <p:sldId id="275" r:id="rId18"/>
    <p:sldId id="273" r:id="rId19"/>
    <p:sldId id="277" r:id="rId20"/>
    <p:sldId id="274" r:id="rId21"/>
    <p:sldId id="268" r:id="rId22"/>
    <p:sldId id="263" r:id="rId23"/>
    <p:sldId id="264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e daniel" initials="md" lastIdx="1" clrIdx="0">
    <p:extLst>
      <p:ext uri="{19B8F6BF-5375-455C-9EA6-DF929625EA0E}">
        <p15:presenceInfo xmlns:p15="http://schemas.microsoft.com/office/powerpoint/2012/main" userId="94e28340853c46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5F4"/>
    <a:srgbClr val="482878"/>
    <a:srgbClr val="31688E"/>
    <a:srgbClr val="26828E"/>
    <a:srgbClr val="1F9E89"/>
    <a:srgbClr val="FDE725"/>
    <a:srgbClr val="FFFFFF"/>
    <a:srgbClr val="B4DE2C"/>
    <a:srgbClr val="6DCD59"/>
    <a:srgbClr val="35B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3" autoAdjust="0"/>
    <p:restoredTop sz="77290" autoAdjust="0"/>
  </p:normalViewPr>
  <p:slideViewPr>
    <p:cSldViewPr snapToGrid="0">
      <p:cViewPr>
        <p:scale>
          <a:sx n="100" d="100"/>
          <a:sy n="100" d="100"/>
        </p:scale>
        <p:origin x="-1930" y="-1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C2DE0-83A2-4E65-9D91-9BF7F91647C7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8C871-668D-40EF-8356-4F857458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79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8C871-668D-40EF-8356-4F857458F09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284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8C871-668D-40EF-8356-4F857458F09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251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8C871-668D-40EF-8356-4F857458F09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872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8C871-668D-40EF-8356-4F857458F09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860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8C871-668D-40EF-8356-4F857458F09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49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8C871-668D-40EF-8356-4F857458F09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796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8C871-668D-40EF-8356-4F857458F09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15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8C871-668D-40EF-8356-4F857458F09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44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8C871-668D-40EF-8356-4F857458F09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574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8C871-668D-40EF-8356-4F857458F09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165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8C871-668D-40EF-8356-4F857458F09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054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8C871-668D-40EF-8356-4F857458F09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469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8C871-668D-40EF-8356-4F857458F09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224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8C871-668D-40EF-8356-4F857458F09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405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8C871-668D-40EF-8356-4F857458F09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94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DAF23-DBFE-4ED4-9687-BF31F35F0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A67897-C599-45A0-BA85-556DFEC5D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EAABC2-80E1-4D58-94CA-1F6C0241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39E0-A6F1-4AF3-B9CF-FACEA50F17CE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8D3552-0FA3-41D5-BE63-836A4BEA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7F59B4-F743-4F99-8B15-4D77890A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B8F4-CB73-4314-855A-F68395905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83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44EB8-33E6-482E-A6B1-198B587A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EBB8FE-9B9B-4C05-9F75-4A0EA114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31B539-F7BA-4EBD-9CB7-6398B6AD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39E0-A6F1-4AF3-B9CF-FACEA50F17CE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B082C5-26DE-42D6-BB9B-2BDCB2B8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27C741-FF5B-4F43-848B-325D832F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B8F4-CB73-4314-855A-F68395905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15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83F880-9DEA-4ACB-B825-990B1A7AA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4C76D7-3879-463A-8600-895C6893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5EC105-3278-419E-BE49-94BEA980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39E0-A6F1-4AF3-B9CF-FACEA50F17CE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C8662C-9151-48BB-A6B4-B5CBA17C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0DB5F9-D844-4065-9C09-F89D3FED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B8F4-CB73-4314-855A-F68395905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05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72687-20F0-46D3-B5FB-DC5589B8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9B93E-2167-4D7D-B665-922CFB711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2919B-B611-4C53-B0B5-3ED909E2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39E0-A6F1-4AF3-B9CF-FACEA50F17CE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CF4BAD-DA93-4014-8837-1D70CBAF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4B3A3-B99E-4893-818D-4A87BAF5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B8F4-CB73-4314-855A-F68395905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59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C81A6-6CCD-459F-AAB5-343C797A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3637D5-7B08-4BD5-8458-5FA8243B3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6F83ED-6D40-44FD-A4BA-ACFB7CC1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39E0-A6F1-4AF3-B9CF-FACEA50F17CE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E4678-D825-4BEE-8FFE-0E680112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B9547F-5EFC-4E41-B679-A9182C79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B8F4-CB73-4314-855A-F68395905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7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203696-69AB-48AE-B40F-C48703C6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96AAD-7333-4596-9282-C94F5C747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44225B-96A5-46FE-AE96-02236FA87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96EAFC-C81A-497E-A8CF-2EF22E90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39E0-A6F1-4AF3-B9CF-FACEA50F17CE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0B9699-48E9-44DE-A220-51EBC589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081716-EC94-4EC9-B3D8-10602AEC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B8F4-CB73-4314-855A-F68395905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15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192E6-0D04-4B88-BC81-D9952E8A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0CBFB6-607F-4018-B817-819E6C9B3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280F57-8645-423C-B6EB-4C416DF85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C890D0-C7D8-4880-B305-B31A45B28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97EFFF-571B-4F34-9F2D-B64DA9B2C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C51D501-B13A-4C50-AE9C-4E7FC58B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39E0-A6F1-4AF3-B9CF-FACEA50F17CE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E722A4-D880-4CA8-9AF1-64855391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402658-E285-4471-B1D1-C717687B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B8F4-CB73-4314-855A-F68395905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C5E68-BC17-42C8-A1DA-F6FFC7C7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D8CA83-ACB1-45F5-BE92-B46ACD06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39E0-A6F1-4AF3-B9CF-FACEA50F17CE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31BF6D-72BA-4737-94F9-47122E62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E3882C-6C37-45D5-8F25-9E36AFB5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B8F4-CB73-4314-855A-F68395905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86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B3DC9D-23CC-4A6F-9F0C-2680244A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39E0-A6F1-4AF3-B9CF-FACEA50F17CE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DB607C-F3D3-4A32-8839-A21DFE10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4A8234-A20B-4744-9DC8-B0EB1786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B8F4-CB73-4314-855A-F68395905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6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1BCDD-79BE-4C7D-A648-8C16B7BB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3C3B57-A671-4112-A776-06B1451F9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A24072-B4D0-44E3-A767-036D052E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216A4C-710D-47B8-8B8D-CA1BE49C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39E0-A6F1-4AF3-B9CF-FACEA50F17CE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5DCA2C-F0C4-4DB9-B412-A1A88AF6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B1A654-96DC-4E26-AC6A-3304A16C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B8F4-CB73-4314-855A-F68395905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53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547D59-80D1-47A7-904F-D74374B2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60659B-F4CE-49FD-AF95-3466CC5B7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5A1371-54C6-4C80-BC66-D725064F7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463DD6-1164-4A31-A0B6-7CCB2E46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39E0-A6F1-4AF3-B9CF-FACEA50F17CE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D0A682-9201-40E6-A806-4CDDC0B1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06FA8C-9FA2-409B-8E03-C94E66F8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B8F4-CB73-4314-855A-F68395905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49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D4DBB8-069A-4C29-A04B-80BAEFB5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38086-637F-45D5-A53F-BE36BE53C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165AC3-03E0-4D61-89A4-2A6B93A10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239E0-A6F1-4AF3-B9CF-FACEA50F17CE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5C0DDB-A345-4D9D-9CBB-B60B96964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176881-D9DF-459D-80EF-4E6552E54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2B8F4-CB73-4314-855A-F68395905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73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8C9390E-BC45-4B37-8406-1C132A048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5" r="18913" b="24602"/>
          <a:stretch/>
        </p:blipFill>
        <p:spPr bwMode="auto">
          <a:xfrm>
            <a:off x="9469235" y="2837272"/>
            <a:ext cx="3935017" cy="296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BA078937-D8CB-48B7-9A20-969D4597402E}"/>
              </a:ext>
            </a:extLst>
          </p:cNvPr>
          <p:cNvGrpSpPr/>
          <p:nvPr/>
        </p:nvGrpSpPr>
        <p:grpSpPr>
          <a:xfrm>
            <a:off x="1332342" y="676831"/>
            <a:ext cx="1800000" cy="1800000"/>
            <a:chOff x="4045520" y="4714722"/>
            <a:chExt cx="1800000" cy="1800000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7606BF3-DC37-42F8-A09F-D610230868DD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8C1D9F4-5A64-42A0-A6C9-A30A333E18F5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A25E359A-B898-461D-B406-0E92EB2E8660}"/>
                </a:ext>
              </a:extLst>
            </p:cNvPr>
            <p:cNvSpPr/>
            <p:nvPr/>
          </p:nvSpPr>
          <p:spPr>
            <a:xfrm>
              <a:off x="4223201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009B0297-347F-4489-949E-BB446F5329A2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14AFF9A5-4D7D-4BD2-B523-24326DA09F06}"/>
                </a:ext>
              </a:extLst>
            </p:cNvPr>
            <p:cNvSpPr/>
            <p:nvPr/>
          </p:nvSpPr>
          <p:spPr>
            <a:xfrm>
              <a:off x="4413140" y="507472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482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Signe Moins 68">
              <a:extLst>
                <a:ext uri="{FF2B5EF4-FFF2-40B4-BE49-F238E27FC236}">
                  <a16:creationId xmlns:a16="http://schemas.microsoft.com/office/drawing/2014/main" id="{DD20ECCA-6896-443A-9D43-9CABA7B6694F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rgbClr val="48287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248F4867-1981-4851-A3A3-DBAB971A20C2}"/>
              </a:ext>
            </a:extLst>
          </p:cNvPr>
          <p:cNvGrpSpPr/>
          <p:nvPr/>
        </p:nvGrpSpPr>
        <p:grpSpPr>
          <a:xfrm>
            <a:off x="3065655" y="684472"/>
            <a:ext cx="1800000" cy="1800000"/>
            <a:chOff x="4045520" y="4714722"/>
            <a:chExt cx="1800000" cy="180000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A6877EA1-708A-4DCF-8FA2-D8CACE7223FA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0CCCA9C1-4622-49CE-970D-35194FF15601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EB07A234-542F-465F-8194-2A6EB3F9F8E4}"/>
                </a:ext>
              </a:extLst>
            </p:cNvPr>
            <p:cNvSpPr/>
            <p:nvPr/>
          </p:nvSpPr>
          <p:spPr>
            <a:xfrm>
              <a:off x="4223201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E4EB554B-D4AF-46E8-852E-D4F85634B28D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Signe Moins 116">
              <a:extLst>
                <a:ext uri="{FF2B5EF4-FFF2-40B4-BE49-F238E27FC236}">
                  <a16:creationId xmlns:a16="http://schemas.microsoft.com/office/drawing/2014/main" id="{AE47EBCF-5CB5-4A38-A843-2F53D4416337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rgbClr val="31688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BB5A543A-6BC8-4F5F-8DC1-97C552F49574}"/>
              </a:ext>
            </a:extLst>
          </p:cNvPr>
          <p:cNvGrpSpPr/>
          <p:nvPr/>
        </p:nvGrpSpPr>
        <p:grpSpPr>
          <a:xfrm>
            <a:off x="4878503" y="684472"/>
            <a:ext cx="1800000" cy="1800000"/>
            <a:chOff x="4045520" y="4714722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DE85D2C2-2B32-462D-A2FA-125DA8CE67AD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553AD1EE-2E43-431C-974F-65A00AFCBF64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20481D61-3DD7-46AC-AA6F-D379F9D50448}"/>
                </a:ext>
              </a:extLst>
            </p:cNvPr>
            <p:cNvSpPr/>
            <p:nvPr/>
          </p:nvSpPr>
          <p:spPr>
            <a:xfrm>
              <a:off x="4223201" y="4894722"/>
              <a:ext cx="1440000" cy="144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Signe Moins 122">
              <a:extLst>
                <a:ext uri="{FF2B5EF4-FFF2-40B4-BE49-F238E27FC236}">
                  <a16:creationId xmlns:a16="http://schemas.microsoft.com/office/drawing/2014/main" id="{61178020-FEBF-41AF-B2F4-1A184D5A0505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rgbClr val="26828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067BEF7E-F338-4D68-9838-4377FA5A2BAC}"/>
              </a:ext>
            </a:extLst>
          </p:cNvPr>
          <p:cNvGrpSpPr/>
          <p:nvPr/>
        </p:nvGrpSpPr>
        <p:grpSpPr>
          <a:xfrm>
            <a:off x="6686273" y="676831"/>
            <a:ext cx="1800000" cy="1800000"/>
            <a:chOff x="4045520" y="4714722"/>
            <a:chExt cx="1800000" cy="1800000"/>
          </a:xfrm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9E57EE49-76BC-44BE-A6F2-A043845425BD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4A0916AD-10CE-4E2B-83AC-BF8531FA650E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8" name="Signe Moins 127">
              <a:extLst>
                <a:ext uri="{FF2B5EF4-FFF2-40B4-BE49-F238E27FC236}">
                  <a16:creationId xmlns:a16="http://schemas.microsoft.com/office/drawing/2014/main" id="{70F2AA46-A395-412E-8DC0-E3103A7E845A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rgbClr val="1F9E8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1E0551BB-3263-4694-A80E-BEFB80929C42}"/>
              </a:ext>
            </a:extLst>
          </p:cNvPr>
          <p:cNvGrpSpPr/>
          <p:nvPr/>
        </p:nvGrpSpPr>
        <p:grpSpPr>
          <a:xfrm>
            <a:off x="6678503" y="2747272"/>
            <a:ext cx="1800000" cy="1800000"/>
            <a:chOff x="6547521" y="2657272"/>
            <a:chExt cx="1800000" cy="1800000"/>
          </a:xfrm>
        </p:grpSpPr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4508BA44-921C-4547-9A26-DA3814580217}"/>
                </a:ext>
              </a:extLst>
            </p:cNvPr>
            <p:cNvSpPr/>
            <p:nvPr/>
          </p:nvSpPr>
          <p:spPr>
            <a:xfrm>
              <a:off x="6547521" y="265727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6A895207-EE71-4EEB-B74D-0D41B0B8A61F}"/>
                </a:ext>
              </a:extLst>
            </p:cNvPr>
            <p:cNvSpPr/>
            <p:nvPr/>
          </p:nvSpPr>
          <p:spPr>
            <a:xfrm>
              <a:off x="6637521" y="274727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B4D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C8F0CDFA-1B2A-4973-9B94-43D3766E49B0}"/>
                </a:ext>
              </a:extLst>
            </p:cNvPr>
            <p:cNvSpPr/>
            <p:nvPr/>
          </p:nvSpPr>
          <p:spPr>
            <a:xfrm>
              <a:off x="6709521" y="2819272"/>
              <a:ext cx="1476000" cy="1476000"/>
            </a:xfrm>
            <a:prstGeom prst="ellipse">
              <a:avLst/>
            </a:prstGeom>
            <a:noFill/>
            <a:ln w="762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6492466B-2262-4428-88B2-294BB8349672}"/>
                </a:ext>
              </a:extLst>
            </p:cNvPr>
            <p:cNvSpPr/>
            <p:nvPr/>
          </p:nvSpPr>
          <p:spPr>
            <a:xfrm>
              <a:off x="6763521" y="2873272"/>
              <a:ext cx="1368000" cy="136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818934D6-C019-4790-8FE3-D0F90F753711}"/>
                </a:ext>
              </a:extLst>
            </p:cNvPr>
            <p:cNvSpPr/>
            <p:nvPr/>
          </p:nvSpPr>
          <p:spPr>
            <a:xfrm>
              <a:off x="6799521" y="2909272"/>
              <a:ext cx="1296000" cy="129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Signe Plus 141">
              <a:extLst>
                <a:ext uri="{FF2B5EF4-FFF2-40B4-BE49-F238E27FC236}">
                  <a16:creationId xmlns:a16="http://schemas.microsoft.com/office/drawing/2014/main" id="{E42BA3C9-9BF5-4748-8380-2750C8B5AA1E}"/>
                </a:ext>
              </a:extLst>
            </p:cNvPr>
            <p:cNvSpPr/>
            <p:nvPr/>
          </p:nvSpPr>
          <p:spPr>
            <a:xfrm>
              <a:off x="6990321" y="3100072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rgbClr val="B4DE2C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AFB3607F-EB2D-4232-B749-E65CD8429589}"/>
              </a:ext>
            </a:extLst>
          </p:cNvPr>
          <p:cNvGrpSpPr/>
          <p:nvPr/>
        </p:nvGrpSpPr>
        <p:grpSpPr>
          <a:xfrm>
            <a:off x="1339962" y="2909272"/>
            <a:ext cx="1800000" cy="1800000"/>
            <a:chOff x="6547521" y="2657272"/>
            <a:chExt cx="1800000" cy="180000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4CE4B854-0ADE-4EB2-A163-3076CABDDE0B}"/>
                </a:ext>
              </a:extLst>
            </p:cNvPr>
            <p:cNvSpPr/>
            <p:nvPr/>
          </p:nvSpPr>
          <p:spPr>
            <a:xfrm>
              <a:off x="6547521" y="265727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72CA0DDC-A55B-4930-992E-8F38D2FD8F6F}"/>
                </a:ext>
              </a:extLst>
            </p:cNvPr>
            <p:cNvSpPr/>
            <p:nvPr/>
          </p:nvSpPr>
          <p:spPr>
            <a:xfrm>
              <a:off x="6799521" y="2909272"/>
              <a:ext cx="1296000" cy="129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Signe Plus 72">
              <a:extLst>
                <a:ext uri="{FF2B5EF4-FFF2-40B4-BE49-F238E27FC236}">
                  <a16:creationId xmlns:a16="http://schemas.microsoft.com/office/drawing/2014/main" id="{95B4C8A2-1899-45D1-98A7-BA60E6FEFDC9}"/>
                </a:ext>
              </a:extLst>
            </p:cNvPr>
            <p:cNvSpPr/>
            <p:nvPr/>
          </p:nvSpPr>
          <p:spPr>
            <a:xfrm>
              <a:off x="6990321" y="3100072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rgbClr val="1F9E8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6E832CE7-980A-41F7-8E39-05A6EDCB16EC}"/>
              </a:ext>
            </a:extLst>
          </p:cNvPr>
          <p:cNvGrpSpPr/>
          <p:nvPr/>
        </p:nvGrpSpPr>
        <p:grpSpPr>
          <a:xfrm>
            <a:off x="3147354" y="2909272"/>
            <a:ext cx="1800000" cy="1800000"/>
            <a:chOff x="6547521" y="2657272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4217BC36-DDD9-470D-8E8B-34C41A703524}"/>
                </a:ext>
              </a:extLst>
            </p:cNvPr>
            <p:cNvSpPr/>
            <p:nvPr/>
          </p:nvSpPr>
          <p:spPr>
            <a:xfrm>
              <a:off x="6547521" y="265727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E88B6D7-B2B9-4D67-A284-883429CA5B06}"/>
                </a:ext>
              </a:extLst>
            </p:cNvPr>
            <p:cNvSpPr/>
            <p:nvPr/>
          </p:nvSpPr>
          <p:spPr>
            <a:xfrm>
              <a:off x="6709521" y="2819272"/>
              <a:ext cx="1476000" cy="1476000"/>
            </a:xfrm>
            <a:prstGeom prst="ellipse">
              <a:avLst/>
            </a:prstGeom>
            <a:noFill/>
            <a:ln w="762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ED83B07-8802-4D36-AA5E-69F12C004A15}"/>
                </a:ext>
              </a:extLst>
            </p:cNvPr>
            <p:cNvSpPr/>
            <p:nvPr/>
          </p:nvSpPr>
          <p:spPr>
            <a:xfrm>
              <a:off x="6763521" y="2873272"/>
              <a:ext cx="1368000" cy="136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93865D32-4A00-4F90-9C47-84B8090A80B3}"/>
                </a:ext>
              </a:extLst>
            </p:cNvPr>
            <p:cNvSpPr/>
            <p:nvPr/>
          </p:nvSpPr>
          <p:spPr>
            <a:xfrm>
              <a:off x="6799521" y="2909272"/>
              <a:ext cx="1296000" cy="129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Signe Plus 79">
              <a:extLst>
                <a:ext uri="{FF2B5EF4-FFF2-40B4-BE49-F238E27FC236}">
                  <a16:creationId xmlns:a16="http://schemas.microsoft.com/office/drawing/2014/main" id="{5CCAE012-5301-4329-A268-FA0816E01217}"/>
                </a:ext>
              </a:extLst>
            </p:cNvPr>
            <p:cNvSpPr/>
            <p:nvPr/>
          </p:nvSpPr>
          <p:spPr>
            <a:xfrm>
              <a:off x="6990321" y="3100072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rgbClr val="35B7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1646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8C9390E-BC45-4B37-8406-1C132A048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5" r="18913" b="24602"/>
          <a:stretch/>
        </p:blipFill>
        <p:spPr bwMode="auto">
          <a:xfrm>
            <a:off x="9469235" y="2837272"/>
            <a:ext cx="3935017" cy="296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BA078937-D8CB-48B7-9A20-969D4597402E}"/>
              </a:ext>
            </a:extLst>
          </p:cNvPr>
          <p:cNvGrpSpPr/>
          <p:nvPr/>
        </p:nvGrpSpPr>
        <p:grpSpPr>
          <a:xfrm>
            <a:off x="613425" y="400072"/>
            <a:ext cx="1800000" cy="1800000"/>
            <a:chOff x="4045520" y="4714722"/>
            <a:chExt cx="1800000" cy="1800000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7606BF3-DC37-42F8-A09F-D610230868DD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8C1D9F4-5A64-42A0-A6C9-A30A333E18F5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A25E359A-B898-461D-B406-0E92EB2E8660}"/>
                </a:ext>
              </a:extLst>
            </p:cNvPr>
            <p:cNvSpPr/>
            <p:nvPr/>
          </p:nvSpPr>
          <p:spPr>
            <a:xfrm>
              <a:off x="4223201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009B0297-347F-4489-949E-BB446F5329A2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14AFF9A5-4D7D-4BD2-B523-24326DA09F06}"/>
                </a:ext>
              </a:extLst>
            </p:cNvPr>
            <p:cNvSpPr/>
            <p:nvPr/>
          </p:nvSpPr>
          <p:spPr>
            <a:xfrm>
              <a:off x="4413140" y="507472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482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1C6676BC-7146-4622-8CE9-752262990CF7}"/>
              </a:ext>
            </a:extLst>
          </p:cNvPr>
          <p:cNvGrpSpPr/>
          <p:nvPr/>
        </p:nvGrpSpPr>
        <p:grpSpPr>
          <a:xfrm>
            <a:off x="5037570" y="2326602"/>
            <a:ext cx="1800000" cy="1800000"/>
            <a:chOff x="1437776" y="5068689"/>
            <a:chExt cx="1800000" cy="180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5C75006F-F9F9-4E10-A976-83C328D75527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D4CC1140-14C5-4195-AF26-6C055C3EB87D}"/>
                </a:ext>
              </a:extLst>
            </p:cNvPr>
            <p:cNvSpPr/>
            <p:nvPr/>
          </p:nvSpPr>
          <p:spPr>
            <a:xfrm>
              <a:off x="1527459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CA05A64D-B9DD-4B86-924F-4C121569DB37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7870CFA6-5597-4EBE-A849-FE62DB555D8E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291D5EBC-24AD-4EA5-9ECD-9A758D2CEA52}"/>
              </a:ext>
            </a:extLst>
          </p:cNvPr>
          <p:cNvGrpSpPr/>
          <p:nvPr/>
        </p:nvGrpSpPr>
        <p:grpSpPr>
          <a:xfrm>
            <a:off x="3505704" y="2371602"/>
            <a:ext cx="1800000" cy="1800000"/>
            <a:chOff x="1437776" y="5068689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E9887CB1-FA93-4E39-9DD7-D02626770846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D1EAB1E-1D50-45F1-93D3-5BCC24E12C5E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6770280-B0F6-4B60-AA05-FA1CD73A6F8B}"/>
                </a:ext>
              </a:extLst>
            </p:cNvPr>
            <p:cNvSpPr/>
            <p:nvPr/>
          </p:nvSpPr>
          <p:spPr>
            <a:xfrm>
              <a:off x="1612696" y="524868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4BCBCAD9-EDE7-4052-B414-31C6440BEFF0}"/>
              </a:ext>
            </a:extLst>
          </p:cNvPr>
          <p:cNvGrpSpPr/>
          <p:nvPr/>
        </p:nvGrpSpPr>
        <p:grpSpPr>
          <a:xfrm>
            <a:off x="1856695" y="2200072"/>
            <a:ext cx="1800000" cy="1800000"/>
            <a:chOff x="1437776" y="5068689"/>
            <a:chExt cx="1800000" cy="1800000"/>
          </a:xfrm>
        </p:grpSpPr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1DC4D5F0-EADE-4BB6-9783-BC01B62C800F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16432A37-4730-4A04-92D4-F6FF45F7FBC5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248F4867-1981-4851-A3A3-DBAB971A20C2}"/>
              </a:ext>
            </a:extLst>
          </p:cNvPr>
          <p:cNvGrpSpPr/>
          <p:nvPr/>
        </p:nvGrpSpPr>
        <p:grpSpPr>
          <a:xfrm>
            <a:off x="6119980" y="712279"/>
            <a:ext cx="1800000" cy="1800000"/>
            <a:chOff x="4045520" y="4714722"/>
            <a:chExt cx="1800000" cy="180000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A6877EA1-708A-4DCF-8FA2-D8CACE7223FA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0CCCA9C1-4622-49CE-970D-35194FF15601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EB07A234-542F-465F-8194-2A6EB3F9F8E4}"/>
                </a:ext>
              </a:extLst>
            </p:cNvPr>
            <p:cNvSpPr/>
            <p:nvPr/>
          </p:nvSpPr>
          <p:spPr>
            <a:xfrm>
              <a:off x="4223201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E4EB554B-D4AF-46E8-852E-D4F85634B28D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BB5A543A-6BC8-4F5F-8DC1-97C552F49574}"/>
              </a:ext>
            </a:extLst>
          </p:cNvPr>
          <p:cNvGrpSpPr/>
          <p:nvPr/>
        </p:nvGrpSpPr>
        <p:grpSpPr>
          <a:xfrm>
            <a:off x="4464401" y="743132"/>
            <a:ext cx="1800000" cy="1800000"/>
            <a:chOff x="4045520" y="4714722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DE85D2C2-2B32-462D-A2FA-125DA8CE67AD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553AD1EE-2E43-431C-974F-65A00AFCBF64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20481D61-3DD7-46AC-AA6F-D379F9D50448}"/>
                </a:ext>
              </a:extLst>
            </p:cNvPr>
            <p:cNvSpPr/>
            <p:nvPr/>
          </p:nvSpPr>
          <p:spPr>
            <a:xfrm>
              <a:off x="4223201" y="4894722"/>
              <a:ext cx="1440000" cy="144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067BEF7E-F338-4D68-9838-4377FA5A2BAC}"/>
              </a:ext>
            </a:extLst>
          </p:cNvPr>
          <p:cNvGrpSpPr/>
          <p:nvPr/>
        </p:nvGrpSpPr>
        <p:grpSpPr>
          <a:xfrm>
            <a:off x="2729294" y="840250"/>
            <a:ext cx="1800000" cy="1800000"/>
            <a:chOff x="4045520" y="4714722"/>
            <a:chExt cx="1800000" cy="1800000"/>
          </a:xfrm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9E57EE49-76BC-44BE-A6F2-A043845425BD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4A0916AD-10CE-4E2B-83AC-BF8531FA650E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" name="Cylindre 2">
            <a:extLst>
              <a:ext uri="{FF2B5EF4-FFF2-40B4-BE49-F238E27FC236}">
                <a16:creationId xmlns:a16="http://schemas.microsoft.com/office/drawing/2014/main" id="{9AF3BD3B-7745-4732-B6BD-B30B05044DF6}"/>
              </a:ext>
            </a:extLst>
          </p:cNvPr>
          <p:cNvSpPr/>
          <p:nvPr/>
        </p:nvSpPr>
        <p:spPr>
          <a:xfrm>
            <a:off x="5164396" y="5132210"/>
            <a:ext cx="261793" cy="539469"/>
          </a:xfrm>
          <a:prstGeom prst="can">
            <a:avLst>
              <a:gd name="adj" fmla="val 5104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2365823C-7720-4C1F-A54D-17B08306CE93}"/>
              </a:ext>
            </a:extLst>
          </p:cNvPr>
          <p:cNvGrpSpPr/>
          <p:nvPr/>
        </p:nvGrpSpPr>
        <p:grpSpPr>
          <a:xfrm>
            <a:off x="6819440" y="2517474"/>
            <a:ext cx="1800000" cy="1800000"/>
            <a:chOff x="4045520" y="4714722"/>
            <a:chExt cx="1800000" cy="1800000"/>
          </a:xfrm>
        </p:grpSpPr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549A29DE-F5A8-4B28-B0D9-9179C746B9AB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A2343F48-3A23-4DCE-8F36-C159EA199C1E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B4D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60B4340E-FD46-4F81-94EE-648C608A568A}"/>
                </a:ext>
              </a:extLst>
            </p:cNvPr>
            <p:cNvSpPr/>
            <p:nvPr/>
          </p:nvSpPr>
          <p:spPr>
            <a:xfrm>
              <a:off x="4223201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9AF8F39A-D6B0-41AD-BBAA-A86C63B9F126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F7C353D0-786E-4AE8-BC7A-20C0C32B1A10}"/>
                </a:ext>
              </a:extLst>
            </p:cNvPr>
            <p:cNvSpPr/>
            <p:nvPr/>
          </p:nvSpPr>
          <p:spPr>
            <a:xfrm>
              <a:off x="4413140" y="507472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63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8C9390E-BC45-4B37-8406-1C132A048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5" r="18913" b="24602"/>
          <a:stretch/>
        </p:blipFill>
        <p:spPr bwMode="auto">
          <a:xfrm>
            <a:off x="9469235" y="2837272"/>
            <a:ext cx="3935017" cy="296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BA078937-D8CB-48B7-9A20-969D4597402E}"/>
              </a:ext>
            </a:extLst>
          </p:cNvPr>
          <p:cNvGrpSpPr/>
          <p:nvPr/>
        </p:nvGrpSpPr>
        <p:grpSpPr>
          <a:xfrm>
            <a:off x="2494392" y="0"/>
            <a:ext cx="1800000" cy="1800000"/>
            <a:chOff x="4045520" y="4714722"/>
            <a:chExt cx="1800000" cy="1800000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7606BF3-DC37-42F8-A09F-D610230868DD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8C1D9F4-5A64-42A0-A6C9-A30A333E18F5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A25E359A-B898-461D-B406-0E92EB2E8660}"/>
                </a:ext>
              </a:extLst>
            </p:cNvPr>
            <p:cNvSpPr/>
            <p:nvPr/>
          </p:nvSpPr>
          <p:spPr>
            <a:xfrm>
              <a:off x="4223201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009B0297-347F-4489-949E-BB446F5329A2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14AFF9A5-4D7D-4BD2-B523-24326DA09F06}"/>
                </a:ext>
              </a:extLst>
            </p:cNvPr>
            <p:cNvSpPr/>
            <p:nvPr/>
          </p:nvSpPr>
          <p:spPr>
            <a:xfrm>
              <a:off x="4413140" y="507472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482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Signe Moins 68">
              <a:extLst>
                <a:ext uri="{FF2B5EF4-FFF2-40B4-BE49-F238E27FC236}">
                  <a16:creationId xmlns:a16="http://schemas.microsoft.com/office/drawing/2014/main" id="{DD20ECCA-6896-443A-9D43-9CABA7B6694F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rgbClr val="48287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5FDD5E46-FC2E-43F2-B6CE-BF052798CFA8}"/>
              </a:ext>
            </a:extLst>
          </p:cNvPr>
          <p:cNvGrpSpPr/>
          <p:nvPr/>
        </p:nvGrpSpPr>
        <p:grpSpPr>
          <a:xfrm>
            <a:off x="4377193" y="-27191"/>
            <a:ext cx="1800000" cy="1800000"/>
            <a:chOff x="4045520" y="4714722"/>
            <a:chExt cx="1800000" cy="180000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0B3EBF25-EF5D-41EF-8301-1F679F242EFF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7365A445-94E1-4445-AC40-5098BF687F5B}"/>
                </a:ext>
              </a:extLst>
            </p:cNvPr>
            <p:cNvSpPr/>
            <p:nvPr/>
          </p:nvSpPr>
          <p:spPr>
            <a:xfrm>
              <a:off x="4223201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A2D7F765-68D9-4D41-A8A2-A2D056D5CC96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EC3BF70D-0A50-4454-8F47-7BA633E107BA}"/>
                </a:ext>
              </a:extLst>
            </p:cNvPr>
            <p:cNvSpPr/>
            <p:nvPr/>
          </p:nvSpPr>
          <p:spPr>
            <a:xfrm>
              <a:off x="4413140" y="507472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Signe Moins 72">
              <a:extLst>
                <a:ext uri="{FF2B5EF4-FFF2-40B4-BE49-F238E27FC236}">
                  <a16:creationId xmlns:a16="http://schemas.microsoft.com/office/drawing/2014/main" id="{03539885-5F8B-40C5-A42D-61EF0A6D23A2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rgbClr val="31688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C7198944-7308-4F48-BA87-0951347DD2D9}"/>
              </a:ext>
            </a:extLst>
          </p:cNvPr>
          <p:cNvGrpSpPr/>
          <p:nvPr/>
        </p:nvGrpSpPr>
        <p:grpSpPr>
          <a:xfrm>
            <a:off x="6077675" y="0"/>
            <a:ext cx="1800000" cy="1800000"/>
            <a:chOff x="4045520" y="4714722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E71E81EB-732E-4ACC-9359-2544405A9CC3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419DCA17-4848-4A17-96DA-88F155FA1D14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BDE1108-2C76-4A05-A255-2CD1D801992F}"/>
                </a:ext>
              </a:extLst>
            </p:cNvPr>
            <p:cNvSpPr/>
            <p:nvPr/>
          </p:nvSpPr>
          <p:spPr>
            <a:xfrm>
              <a:off x="4413140" y="507472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Signe Moins 78">
              <a:extLst>
                <a:ext uri="{FF2B5EF4-FFF2-40B4-BE49-F238E27FC236}">
                  <a16:creationId xmlns:a16="http://schemas.microsoft.com/office/drawing/2014/main" id="{78C0C61D-45DA-4D8F-9E3B-C081947B89AE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rgbClr val="26828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1C3E06CC-6202-498D-AE26-0174E797A257}"/>
              </a:ext>
            </a:extLst>
          </p:cNvPr>
          <p:cNvGrpSpPr/>
          <p:nvPr/>
        </p:nvGrpSpPr>
        <p:grpSpPr>
          <a:xfrm>
            <a:off x="7967675" y="0"/>
            <a:ext cx="1800000" cy="1800000"/>
            <a:chOff x="4045520" y="4714722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6053DC6C-ECDC-42B5-94BA-D2D5EDF68EDB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28FFFF7D-3493-4774-8F22-20A80CE454D9}"/>
                </a:ext>
              </a:extLst>
            </p:cNvPr>
            <p:cNvSpPr/>
            <p:nvPr/>
          </p:nvSpPr>
          <p:spPr>
            <a:xfrm>
              <a:off x="4413140" y="507472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Signe Moins 84">
              <a:extLst>
                <a:ext uri="{FF2B5EF4-FFF2-40B4-BE49-F238E27FC236}">
                  <a16:creationId xmlns:a16="http://schemas.microsoft.com/office/drawing/2014/main" id="{7DB9C6AC-B333-416D-A9D2-85950D0CF70C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rgbClr val="1F9E8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D027ADC6-EC25-4524-9940-AD2AAE3CB535}"/>
              </a:ext>
            </a:extLst>
          </p:cNvPr>
          <p:cNvGrpSpPr/>
          <p:nvPr/>
        </p:nvGrpSpPr>
        <p:grpSpPr>
          <a:xfrm>
            <a:off x="2489312" y="1937272"/>
            <a:ext cx="1800000" cy="1800000"/>
            <a:chOff x="1437776" y="5068689"/>
            <a:chExt cx="1800000" cy="1800000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889658B-BBDF-4181-B782-99AB2F304CDA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33A54583-F570-4193-8C44-5D239F3288D0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341590B5-94B0-49A8-ABD1-E94C0C1682F4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BD5BDB4-0EC4-4EB1-B2A8-8064CF488971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9BFC856-D060-479C-B1F4-B599FA7B4784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B4D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Signe Plus 101">
              <a:extLst>
                <a:ext uri="{FF2B5EF4-FFF2-40B4-BE49-F238E27FC236}">
                  <a16:creationId xmlns:a16="http://schemas.microsoft.com/office/drawing/2014/main" id="{FF712345-9877-4262-9C4B-13314FD52AEC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rgbClr val="B4DE2C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29A6D89D-4638-4B61-AF44-220CCA7BF97D}"/>
              </a:ext>
            </a:extLst>
          </p:cNvPr>
          <p:cNvGrpSpPr/>
          <p:nvPr/>
        </p:nvGrpSpPr>
        <p:grpSpPr>
          <a:xfrm>
            <a:off x="4372112" y="1980000"/>
            <a:ext cx="1800000" cy="1800000"/>
            <a:chOff x="1437776" y="506868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988E7A75-A579-49C1-AC57-F99039CAC351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C53EC41E-D8C5-490B-9C1E-E884E4693538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FC1463E3-B996-461C-8234-55757F68E08C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8EF04873-C721-48D2-B2B3-5ACE7EDF546C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7" name="Signe Plus 126">
              <a:extLst>
                <a:ext uri="{FF2B5EF4-FFF2-40B4-BE49-F238E27FC236}">
                  <a16:creationId xmlns:a16="http://schemas.microsoft.com/office/drawing/2014/main" id="{0BEE8364-4654-43FD-81DD-41B9E1F6D861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rgbClr val="6DCD5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95B00CA4-93A3-4BF7-BCD6-E1630B27EE62}"/>
              </a:ext>
            </a:extLst>
          </p:cNvPr>
          <p:cNvGrpSpPr/>
          <p:nvPr/>
        </p:nvGrpSpPr>
        <p:grpSpPr>
          <a:xfrm>
            <a:off x="6077675" y="1980000"/>
            <a:ext cx="1800000" cy="1800000"/>
            <a:chOff x="1437776" y="5068689"/>
            <a:chExt cx="1800000" cy="180000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48973FE5-A0E5-4BA9-99EE-BA2AA4D0B47D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8B480A4B-E6F7-423D-B70F-21F200100DA4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02AD890D-1BC5-4D35-8BDC-C680B1A62E37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4" name="Signe Plus 133">
              <a:extLst>
                <a:ext uri="{FF2B5EF4-FFF2-40B4-BE49-F238E27FC236}">
                  <a16:creationId xmlns:a16="http://schemas.microsoft.com/office/drawing/2014/main" id="{2647875C-ABF2-4425-B195-B80DEC0D1B07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rgbClr val="35B7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5A51C722-A85E-4251-AC22-9CDC878AB061}"/>
              </a:ext>
            </a:extLst>
          </p:cNvPr>
          <p:cNvGrpSpPr/>
          <p:nvPr/>
        </p:nvGrpSpPr>
        <p:grpSpPr>
          <a:xfrm>
            <a:off x="7955618" y="1965289"/>
            <a:ext cx="1800000" cy="1800000"/>
            <a:chOff x="1437776" y="5068689"/>
            <a:chExt cx="1800000" cy="1800000"/>
          </a:xfrm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19327600-5776-4380-893B-F46912F60130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BD63E515-9833-446B-97A0-905AB316ED89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Signe Plus 145">
              <a:extLst>
                <a:ext uri="{FF2B5EF4-FFF2-40B4-BE49-F238E27FC236}">
                  <a16:creationId xmlns:a16="http://schemas.microsoft.com/office/drawing/2014/main" id="{4496EA76-B973-4262-86A8-797A7FC4B40E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rgbClr val="1F9E8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42987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8C9390E-BC45-4B37-8406-1C132A048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5" r="18913" b="24602"/>
          <a:stretch/>
        </p:blipFill>
        <p:spPr bwMode="auto">
          <a:xfrm>
            <a:off x="9469235" y="2837272"/>
            <a:ext cx="3935017" cy="296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lipse 109">
            <a:extLst>
              <a:ext uri="{FF2B5EF4-FFF2-40B4-BE49-F238E27FC236}">
                <a16:creationId xmlns:a16="http://schemas.microsoft.com/office/drawing/2014/main" id="{3BAFA5F1-2BC5-483F-BEBB-9BD4B0A60F54}"/>
              </a:ext>
            </a:extLst>
          </p:cNvPr>
          <p:cNvSpPr/>
          <p:nvPr/>
        </p:nvSpPr>
        <p:spPr>
          <a:xfrm>
            <a:off x="3438233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1" name="Cylindre 150">
            <a:extLst>
              <a:ext uri="{FF2B5EF4-FFF2-40B4-BE49-F238E27FC236}">
                <a16:creationId xmlns:a16="http://schemas.microsoft.com/office/drawing/2014/main" id="{DD76B6F0-F08C-4780-98A5-912D9D86574A}"/>
              </a:ext>
            </a:extLst>
          </p:cNvPr>
          <p:cNvSpPr/>
          <p:nvPr/>
        </p:nvSpPr>
        <p:spPr>
          <a:xfrm>
            <a:off x="1839702" y="4824955"/>
            <a:ext cx="322031" cy="252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Cylindre 151">
            <a:extLst>
              <a:ext uri="{FF2B5EF4-FFF2-40B4-BE49-F238E27FC236}">
                <a16:creationId xmlns:a16="http://schemas.microsoft.com/office/drawing/2014/main" id="{814F57FF-C28A-4C6D-B502-65477DF70F8F}"/>
              </a:ext>
            </a:extLst>
          </p:cNvPr>
          <p:cNvSpPr/>
          <p:nvPr/>
        </p:nvSpPr>
        <p:spPr>
          <a:xfrm>
            <a:off x="1839702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Flèche : droite 152">
            <a:extLst>
              <a:ext uri="{FF2B5EF4-FFF2-40B4-BE49-F238E27FC236}">
                <a16:creationId xmlns:a16="http://schemas.microsoft.com/office/drawing/2014/main" id="{8E4083FB-9F7C-47BC-8D4E-137C76439F50}"/>
              </a:ext>
            </a:extLst>
          </p:cNvPr>
          <p:cNvSpPr/>
          <p:nvPr/>
        </p:nvSpPr>
        <p:spPr>
          <a:xfrm rot="16200000">
            <a:off x="1939325" y="4847246"/>
            <a:ext cx="122782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Cylindre 157">
            <a:extLst>
              <a:ext uri="{FF2B5EF4-FFF2-40B4-BE49-F238E27FC236}">
                <a16:creationId xmlns:a16="http://schemas.microsoft.com/office/drawing/2014/main" id="{32547F3A-37F4-43F4-BC9E-C7A0785F4BF9}"/>
              </a:ext>
            </a:extLst>
          </p:cNvPr>
          <p:cNvSpPr/>
          <p:nvPr/>
        </p:nvSpPr>
        <p:spPr>
          <a:xfrm>
            <a:off x="2755247" y="4572639"/>
            <a:ext cx="322031" cy="504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Cylindre 158">
            <a:extLst>
              <a:ext uri="{FF2B5EF4-FFF2-40B4-BE49-F238E27FC236}">
                <a16:creationId xmlns:a16="http://schemas.microsoft.com/office/drawing/2014/main" id="{DF3F05BA-63FC-4015-A1F3-C42DCFE63748}"/>
              </a:ext>
            </a:extLst>
          </p:cNvPr>
          <p:cNvSpPr/>
          <p:nvPr/>
        </p:nvSpPr>
        <p:spPr>
          <a:xfrm>
            <a:off x="2753699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Flèche : droite 159">
            <a:extLst>
              <a:ext uri="{FF2B5EF4-FFF2-40B4-BE49-F238E27FC236}">
                <a16:creationId xmlns:a16="http://schemas.microsoft.com/office/drawing/2014/main" id="{176C74AB-37CB-45D6-9342-0F03D53813D4}"/>
              </a:ext>
            </a:extLst>
          </p:cNvPr>
          <p:cNvSpPr/>
          <p:nvPr/>
        </p:nvSpPr>
        <p:spPr>
          <a:xfrm rot="16200000">
            <a:off x="2767484" y="4761408"/>
            <a:ext cx="294458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Cylindre 161">
            <a:extLst>
              <a:ext uri="{FF2B5EF4-FFF2-40B4-BE49-F238E27FC236}">
                <a16:creationId xmlns:a16="http://schemas.microsoft.com/office/drawing/2014/main" id="{3EA5FBFF-78A9-4B6C-86E7-7B1B21B27991}"/>
              </a:ext>
            </a:extLst>
          </p:cNvPr>
          <p:cNvSpPr/>
          <p:nvPr/>
        </p:nvSpPr>
        <p:spPr>
          <a:xfrm>
            <a:off x="2295153" y="4698639"/>
            <a:ext cx="322031" cy="378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Cylindre 162">
            <a:extLst>
              <a:ext uri="{FF2B5EF4-FFF2-40B4-BE49-F238E27FC236}">
                <a16:creationId xmlns:a16="http://schemas.microsoft.com/office/drawing/2014/main" id="{C6AC5682-72F1-43EB-8DCA-ED43915A3F4F}"/>
              </a:ext>
            </a:extLst>
          </p:cNvPr>
          <p:cNvSpPr/>
          <p:nvPr/>
        </p:nvSpPr>
        <p:spPr>
          <a:xfrm>
            <a:off x="2295153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Flèche : droite 163">
            <a:extLst>
              <a:ext uri="{FF2B5EF4-FFF2-40B4-BE49-F238E27FC236}">
                <a16:creationId xmlns:a16="http://schemas.microsoft.com/office/drawing/2014/main" id="{6DDD06DF-6DDD-458F-8B71-E215CC29ED3F}"/>
              </a:ext>
            </a:extLst>
          </p:cNvPr>
          <p:cNvSpPr/>
          <p:nvPr/>
        </p:nvSpPr>
        <p:spPr>
          <a:xfrm rot="16200000">
            <a:off x="2372030" y="4824499"/>
            <a:ext cx="16827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Cylindre 165">
            <a:extLst>
              <a:ext uri="{FF2B5EF4-FFF2-40B4-BE49-F238E27FC236}">
                <a16:creationId xmlns:a16="http://schemas.microsoft.com/office/drawing/2014/main" id="{9AA1EEDE-39BA-4E6E-9277-A1608B9E6E23}"/>
              </a:ext>
            </a:extLst>
          </p:cNvPr>
          <p:cNvSpPr/>
          <p:nvPr/>
        </p:nvSpPr>
        <p:spPr>
          <a:xfrm>
            <a:off x="3220338" y="4440647"/>
            <a:ext cx="322031" cy="630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Cylindre 166">
            <a:extLst>
              <a:ext uri="{FF2B5EF4-FFF2-40B4-BE49-F238E27FC236}">
                <a16:creationId xmlns:a16="http://schemas.microsoft.com/office/drawing/2014/main" id="{95939B97-248F-408A-A5BD-518E08307342}"/>
              </a:ext>
            </a:extLst>
          </p:cNvPr>
          <p:cNvSpPr/>
          <p:nvPr/>
        </p:nvSpPr>
        <p:spPr>
          <a:xfrm>
            <a:off x="3220338" y="490237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Flèche : droite 167">
            <a:extLst>
              <a:ext uri="{FF2B5EF4-FFF2-40B4-BE49-F238E27FC236}">
                <a16:creationId xmlns:a16="http://schemas.microsoft.com/office/drawing/2014/main" id="{4170E80B-9467-48AE-AF47-F277BD813AAE}"/>
              </a:ext>
            </a:extLst>
          </p:cNvPr>
          <p:cNvSpPr/>
          <p:nvPr/>
        </p:nvSpPr>
        <p:spPr>
          <a:xfrm rot="16200000">
            <a:off x="3172349" y="4693642"/>
            <a:ext cx="41800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28367099-74B0-4B19-90C5-E2FA9FFE49D9}"/>
              </a:ext>
            </a:extLst>
          </p:cNvPr>
          <p:cNvGrpSpPr/>
          <p:nvPr/>
        </p:nvGrpSpPr>
        <p:grpSpPr>
          <a:xfrm>
            <a:off x="3707228" y="4328386"/>
            <a:ext cx="322031" cy="738585"/>
            <a:chOff x="3479275" y="3989881"/>
            <a:chExt cx="322031" cy="738585"/>
          </a:xfrm>
        </p:grpSpPr>
        <p:sp>
          <p:nvSpPr>
            <p:cNvPr id="170" name="Cylindre 169">
              <a:extLst>
                <a:ext uri="{FF2B5EF4-FFF2-40B4-BE49-F238E27FC236}">
                  <a16:creationId xmlns:a16="http://schemas.microsoft.com/office/drawing/2014/main" id="{74ADE1BE-8D01-4FEA-840C-EA6A56C76C0A}"/>
                </a:ext>
              </a:extLst>
            </p:cNvPr>
            <p:cNvSpPr/>
            <p:nvPr/>
          </p:nvSpPr>
          <p:spPr>
            <a:xfrm>
              <a:off x="3479275" y="3989881"/>
              <a:ext cx="322031" cy="7344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Cylindre 170">
              <a:extLst>
                <a:ext uri="{FF2B5EF4-FFF2-40B4-BE49-F238E27FC236}">
                  <a16:creationId xmlns:a16="http://schemas.microsoft.com/office/drawing/2014/main" id="{09B375F3-08AD-4511-ADF0-2379EC309466}"/>
                </a:ext>
              </a:extLst>
            </p:cNvPr>
            <p:cNvSpPr/>
            <p:nvPr/>
          </p:nvSpPr>
          <p:spPr>
            <a:xfrm>
              <a:off x="3479275" y="456019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Flèche : droite 171">
              <a:extLst>
                <a:ext uri="{FF2B5EF4-FFF2-40B4-BE49-F238E27FC236}">
                  <a16:creationId xmlns:a16="http://schemas.microsoft.com/office/drawing/2014/main" id="{0C821E86-4F40-475C-B6DE-6FE11F074E6C}"/>
                </a:ext>
              </a:extLst>
            </p:cNvPr>
            <p:cNvSpPr/>
            <p:nvPr/>
          </p:nvSpPr>
          <p:spPr>
            <a:xfrm rot="16200000">
              <a:off x="3382219" y="4289057"/>
              <a:ext cx="516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3" name="Cylindre 172">
            <a:extLst>
              <a:ext uri="{FF2B5EF4-FFF2-40B4-BE49-F238E27FC236}">
                <a16:creationId xmlns:a16="http://schemas.microsoft.com/office/drawing/2014/main" id="{CC4E6F22-501A-4AF8-BE08-649A190CFB79}"/>
              </a:ext>
            </a:extLst>
          </p:cNvPr>
          <p:cNvSpPr/>
          <p:nvPr/>
        </p:nvSpPr>
        <p:spPr>
          <a:xfrm>
            <a:off x="1839702" y="5633097"/>
            <a:ext cx="322031" cy="252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Cylindre 173">
            <a:extLst>
              <a:ext uri="{FF2B5EF4-FFF2-40B4-BE49-F238E27FC236}">
                <a16:creationId xmlns:a16="http://schemas.microsoft.com/office/drawing/2014/main" id="{B5958EFE-4FC6-4608-9FAD-3CBB54D816BE}"/>
              </a:ext>
            </a:extLst>
          </p:cNvPr>
          <p:cNvSpPr/>
          <p:nvPr/>
        </p:nvSpPr>
        <p:spPr>
          <a:xfrm>
            <a:off x="1839702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Flèche : droite 174">
            <a:extLst>
              <a:ext uri="{FF2B5EF4-FFF2-40B4-BE49-F238E27FC236}">
                <a16:creationId xmlns:a16="http://schemas.microsoft.com/office/drawing/2014/main" id="{C05B5616-7671-4632-92EC-204EF3568507}"/>
              </a:ext>
            </a:extLst>
          </p:cNvPr>
          <p:cNvSpPr/>
          <p:nvPr/>
        </p:nvSpPr>
        <p:spPr>
          <a:xfrm rot="5400000">
            <a:off x="1937221" y="5657493"/>
            <a:ext cx="12698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Cylindre 176">
            <a:extLst>
              <a:ext uri="{FF2B5EF4-FFF2-40B4-BE49-F238E27FC236}">
                <a16:creationId xmlns:a16="http://schemas.microsoft.com/office/drawing/2014/main" id="{BD2B55C1-F64A-40CC-B5C7-5ABA52701FC7}"/>
              </a:ext>
            </a:extLst>
          </p:cNvPr>
          <p:cNvSpPr/>
          <p:nvPr/>
        </p:nvSpPr>
        <p:spPr>
          <a:xfrm>
            <a:off x="2755247" y="5380781"/>
            <a:ext cx="322031" cy="504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Cylindre 177">
            <a:extLst>
              <a:ext uri="{FF2B5EF4-FFF2-40B4-BE49-F238E27FC236}">
                <a16:creationId xmlns:a16="http://schemas.microsoft.com/office/drawing/2014/main" id="{9116B8C6-A619-4B03-A209-5843FAA37AB2}"/>
              </a:ext>
            </a:extLst>
          </p:cNvPr>
          <p:cNvSpPr/>
          <p:nvPr/>
        </p:nvSpPr>
        <p:spPr>
          <a:xfrm>
            <a:off x="2753699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Flèche : droite 178">
            <a:extLst>
              <a:ext uri="{FF2B5EF4-FFF2-40B4-BE49-F238E27FC236}">
                <a16:creationId xmlns:a16="http://schemas.microsoft.com/office/drawing/2014/main" id="{087E4EFE-07C4-4394-9CEB-16EDA9B0A209}"/>
              </a:ext>
            </a:extLst>
          </p:cNvPr>
          <p:cNvSpPr/>
          <p:nvPr/>
        </p:nvSpPr>
        <p:spPr>
          <a:xfrm rot="5400000">
            <a:off x="2769053" y="5504299"/>
            <a:ext cx="29131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Cylindre 180">
            <a:extLst>
              <a:ext uri="{FF2B5EF4-FFF2-40B4-BE49-F238E27FC236}">
                <a16:creationId xmlns:a16="http://schemas.microsoft.com/office/drawing/2014/main" id="{E2CB5513-4659-4FC8-87A8-82398D34184B}"/>
              </a:ext>
            </a:extLst>
          </p:cNvPr>
          <p:cNvSpPr/>
          <p:nvPr/>
        </p:nvSpPr>
        <p:spPr>
          <a:xfrm>
            <a:off x="2295153" y="5506781"/>
            <a:ext cx="322031" cy="378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Cylindre 181">
            <a:extLst>
              <a:ext uri="{FF2B5EF4-FFF2-40B4-BE49-F238E27FC236}">
                <a16:creationId xmlns:a16="http://schemas.microsoft.com/office/drawing/2014/main" id="{883737D9-6233-48F9-BEE4-14C07D8003C7}"/>
              </a:ext>
            </a:extLst>
          </p:cNvPr>
          <p:cNvSpPr/>
          <p:nvPr/>
        </p:nvSpPr>
        <p:spPr>
          <a:xfrm>
            <a:off x="2295153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Flèche : droite 182">
            <a:extLst>
              <a:ext uri="{FF2B5EF4-FFF2-40B4-BE49-F238E27FC236}">
                <a16:creationId xmlns:a16="http://schemas.microsoft.com/office/drawing/2014/main" id="{B19C03CE-B567-4BA2-A9DE-C9220AB46D76}"/>
              </a:ext>
            </a:extLst>
          </p:cNvPr>
          <p:cNvSpPr/>
          <p:nvPr/>
        </p:nvSpPr>
        <p:spPr>
          <a:xfrm rot="5400000">
            <a:off x="2367795" y="5561589"/>
            <a:ext cx="17674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Cylindre 184">
            <a:extLst>
              <a:ext uri="{FF2B5EF4-FFF2-40B4-BE49-F238E27FC236}">
                <a16:creationId xmlns:a16="http://schemas.microsoft.com/office/drawing/2014/main" id="{A7A7EF0F-0F05-4DE8-963B-6B7E95F3E7CE}"/>
              </a:ext>
            </a:extLst>
          </p:cNvPr>
          <p:cNvSpPr/>
          <p:nvPr/>
        </p:nvSpPr>
        <p:spPr>
          <a:xfrm>
            <a:off x="3220338" y="5248789"/>
            <a:ext cx="322031" cy="630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Cylindre 185">
            <a:extLst>
              <a:ext uri="{FF2B5EF4-FFF2-40B4-BE49-F238E27FC236}">
                <a16:creationId xmlns:a16="http://schemas.microsoft.com/office/drawing/2014/main" id="{D5665B3A-6611-47E9-8FB7-FEC497E4167E}"/>
              </a:ext>
            </a:extLst>
          </p:cNvPr>
          <p:cNvSpPr/>
          <p:nvPr/>
        </p:nvSpPr>
        <p:spPr>
          <a:xfrm>
            <a:off x="3220338" y="5710515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Flèche : droite 186">
            <a:extLst>
              <a:ext uri="{FF2B5EF4-FFF2-40B4-BE49-F238E27FC236}">
                <a16:creationId xmlns:a16="http://schemas.microsoft.com/office/drawing/2014/main" id="{3F852BD3-7277-4948-8034-BBBC16775DCB}"/>
              </a:ext>
            </a:extLst>
          </p:cNvPr>
          <p:cNvSpPr/>
          <p:nvPr/>
        </p:nvSpPr>
        <p:spPr>
          <a:xfrm rot="5400000">
            <a:off x="3172074" y="5440680"/>
            <a:ext cx="41855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Cylindre 188">
            <a:extLst>
              <a:ext uri="{FF2B5EF4-FFF2-40B4-BE49-F238E27FC236}">
                <a16:creationId xmlns:a16="http://schemas.microsoft.com/office/drawing/2014/main" id="{254BEC71-13C0-47B0-9D82-FCD0E85B8E80}"/>
              </a:ext>
            </a:extLst>
          </p:cNvPr>
          <p:cNvSpPr/>
          <p:nvPr/>
        </p:nvSpPr>
        <p:spPr>
          <a:xfrm>
            <a:off x="3707228" y="5136528"/>
            <a:ext cx="322031" cy="7344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Cylindre 189">
            <a:extLst>
              <a:ext uri="{FF2B5EF4-FFF2-40B4-BE49-F238E27FC236}">
                <a16:creationId xmlns:a16="http://schemas.microsoft.com/office/drawing/2014/main" id="{B64E7C64-2386-45D2-BFDB-6B318BCA2AC8}"/>
              </a:ext>
            </a:extLst>
          </p:cNvPr>
          <p:cNvSpPr/>
          <p:nvPr/>
        </p:nvSpPr>
        <p:spPr>
          <a:xfrm>
            <a:off x="3707228" y="5706839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Flèche : droite 190">
            <a:extLst>
              <a:ext uri="{FF2B5EF4-FFF2-40B4-BE49-F238E27FC236}">
                <a16:creationId xmlns:a16="http://schemas.microsoft.com/office/drawing/2014/main" id="{4576D1D3-4EC0-4CD0-9ED1-B70A0AED042F}"/>
              </a:ext>
            </a:extLst>
          </p:cNvPr>
          <p:cNvSpPr/>
          <p:nvPr/>
        </p:nvSpPr>
        <p:spPr>
          <a:xfrm rot="5400000">
            <a:off x="3602187" y="5383905"/>
            <a:ext cx="532110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A2317E2-5848-4041-8C66-6DB16E45220B}"/>
              </a:ext>
            </a:extLst>
          </p:cNvPr>
          <p:cNvGrpSpPr/>
          <p:nvPr/>
        </p:nvGrpSpPr>
        <p:grpSpPr>
          <a:xfrm>
            <a:off x="1081563" y="3120223"/>
            <a:ext cx="323579" cy="504000"/>
            <a:chOff x="1081563" y="3120223"/>
            <a:chExt cx="323579" cy="504000"/>
          </a:xfrm>
        </p:grpSpPr>
        <p:sp>
          <p:nvSpPr>
            <p:cNvPr id="196" name="Cylindre 195">
              <a:extLst>
                <a:ext uri="{FF2B5EF4-FFF2-40B4-BE49-F238E27FC236}">
                  <a16:creationId xmlns:a16="http://schemas.microsoft.com/office/drawing/2014/main" id="{EAFD9EB6-113B-42FA-BED2-BD6C02E7A4A0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7" name="Cylindre 196">
              <a:extLst>
                <a:ext uri="{FF2B5EF4-FFF2-40B4-BE49-F238E27FC236}">
                  <a16:creationId xmlns:a16="http://schemas.microsoft.com/office/drawing/2014/main" id="{568CFEBE-FDB3-4EE3-86A1-21F18BE3D7CF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8" name="Flèche : droite 197">
              <a:extLst>
                <a:ext uri="{FF2B5EF4-FFF2-40B4-BE49-F238E27FC236}">
                  <a16:creationId xmlns:a16="http://schemas.microsoft.com/office/drawing/2014/main" id="{30592333-A422-4177-A3A4-EF32DBE736F7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843788A-AA54-409A-887A-0EF5866681FC}"/>
              </a:ext>
            </a:extLst>
          </p:cNvPr>
          <p:cNvGrpSpPr/>
          <p:nvPr/>
        </p:nvGrpSpPr>
        <p:grpSpPr>
          <a:xfrm>
            <a:off x="1548202" y="2988231"/>
            <a:ext cx="322031" cy="630000"/>
            <a:chOff x="1548202" y="2988231"/>
            <a:chExt cx="322031" cy="630000"/>
          </a:xfrm>
        </p:grpSpPr>
        <p:sp>
          <p:nvSpPr>
            <p:cNvPr id="204" name="Cylindre 203">
              <a:extLst>
                <a:ext uri="{FF2B5EF4-FFF2-40B4-BE49-F238E27FC236}">
                  <a16:creationId xmlns:a16="http://schemas.microsoft.com/office/drawing/2014/main" id="{26F16787-1A1B-4AE3-85EA-AE76AFA40E85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" name="Cylindre 204">
              <a:extLst>
                <a:ext uri="{FF2B5EF4-FFF2-40B4-BE49-F238E27FC236}">
                  <a16:creationId xmlns:a16="http://schemas.microsoft.com/office/drawing/2014/main" id="{22A41B96-9862-439E-8F6A-3454FD19DFDB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6" name="Flèche : droite 205">
              <a:extLst>
                <a:ext uri="{FF2B5EF4-FFF2-40B4-BE49-F238E27FC236}">
                  <a16:creationId xmlns:a16="http://schemas.microsoft.com/office/drawing/2014/main" id="{789401B2-7ACF-4ADB-936F-0E68AEADC025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AE267F9-CE0D-452A-AFB2-7E85645EB7DE}"/>
              </a:ext>
            </a:extLst>
          </p:cNvPr>
          <p:cNvGrpSpPr/>
          <p:nvPr/>
        </p:nvGrpSpPr>
        <p:grpSpPr>
          <a:xfrm>
            <a:off x="167566" y="4180681"/>
            <a:ext cx="322031" cy="252000"/>
            <a:chOff x="167566" y="4180681"/>
            <a:chExt cx="322031" cy="252000"/>
          </a:xfrm>
        </p:grpSpPr>
        <p:sp>
          <p:nvSpPr>
            <p:cNvPr id="207" name="Cylindre 206">
              <a:extLst>
                <a:ext uri="{FF2B5EF4-FFF2-40B4-BE49-F238E27FC236}">
                  <a16:creationId xmlns:a16="http://schemas.microsoft.com/office/drawing/2014/main" id="{10DB847E-A197-4384-8185-BC0455087917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Cylindre 207">
              <a:extLst>
                <a:ext uri="{FF2B5EF4-FFF2-40B4-BE49-F238E27FC236}">
                  <a16:creationId xmlns:a16="http://schemas.microsoft.com/office/drawing/2014/main" id="{66F4B29E-352A-49DD-8CAD-8936FFBD35D1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9" name="Flèche : droite 208">
              <a:extLst>
                <a:ext uri="{FF2B5EF4-FFF2-40B4-BE49-F238E27FC236}">
                  <a16:creationId xmlns:a16="http://schemas.microsoft.com/office/drawing/2014/main" id="{51CF0665-C93F-4D4B-B769-B333B6D76E39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B901006-7B5C-4364-9D16-B11BFF1F5145}"/>
              </a:ext>
            </a:extLst>
          </p:cNvPr>
          <p:cNvGrpSpPr/>
          <p:nvPr/>
        </p:nvGrpSpPr>
        <p:grpSpPr>
          <a:xfrm>
            <a:off x="1081563" y="3928365"/>
            <a:ext cx="323579" cy="504000"/>
            <a:chOff x="1081563" y="3928365"/>
            <a:chExt cx="323579" cy="504000"/>
          </a:xfrm>
        </p:grpSpPr>
        <p:sp>
          <p:nvSpPr>
            <p:cNvPr id="210" name="Cylindre 209">
              <a:extLst>
                <a:ext uri="{FF2B5EF4-FFF2-40B4-BE49-F238E27FC236}">
                  <a16:creationId xmlns:a16="http://schemas.microsoft.com/office/drawing/2014/main" id="{83F1442A-C106-4969-9423-20B6B13383C7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1" name="Cylindre 210">
              <a:extLst>
                <a:ext uri="{FF2B5EF4-FFF2-40B4-BE49-F238E27FC236}">
                  <a16:creationId xmlns:a16="http://schemas.microsoft.com/office/drawing/2014/main" id="{1AEAD2DE-CC4A-4D78-930C-F763C697622D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2" name="Flèche : droite 211">
              <a:extLst>
                <a:ext uri="{FF2B5EF4-FFF2-40B4-BE49-F238E27FC236}">
                  <a16:creationId xmlns:a16="http://schemas.microsoft.com/office/drawing/2014/main" id="{77082103-2913-4A10-8B71-5BCB950FF79F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CC513081-B1F5-4E6D-A618-4C4F9D9FEF09}"/>
              </a:ext>
            </a:extLst>
          </p:cNvPr>
          <p:cNvGrpSpPr/>
          <p:nvPr/>
        </p:nvGrpSpPr>
        <p:grpSpPr>
          <a:xfrm>
            <a:off x="623017" y="4054365"/>
            <a:ext cx="322031" cy="378000"/>
            <a:chOff x="623017" y="4054365"/>
            <a:chExt cx="322031" cy="378000"/>
          </a:xfrm>
        </p:grpSpPr>
        <p:sp>
          <p:nvSpPr>
            <p:cNvPr id="213" name="Cylindre 212">
              <a:extLst>
                <a:ext uri="{FF2B5EF4-FFF2-40B4-BE49-F238E27FC236}">
                  <a16:creationId xmlns:a16="http://schemas.microsoft.com/office/drawing/2014/main" id="{5E8E97CD-D6FE-4270-8842-9012011C7F55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Cylindre 213">
              <a:extLst>
                <a:ext uri="{FF2B5EF4-FFF2-40B4-BE49-F238E27FC236}">
                  <a16:creationId xmlns:a16="http://schemas.microsoft.com/office/drawing/2014/main" id="{651AD1D9-2FA6-4675-92B6-F432ADB4EFF4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Flèche : droite 214">
              <a:extLst>
                <a:ext uri="{FF2B5EF4-FFF2-40B4-BE49-F238E27FC236}">
                  <a16:creationId xmlns:a16="http://schemas.microsoft.com/office/drawing/2014/main" id="{EA72668B-C286-432D-A785-118171E4F517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E35A3B91-34B4-4CA5-A420-6D2540637F0D}"/>
              </a:ext>
            </a:extLst>
          </p:cNvPr>
          <p:cNvGrpSpPr/>
          <p:nvPr/>
        </p:nvGrpSpPr>
        <p:grpSpPr>
          <a:xfrm>
            <a:off x="1548202" y="3796373"/>
            <a:ext cx="322031" cy="630000"/>
            <a:chOff x="1548202" y="3796373"/>
            <a:chExt cx="322031" cy="630000"/>
          </a:xfrm>
        </p:grpSpPr>
        <p:sp>
          <p:nvSpPr>
            <p:cNvPr id="216" name="Cylindre 215">
              <a:extLst>
                <a:ext uri="{FF2B5EF4-FFF2-40B4-BE49-F238E27FC236}">
                  <a16:creationId xmlns:a16="http://schemas.microsoft.com/office/drawing/2014/main" id="{0441D1C6-E550-4935-82ED-058254512D4F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7" name="Cylindre 216">
              <a:extLst>
                <a:ext uri="{FF2B5EF4-FFF2-40B4-BE49-F238E27FC236}">
                  <a16:creationId xmlns:a16="http://schemas.microsoft.com/office/drawing/2014/main" id="{F5F4DBFC-0F2B-4BA0-B012-F6F4727942F1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Flèche : droite 217">
              <a:extLst>
                <a:ext uri="{FF2B5EF4-FFF2-40B4-BE49-F238E27FC236}">
                  <a16:creationId xmlns:a16="http://schemas.microsoft.com/office/drawing/2014/main" id="{19514D49-81A0-4E91-BEA3-24C741FFDC0F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9501BE47-AFF8-4CAB-A600-CEF2A1544609}"/>
              </a:ext>
            </a:extLst>
          </p:cNvPr>
          <p:cNvGrpSpPr/>
          <p:nvPr/>
        </p:nvGrpSpPr>
        <p:grpSpPr>
          <a:xfrm>
            <a:off x="2504553" y="2743925"/>
            <a:ext cx="322031" cy="630000"/>
            <a:chOff x="1548202" y="2988231"/>
            <a:chExt cx="322031" cy="630000"/>
          </a:xfrm>
        </p:grpSpPr>
        <p:sp>
          <p:nvSpPr>
            <p:cNvPr id="220" name="Cylindre 219">
              <a:extLst>
                <a:ext uri="{FF2B5EF4-FFF2-40B4-BE49-F238E27FC236}">
                  <a16:creationId xmlns:a16="http://schemas.microsoft.com/office/drawing/2014/main" id="{70271B79-5420-4E4E-8DC6-85C3ED165D90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Cylindre 220">
              <a:extLst>
                <a:ext uri="{FF2B5EF4-FFF2-40B4-BE49-F238E27FC236}">
                  <a16:creationId xmlns:a16="http://schemas.microsoft.com/office/drawing/2014/main" id="{67D7F26C-C759-41B0-8C56-FF5012CA4D0E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2" name="Flèche : droite 221">
              <a:extLst>
                <a:ext uri="{FF2B5EF4-FFF2-40B4-BE49-F238E27FC236}">
                  <a16:creationId xmlns:a16="http://schemas.microsoft.com/office/drawing/2014/main" id="{13FC4FC2-C9E9-4BEA-BF00-2E08FC328AB2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091CAF6-A20F-431E-AB57-B248F1938A2A}"/>
              </a:ext>
            </a:extLst>
          </p:cNvPr>
          <p:cNvGrpSpPr/>
          <p:nvPr/>
        </p:nvGrpSpPr>
        <p:grpSpPr>
          <a:xfrm>
            <a:off x="9105562" y="121887"/>
            <a:ext cx="1800000" cy="1800000"/>
            <a:chOff x="9105562" y="121887"/>
            <a:chExt cx="1800000" cy="1800000"/>
          </a:xfrm>
        </p:grpSpPr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id="{D00948B5-0F0A-4267-98CB-EABAA4E90C89}"/>
                </a:ext>
              </a:extLst>
            </p:cNvPr>
            <p:cNvSpPr/>
            <p:nvPr/>
          </p:nvSpPr>
          <p:spPr>
            <a:xfrm>
              <a:off x="9105562" y="12188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id="{CE9A61DD-B29A-4039-82B9-63A60E6C2D15}"/>
                </a:ext>
              </a:extLst>
            </p:cNvPr>
            <p:cNvSpPr/>
            <p:nvPr/>
          </p:nvSpPr>
          <p:spPr>
            <a:xfrm>
              <a:off x="9195562" y="211887"/>
              <a:ext cx="1620000" cy="1620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8CFDF4D4-00AB-43A9-B0F8-3FCD71D1D0ED}"/>
                </a:ext>
              </a:extLst>
            </p:cNvPr>
            <p:cNvGrpSpPr/>
            <p:nvPr/>
          </p:nvGrpSpPr>
          <p:grpSpPr>
            <a:xfrm>
              <a:off x="9587495" y="545631"/>
              <a:ext cx="836134" cy="952512"/>
              <a:chOff x="9563308" y="720461"/>
              <a:chExt cx="836134" cy="952512"/>
            </a:xfrm>
          </p:grpSpPr>
          <p:sp>
            <p:nvSpPr>
              <p:cNvPr id="248" name="ZoneTexte 247">
                <a:extLst>
                  <a:ext uri="{FF2B5EF4-FFF2-40B4-BE49-F238E27FC236}">
                    <a16:creationId xmlns:a16="http://schemas.microsoft.com/office/drawing/2014/main" id="{A83DA6F8-381A-4B00-A718-DD2705A56977}"/>
                  </a:ext>
                </a:extLst>
              </p:cNvPr>
              <p:cNvSpPr txBox="1"/>
              <p:nvPr/>
            </p:nvSpPr>
            <p:spPr>
              <a:xfrm>
                <a:off x="9563308" y="1334419"/>
                <a:ext cx="8361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+ 12 cm</a:t>
                </a:r>
              </a:p>
            </p:txBody>
          </p:sp>
          <p:grpSp>
            <p:nvGrpSpPr>
              <p:cNvPr id="261" name="Groupe 260">
                <a:extLst>
                  <a:ext uri="{FF2B5EF4-FFF2-40B4-BE49-F238E27FC236}">
                    <a16:creationId xmlns:a16="http://schemas.microsoft.com/office/drawing/2014/main" id="{77A33DFF-4739-40EE-8728-A919D3906238}"/>
                  </a:ext>
                </a:extLst>
              </p:cNvPr>
              <p:cNvGrpSpPr/>
              <p:nvPr/>
            </p:nvGrpSpPr>
            <p:grpSpPr>
              <a:xfrm>
                <a:off x="9820360" y="720461"/>
                <a:ext cx="322031" cy="630000"/>
                <a:chOff x="1548202" y="2988231"/>
                <a:chExt cx="322031" cy="630000"/>
              </a:xfrm>
            </p:grpSpPr>
            <p:sp>
              <p:nvSpPr>
                <p:cNvPr id="262" name="Cylindre 261">
                  <a:extLst>
                    <a:ext uri="{FF2B5EF4-FFF2-40B4-BE49-F238E27FC236}">
                      <a16:creationId xmlns:a16="http://schemas.microsoft.com/office/drawing/2014/main" id="{4792C2C3-A38C-4197-A8A0-DF3B6B9ABE93}"/>
                    </a:ext>
                  </a:extLst>
                </p:cNvPr>
                <p:cNvSpPr/>
                <p:nvPr/>
              </p:nvSpPr>
              <p:spPr>
                <a:xfrm>
                  <a:off x="1548202" y="2988231"/>
                  <a:ext cx="322031" cy="630000"/>
                </a:xfrm>
                <a:prstGeom prst="ca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" name="Cylindre 262">
                  <a:extLst>
                    <a:ext uri="{FF2B5EF4-FFF2-40B4-BE49-F238E27FC236}">
                      <a16:creationId xmlns:a16="http://schemas.microsoft.com/office/drawing/2014/main" id="{2AB18338-5212-4B4C-AF27-D8B21D612BC2}"/>
                    </a:ext>
                  </a:extLst>
                </p:cNvPr>
                <p:cNvSpPr/>
                <p:nvPr/>
              </p:nvSpPr>
              <p:spPr>
                <a:xfrm>
                  <a:off x="1548202" y="3449957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rgbClr val="C0D0E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" name="Flèche : droite 263">
                  <a:extLst>
                    <a:ext uri="{FF2B5EF4-FFF2-40B4-BE49-F238E27FC236}">
                      <a16:creationId xmlns:a16="http://schemas.microsoft.com/office/drawing/2014/main" id="{CAE97389-4480-49E9-BEE9-332282946680}"/>
                    </a:ext>
                  </a:extLst>
                </p:cNvPr>
                <p:cNvSpPr/>
                <p:nvPr/>
              </p:nvSpPr>
              <p:spPr>
                <a:xfrm rot="16200000">
                  <a:off x="1460890" y="3201904"/>
                  <a:ext cx="496651" cy="113762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9DF0BD61-08D0-427F-88C0-3AEE5F8BB7C2}"/>
              </a:ext>
            </a:extLst>
          </p:cNvPr>
          <p:cNvGrpSpPr/>
          <p:nvPr/>
        </p:nvGrpSpPr>
        <p:grpSpPr>
          <a:xfrm>
            <a:off x="3544531" y="210079"/>
            <a:ext cx="1620000" cy="1620000"/>
            <a:chOff x="3544531" y="210079"/>
            <a:chExt cx="1620000" cy="162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3242A52B-1F8F-4004-BC99-DB92A5C0EA2B}"/>
                </a:ext>
              </a:extLst>
            </p:cNvPr>
            <p:cNvSpPr/>
            <p:nvPr/>
          </p:nvSpPr>
          <p:spPr>
            <a:xfrm>
              <a:off x="3544531" y="210079"/>
              <a:ext cx="1620000" cy="16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5" name="ZoneTexte 344">
              <a:extLst>
                <a:ext uri="{FF2B5EF4-FFF2-40B4-BE49-F238E27FC236}">
                  <a16:creationId xmlns:a16="http://schemas.microsoft.com/office/drawing/2014/main" id="{A1533F95-0ADD-4B5F-80AA-387970BE6FD0}"/>
                </a:ext>
              </a:extLst>
            </p:cNvPr>
            <p:cNvSpPr txBox="1"/>
            <p:nvPr/>
          </p:nvSpPr>
          <p:spPr>
            <a:xfrm>
              <a:off x="3898438" y="1173873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+ 3 cm</a:t>
              </a:r>
            </a:p>
          </p:txBody>
        </p:sp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2D251C3D-B08B-4EF1-A8CE-E383FFD11B6D}"/>
                </a:ext>
              </a:extLst>
            </p:cNvPr>
            <p:cNvGrpSpPr/>
            <p:nvPr/>
          </p:nvGrpSpPr>
          <p:grpSpPr>
            <a:xfrm>
              <a:off x="4154152" y="935267"/>
              <a:ext cx="322031" cy="252000"/>
              <a:chOff x="167566" y="3372539"/>
              <a:chExt cx="322031" cy="252000"/>
            </a:xfrm>
          </p:grpSpPr>
          <p:sp>
            <p:nvSpPr>
              <p:cNvPr id="351" name="Cylindre 350">
                <a:extLst>
                  <a:ext uri="{FF2B5EF4-FFF2-40B4-BE49-F238E27FC236}">
                    <a16:creationId xmlns:a16="http://schemas.microsoft.com/office/drawing/2014/main" id="{EABDFE47-321B-4894-9FBC-698A5FA1AA4B}"/>
                  </a:ext>
                </a:extLst>
              </p:cNvPr>
              <p:cNvSpPr/>
              <p:nvPr/>
            </p:nvSpPr>
            <p:spPr>
              <a:xfrm>
                <a:off x="167566" y="3372539"/>
                <a:ext cx="322031" cy="252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2" name="Cylindre 351">
                <a:extLst>
                  <a:ext uri="{FF2B5EF4-FFF2-40B4-BE49-F238E27FC236}">
                    <a16:creationId xmlns:a16="http://schemas.microsoft.com/office/drawing/2014/main" id="{A83ADDF1-C578-4F81-935D-BEEC45617B5F}"/>
                  </a:ext>
                </a:extLst>
              </p:cNvPr>
              <p:cNvSpPr/>
              <p:nvPr/>
            </p:nvSpPr>
            <p:spPr>
              <a:xfrm>
                <a:off x="167566" y="34559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C0D0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3" name="Flèche : droite 352">
                <a:extLst>
                  <a:ext uri="{FF2B5EF4-FFF2-40B4-BE49-F238E27FC236}">
                    <a16:creationId xmlns:a16="http://schemas.microsoft.com/office/drawing/2014/main" id="{C5B83463-AEC9-4794-B611-9420D60C9798}"/>
                  </a:ext>
                </a:extLst>
              </p:cNvPr>
              <p:cNvSpPr/>
              <p:nvPr/>
            </p:nvSpPr>
            <p:spPr>
              <a:xfrm rot="16200000">
                <a:off x="267189" y="3394830"/>
                <a:ext cx="122782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2A1065-0956-4B40-AFC4-2855EC2218C6}"/>
              </a:ext>
            </a:extLst>
          </p:cNvPr>
          <p:cNvGrpSpPr/>
          <p:nvPr/>
        </p:nvGrpSpPr>
        <p:grpSpPr>
          <a:xfrm>
            <a:off x="5428690" y="150701"/>
            <a:ext cx="1800000" cy="1800000"/>
            <a:chOff x="5428690" y="150701"/>
            <a:chExt cx="1800000" cy="1800000"/>
          </a:xfrm>
        </p:grpSpPr>
        <p:sp>
          <p:nvSpPr>
            <p:cNvPr id="223" name="Ellipse 222">
              <a:extLst>
                <a:ext uri="{FF2B5EF4-FFF2-40B4-BE49-F238E27FC236}">
                  <a16:creationId xmlns:a16="http://schemas.microsoft.com/office/drawing/2014/main" id="{5861C86A-93B0-4DEF-8DC3-C193F1497B5F}"/>
                </a:ext>
              </a:extLst>
            </p:cNvPr>
            <p:cNvSpPr/>
            <p:nvPr/>
          </p:nvSpPr>
          <p:spPr>
            <a:xfrm>
              <a:off x="5428690" y="150701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4" name="Ellipse 223">
              <a:extLst>
                <a:ext uri="{FF2B5EF4-FFF2-40B4-BE49-F238E27FC236}">
                  <a16:creationId xmlns:a16="http://schemas.microsoft.com/office/drawing/2014/main" id="{53503A3B-F45C-46F3-805B-15B422FC6128}"/>
                </a:ext>
              </a:extLst>
            </p:cNvPr>
            <p:cNvSpPr/>
            <p:nvPr/>
          </p:nvSpPr>
          <p:spPr>
            <a:xfrm>
              <a:off x="5518690" y="240701"/>
              <a:ext cx="1620000" cy="162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202BB43C-35C4-440B-A5C6-BE87AEA4E1E0}"/>
                </a:ext>
              </a:extLst>
            </p:cNvPr>
            <p:cNvSpPr txBox="1"/>
            <p:nvPr/>
          </p:nvSpPr>
          <p:spPr>
            <a:xfrm>
              <a:off x="5882655" y="1201292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+ 6 cm</a:t>
              </a:r>
            </a:p>
          </p:txBody>
        </p:sp>
        <p:grpSp>
          <p:nvGrpSpPr>
            <p:cNvPr id="358" name="Groupe 357">
              <a:extLst>
                <a:ext uri="{FF2B5EF4-FFF2-40B4-BE49-F238E27FC236}">
                  <a16:creationId xmlns:a16="http://schemas.microsoft.com/office/drawing/2014/main" id="{61E48CE1-4B43-455E-9702-BAECD624E4F5}"/>
                </a:ext>
              </a:extLst>
            </p:cNvPr>
            <p:cNvGrpSpPr/>
            <p:nvPr/>
          </p:nvGrpSpPr>
          <p:grpSpPr>
            <a:xfrm>
              <a:off x="6139962" y="844999"/>
              <a:ext cx="322031" cy="378000"/>
              <a:chOff x="623017" y="3246223"/>
              <a:chExt cx="322031" cy="378000"/>
            </a:xfrm>
          </p:grpSpPr>
          <p:sp>
            <p:nvSpPr>
              <p:cNvPr id="359" name="Cylindre 358">
                <a:extLst>
                  <a:ext uri="{FF2B5EF4-FFF2-40B4-BE49-F238E27FC236}">
                    <a16:creationId xmlns:a16="http://schemas.microsoft.com/office/drawing/2014/main" id="{05BB8EDF-AC2A-45D4-8DED-062037464C25}"/>
                  </a:ext>
                </a:extLst>
              </p:cNvPr>
              <p:cNvSpPr/>
              <p:nvPr/>
            </p:nvSpPr>
            <p:spPr>
              <a:xfrm>
                <a:off x="623017" y="3246223"/>
                <a:ext cx="322031" cy="378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Cylindre 359">
                <a:extLst>
                  <a:ext uri="{FF2B5EF4-FFF2-40B4-BE49-F238E27FC236}">
                    <a16:creationId xmlns:a16="http://schemas.microsoft.com/office/drawing/2014/main" id="{6EC64B62-3653-4A8C-B9E8-1A73A871DDB1}"/>
                  </a:ext>
                </a:extLst>
              </p:cNvPr>
              <p:cNvSpPr/>
              <p:nvPr/>
            </p:nvSpPr>
            <p:spPr>
              <a:xfrm>
                <a:off x="623017" y="34559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C0D0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1" name="Flèche : droite 360">
                <a:extLst>
                  <a:ext uri="{FF2B5EF4-FFF2-40B4-BE49-F238E27FC236}">
                    <a16:creationId xmlns:a16="http://schemas.microsoft.com/office/drawing/2014/main" id="{796F47AF-6966-4166-9873-6ECE56930F86}"/>
                  </a:ext>
                </a:extLst>
              </p:cNvPr>
              <p:cNvSpPr/>
              <p:nvPr/>
            </p:nvSpPr>
            <p:spPr>
              <a:xfrm rot="16200000">
                <a:off x="662249" y="3334439"/>
                <a:ext cx="243563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F57B699-E883-4AF6-96A5-4B2CA468F944}"/>
              </a:ext>
            </a:extLst>
          </p:cNvPr>
          <p:cNvGrpSpPr/>
          <p:nvPr/>
        </p:nvGrpSpPr>
        <p:grpSpPr>
          <a:xfrm>
            <a:off x="7242822" y="123794"/>
            <a:ext cx="1800000" cy="1800000"/>
            <a:chOff x="7242822" y="123794"/>
            <a:chExt cx="1800000" cy="1800000"/>
          </a:xfrm>
        </p:grpSpPr>
        <p:sp>
          <p:nvSpPr>
            <p:cNvPr id="235" name="Ellipse 234">
              <a:extLst>
                <a:ext uri="{FF2B5EF4-FFF2-40B4-BE49-F238E27FC236}">
                  <a16:creationId xmlns:a16="http://schemas.microsoft.com/office/drawing/2014/main" id="{948D8966-2832-4785-97AF-B6AC4E72245C}"/>
                </a:ext>
              </a:extLst>
            </p:cNvPr>
            <p:cNvSpPr/>
            <p:nvPr/>
          </p:nvSpPr>
          <p:spPr>
            <a:xfrm>
              <a:off x="7242822" y="123794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6" name="Ellipse 235">
              <a:extLst>
                <a:ext uri="{FF2B5EF4-FFF2-40B4-BE49-F238E27FC236}">
                  <a16:creationId xmlns:a16="http://schemas.microsoft.com/office/drawing/2014/main" id="{69DAFB17-9481-40E3-9060-6E098C699232}"/>
                </a:ext>
              </a:extLst>
            </p:cNvPr>
            <p:cNvSpPr/>
            <p:nvPr/>
          </p:nvSpPr>
          <p:spPr>
            <a:xfrm>
              <a:off x="7332822" y="213794"/>
              <a:ext cx="1620000" cy="162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7" name="ZoneTexte 326">
              <a:extLst>
                <a:ext uri="{FF2B5EF4-FFF2-40B4-BE49-F238E27FC236}">
                  <a16:creationId xmlns:a16="http://schemas.microsoft.com/office/drawing/2014/main" id="{C080F4ED-FFCE-49A6-9AAF-2D59B8991920}"/>
                </a:ext>
              </a:extLst>
            </p:cNvPr>
            <p:cNvSpPr txBox="1"/>
            <p:nvPr/>
          </p:nvSpPr>
          <p:spPr>
            <a:xfrm>
              <a:off x="7722835" y="1188403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+ 9 cm</a:t>
              </a:r>
            </a:p>
          </p:txBody>
        </p:sp>
        <p:grpSp>
          <p:nvGrpSpPr>
            <p:cNvPr id="366" name="Groupe 365">
              <a:extLst>
                <a:ext uri="{FF2B5EF4-FFF2-40B4-BE49-F238E27FC236}">
                  <a16:creationId xmlns:a16="http://schemas.microsoft.com/office/drawing/2014/main" id="{99B86A73-8FAC-489A-8D5A-8745CFF6932C}"/>
                </a:ext>
              </a:extLst>
            </p:cNvPr>
            <p:cNvGrpSpPr/>
            <p:nvPr/>
          </p:nvGrpSpPr>
          <p:grpSpPr>
            <a:xfrm>
              <a:off x="7979110" y="701048"/>
              <a:ext cx="323579" cy="504000"/>
              <a:chOff x="1081563" y="3120223"/>
              <a:chExt cx="323579" cy="504000"/>
            </a:xfrm>
          </p:grpSpPr>
          <p:sp>
            <p:nvSpPr>
              <p:cNvPr id="367" name="Cylindre 366">
                <a:extLst>
                  <a:ext uri="{FF2B5EF4-FFF2-40B4-BE49-F238E27FC236}">
                    <a16:creationId xmlns:a16="http://schemas.microsoft.com/office/drawing/2014/main" id="{9D3EBC61-15D6-4203-A7FF-725D35C62431}"/>
                  </a:ext>
                </a:extLst>
              </p:cNvPr>
              <p:cNvSpPr/>
              <p:nvPr/>
            </p:nvSpPr>
            <p:spPr>
              <a:xfrm>
                <a:off x="1083111" y="3120223"/>
                <a:ext cx="322031" cy="504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8" name="Cylindre 367">
                <a:extLst>
                  <a:ext uri="{FF2B5EF4-FFF2-40B4-BE49-F238E27FC236}">
                    <a16:creationId xmlns:a16="http://schemas.microsoft.com/office/drawing/2014/main" id="{96117F7D-7BF3-4934-8F84-E7973DDCCC5F}"/>
                  </a:ext>
                </a:extLst>
              </p:cNvPr>
              <p:cNvSpPr/>
              <p:nvPr/>
            </p:nvSpPr>
            <p:spPr>
              <a:xfrm>
                <a:off x="1081563" y="34559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C0D0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9" name="Flèche : droite 368">
                <a:extLst>
                  <a:ext uri="{FF2B5EF4-FFF2-40B4-BE49-F238E27FC236}">
                    <a16:creationId xmlns:a16="http://schemas.microsoft.com/office/drawing/2014/main" id="{933556AC-9613-4928-8FEB-D117C91D70DE}"/>
                  </a:ext>
                </a:extLst>
              </p:cNvPr>
              <p:cNvSpPr/>
              <p:nvPr/>
            </p:nvSpPr>
            <p:spPr>
              <a:xfrm rot="16200000">
                <a:off x="1063507" y="3277151"/>
                <a:ext cx="358140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98" name="Groupe 397">
            <a:extLst>
              <a:ext uri="{FF2B5EF4-FFF2-40B4-BE49-F238E27FC236}">
                <a16:creationId xmlns:a16="http://schemas.microsoft.com/office/drawing/2014/main" id="{77C99F0F-A01B-41C1-B94D-2369426CBBA0}"/>
              </a:ext>
            </a:extLst>
          </p:cNvPr>
          <p:cNvGrpSpPr/>
          <p:nvPr/>
        </p:nvGrpSpPr>
        <p:grpSpPr>
          <a:xfrm>
            <a:off x="5730679" y="5128781"/>
            <a:ext cx="323579" cy="504000"/>
            <a:chOff x="1081563" y="3928365"/>
            <a:chExt cx="323579" cy="504000"/>
          </a:xfrm>
        </p:grpSpPr>
        <p:sp>
          <p:nvSpPr>
            <p:cNvPr id="399" name="Cylindre 398">
              <a:extLst>
                <a:ext uri="{FF2B5EF4-FFF2-40B4-BE49-F238E27FC236}">
                  <a16:creationId xmlns:a16="http://schemas.microsoft.com/office/drawing/2014/main" id="{7CE18784-8A21-40AB-84EC-C09CCA8AAEDA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0" name="Cylindre 399">
              <a:extLst>
                <a:ext uri="{FF2B5EF4-FFF2-40B4-BE49-F238E27FC236}">
                  <a16:creationId xmlns:a16="http://schemas.microsoft.com/office/drawing/2014/main" id="{B7632D18-81AF-4A59-AE87-069223EA5819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1" name="Flèche : droite 400">
              <a:extLst>
                <a:ext uri="{FF2B5EF4-FFF2-40B4-BE49-F238E27FC236}">
                  <a16:creationId xmlns:a16="http://schemas.microsoft.com/office/drawing/2014/main" id="{158DE041-789D-48E1-A2F7-A5D6C4C613FC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2" name="Groupe 401">
            <a:extLst>
              <a:ext uri="{FF2B5EF4-FFF2-40B4-BE49-F238E27FC236}">
                <a16:creationId xmlns:a16="http://schemas.microsoft.com/office/drawing/2014/main" id="{A0C4B80A-5A32-481F-80D0-856E3B3B2EE3}"/>
              </a:ext>
            </a:extLst>
          </p:cNvPr>
          <p:cNvGrpSpPr/>
          <p:nvPr/>
        </p:nvGrpSpPr>
        <p:grpSpPr>
          <a:xfrm>
            <a:off x="5272133" y="5254781"/>
            <a:ext cx="322031" cy="378000"/>
            <a:chOff x="623017" y="4054365"/>
            <a:chExt cx="322031" cy="378000"/>
          </a:xfrm>
        </p:grpSpPr>
        <p:sp>
          <p:nvSpPr>
            <p:cNvPr id="403" name="Cylindre 402">
              <a:extLst>
                <a:ext uri="{FF2B5EF4-FFF2-40B4-BE49-F238E27FC236}">
                  <a16:creationId xmlns:a16="http://schemas.microsoft.com/office/drawing/2014/main" id="{E9063D6A-AABC-4695-82E1-FE3403A747AB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4" name="Cylindre 403">
              <a:extLst>
                <a:ext uri="{FF2B5EF4-FFF2-40B4-BE49-F238E27FC236}">
                  <a16:creationId xmlns:a16="http://schemas.microsoft.com/office/drawing/2014/main" id="{E196A6B9-3B7B-42E5-8585-EB11DE530556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5" name="Flèche : droite 404">
              <a:extLst>
                <a:ext uri="{FF2B5EF4-FFF2-40B4-BE49-F238E27FC236}">
                  <a16:creationId xmlns:a16="http://schemas.microsoft.com/office/drawing/2014/main" id="{BCFBC93C-6EF7-42CD-8380-D5BF5A502070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6" name="Groupe 405">
            <a:extLst>
              <a:ext uri="{FF2B5EF4-FFF2-40B4-BE49-F238E27FC236}">
                <a16:creationId xmlns:a16="http://schemas.microsoft.com/office/drawing/2014/main" id="{53A127DB-A076-4C80-9CAA-494A37E5A63C}"/>
              </a:ext>
            </a:extLst>
          </p:cNvPr>
          <p:cNvGrpSpPr/>
          <p:nvPr/>
        </p:nvGrpSpPr>
        <p:grpSpPr>
          <a:xfrm>
            <a:off x="6197318" y="4996789"/>
            <a:ext cx="322031" cy="630000"/>
            <a:chOff x="1548202" y="3796373"/>
            <a:chExt cx="322031" cy="630000"/>
          </a:xfrm>
        </p:grpSpPr>
        <p:sp>
          <p:nvSpPr>
            <p:cNvPr id="407" name="Cylindre 406">
              <a:extLst>
                <a:ext uri="{FF2B5EF4-FFF2-40B4-BE49-F238E27FC236}">
                  <a16:creationId xmlns:a16="http://schemas.microsoft.com/office/drawing/2014/main" id="{ACEFC00D-F58A-45DF-8AB7-61913DE3AAD7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8" name="Cylindre 407">
              <a:extLst>
                <a:ext uri="{FF2B5EF4-FFF2-40B4-BE49-F238E27FC236}">
                  <a16:creationId xmlns:a16="http://schemas.microsoft.com/office/drawing/2014/main" id="{8D53C287-F583-47EE-BAEE-A522A920EE07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9" name="Flèche : droite 408">
              <a:extLst>
                <a:ext uri="{FF2B5EF4-FFF2-40B4-BE49-F238E27FC236}">
                  <a16:creationId xmlns:a16="http://schemas.microsoft.com/office/drawing/2014/main" id="{8F3FDBDE-5745-43A9-9267-F18D70629302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3091024-54DB-4F0C-B4A7-CDA1B6F476F1}"/>
              </a:ext>
            </a:extLst>
          </p:cNvPr>
          <p:cNvGrpSpPr/>
          <p:nvPr/>
        </p:nvGrpSpPr>
        <p:grpSpPr>
          <a:xfrm>
            <a:off x="3481191" y="2166650"/>
            <a:ext cx="1800000" cy="1800000"/>
            <a:chOff x="3411892" y="2013202"/>
            <a:chExt cx="1800000" cy="1800000"/>
          </a:xfrm>
        </p:grpSpPr>
        <p:sp>
          <p:nvSpPr>
            <p:cNvPr id="265" name="Ellipse 264">
              <a:extLst>
                <a:ext uri="{FF2B5EF4-FFF2-40B4-BE49-F238E27FC236}">
                  <a16:creationId xmlns:a16="http://schemas.microsoft.com/office/drawing/2014/main" id="{8A665251-EF99-4E4F-BDFD-1B7F045FDC7E}"/>
                </a:ext>
              </a:extLst>
            </p:cNvPr>
            <p:cNvSpPr/>
            <p:nvPr/>
          </p:nvSpPr>
          <p:spPr>
            <a:xfrm>
              <a:off x="3411892" y="201320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C41122A0-35E0-47D4-97D1-4BE929CBFFB7}"/>
                </a:ext>
              </a:extLst>
            </p:cNvPr>
            <p:cNvSpPr/>
            <p:nvPr/>
          </p:nvSpPr>
          <p:spPr>
            <a:xfrm>
              <a:off x="3501892" y="2103202"/>
              <a:ext cx="1620000" cy="1620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9" name="ZoneTexte 388">
              <a:extLst>
                <a:ext uri="{FF2B5EF4-FFF2-40B4-BE49-F238E27FC236}">
                  <a16:creationId xmlns:a16="http://schemas.microsoft.com/office/drawing/2014/main" id="{C9F370CD-1CFC-4065-8344-DB2F8226529F}"/>
                </a:ext>
              </a:extLst>
            </p:cNvPr>
            <p:cNvSpPr txBox="1"/>
            <p:nvPr/>
          </p:nvSpPr>
          <p:spPr>
            <a:xfrm>
              <a:off x="3893825" y="3050904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- 3 cm</a:t>
              </a:r>
            </a:p>
          </p:txBody>
        </p:sp>
        <p:grpSp>
          <p:nvGrpSpPr>
            <p:cNvPr id="410" name="Groupe 409">
              <a:extLst>
                <a:ext uri="{FF2B5EF4-FFF2-40B4-BE49-F238E27FC236}">
                  <a16:creationId xmlns:a16="http://schemas.microsoft.com/office/drawing/2014/main" id="{4DE937D7-9772-4934-9208-A1B12F55B5D3}"/>
                </a:ext>
              </a:extLst>
            </p:cNvPr>
            <p:cNvGrpSpPr/>
            <p:nvPr/>
          </p:nvGrpSpPr>
          <p:grpSpPr>
            <a:xfrm>
              <a:off x="4146716" y="2814946"/>
              <a:ext cx="322031" cy="252000"/>
              <a:chOff x="167566" y="4180681"/>
              <a:chExt cx="322031" cy="252000"/>
            </a:xfrm>
          </p:grpSpPr>
          <p:sp>
            <p:nvSpPr>
              <p:cNvPr id="411" name="Cylindre 410">
                <a:extLst>
                  <a:ext uri="{FF2B5EF4-FFF2-40B4-BE49-F238E27FC236}">
                    <a16:creationId xmlns:a16="http://schemas.microsoft.com/office/drawing/2014/main" id="{FEE77472-C87F-4363-8376-E56E2FB13C66}"/>
                  </a:ext>
                </a:extLst>
              </p:cNvPr>
              <p:cNvSpPr/>
              <p:nvPr/>
            </p:nvSpPr>
            <p:spPr>
              <a:xfrm>
                <a:off x="167566" y="4180681"/>
                <a:ext cx="322031" cy="252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2" name="Cylindre 411">
                <a:extLst>
                  <a:ext uri="{FF2B5EF4-FFF2-40B4-BE49-F238E27FC236}">
                    <a16:creationId xmlns:a16="http://schemas.microsoft.com/office/drawing/2014/main" id="{752EE269-7F40-4C12-926D-450D9798D0C8}"/>
                  </a:ext>
                </a:extLst>
              </p:cNvPr>
              <p:cNvSpPr/>
              <p:nvPr/>
            </p:nvSpPr>
            <p:spPr>
              <a:xfrm>
                <a:off x="167566" y="426409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3" name="Flèche : droite 412">
                <a:extLst>
                  <a:ext uri="{FF2B5EF4-FFF2-40B4-BE49-F238E27FC236}">
                    <a16:creationId xmlns:a16="http://schemas.microsoft.com/office/drawing/2014/main" id="{51B298AE-E9F9-49BC-97FF-62441D542B40}"/>
                  </a:ext>
                </a:extLst>
              </p:cNvPr>
              <p:cNvSpPr/>
              <p:nvPr/>
            </p:nvSpPr>
            <p:spPr>
              <a:xfrm rot="5400000">
                <a:off x="267189" y="4202972"/>
                <a:ext cx="122782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7A10F38-CAAB-49E4-9305-29E0AF7936C4}"/>
              </a:ext>
            </a:extLst>
          </p:cNvPr>
          <p:cNvGrpSpPr/>
          <p:nvPr/>
        </p:nvGrpSpPr>
        <p:grpSpPr>
          <a:xfrm>
            <a:off x="5382025" y="2128365"/>
            <a:ext cx="1800000" cy="1800000"/>
            <a:chOff x="5402349" y="2040109"/>
            <a:chExt cx="1800000" cy="1800000"/>
          </a:xfrm>
        </p:grpSpPr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0083645F-406B-4FBA-B092-0F9C9BA344A0}"/>
                </a:ext>
              </a:extLst>
            </p:cNvPr>
            <p:cNvSpPr/>
            <p:nvPr/>
          </p:nvSpPr>
          <p:spPr>
            <a:xfrm>
              <a:off x="5402349" y="204010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BC4253D0-6A36-45FA-8210-205B2DF131AB}"/>
                </a:ext>
              </a:extLst>
            </p:cNvPr>
            <p:cNvSpPr/>
            <p:nvPr/>
          </p:nvSpPr>
          <p:spPr>
            <a:xfrm>
              <a:off x="5492349" y="2130109"/>
              <a:ext cx="1620000" cy="1620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3" name="ZoneTexte 382">
              <a:extLst>
                <a:ext uri="{FF2B5EF4-FFF2-40B4-BE49-F238E27FC236}">
                  <a16:creationId xmlns:a16="http://schemas.microsoft.com/office/drawing/2014/main" id="{60F49E79-D6CD-4F01-83FA-12647A6B83A7}"/>
                </a:ext>
              </a:extLst>
            </p:cNvPr>
            <p:cNvSpPr txBox="1"/>
            <p:nvPr/>
          </p:nvSpPr>
          <p:spPr>
            <a:xfrm>
              <a:off x="5884282" y="3077811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- 6 cm</a:t>
              </a:r>
            </a:p>
          </p:txBody>
        </p:sp>
        <p:grpSp>
          <p:nvGrpSpPr>
            <p:cNvPr id="418" name="Groupe 417">
              <a:extLst>
                <a:ext uri="{FF2B5EF4-FFF2-40B4-BE49-F238E27FC236}">
                  <a16:creationId xmlns:a16="http://schemas.microsoft.com/office/drawing/2014/main" id="{00290E26-F260-432E-BD5B-B437918551DB}"/>
                </a:ext>
              </a:extLst>
            </p:cNvPr>
            <p:cNvGrpSpPr/>
            <p:nvPr/>
          </p:nvGrpSpPr>
          <p:grpSpPr>
            <a:xfrm>
              <a:off x="6139962" y="2715853"/>
              <a:ext cx="322031" cy="378000"/>
              <a:chOff x="623017" y="4054365"/>
              <a:chExt cx="322031" cy="378000"/>
            </a:xfrm>
          </p:grpSpPr>
          <p:sp>
            <p:nvSpPr>
              <p:cNvPr id="419" name="Cylindre 418">
                <a:extLst>
                  <a:ext uri="{FF2B5EF4-FFF2-40B4-BE49-F238E27FC236}">
                    <a16:creationId xmlns:a16="http://schemas.microsoft.com/office/drawing/2014/main" id="{A6BFA9A7-7B0D-4168-930E-70B04657B8B8}"/>
                  </a:ext>
                </a:extLst>
              </p:cNvPr>
              <p:cNvSpPr/>
              <p:nvPr/>
            </p:nvSpPr>
            <p:spPr>
              <a:xfrm>
                <a:off x="623017" y="4054365"/>
                <a:ext cx="322031" cy="378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0" name="Cylindre 419">
                <a:extLst>
                  <a:ext uri="{FF2B5EF4-FFF2-40B4-BE49-F238E27FC236}">
                    <a16:creationId xmlns:a16="http://schemas.microsoft.com/office/drawing/2014/main" id="{1D458356-93D8-45EF-9C1D-13081A217DD9}"/>
                  </a:ext>
                </a:extLst>
              </p:cNvPr>
              <p:cNvSpPr/>
              <p:nvPr/>
            </p:nvSpPr>
            <p:spPr>
              <a:xfrm>
                <a:off x="623017" y="426409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1" name="Flèche : droite 420">
                <a:extLst>
                  <a:ext uri="{FF2B5EF4-FFF2-40B4-BE49-F238E27FC236}">
                    <a16:creationId xmlns:a16="http://schemas.microsoft.com/office/drawing/2014/main" id="{BB63354E-6C6B-434D-AFD3-663297AD363E}"/>
                  </a:ext>
                </a:extLst>
              </p:cNvPr>
              <p:cNvSpPr/>
              <p:nvPr/>
            </p:nvSpPr>
            <p:spPr>
              <a:xfrm rot="5400000">
                <a:off x="662249" y="4142581"/>
                <a:ext cx="243563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59F1C94D-4122-46A2-B1E0-091292915ACC}"/>
              </a:ext>
            </a:extLst>
          </p:cNvPr>
          <p:cNvGrpSpPr/>
          <p:nvPr/>
        </p:nvGrpSpPr>
        <p:grpSpPr>
          <a:xfrm>
            <a:off x="7242822" y="2235941"/>
            <a:ext cx="1800000" cy="1800000"/>
            <a:chOff x="7216481" y="2013202"/>
            <a:chExt cx="1800000" cy="1800000"/>
          </a:xfrm>
        </p:grpSpPr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id="{64D7D713-7EB8-4E8D-BCE5-F5179C7A8826}"/>
                </a:ext>
              </a:extLst>
            </p:cNvPr>
            <p:cNvSpPr/>
            <p:nvPr/>
          </p:nvSpPr>
          <p:spPr>
            <a:xfrm>
              <a:off x="7216481" y="201320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id="{751B8D16-14CE-4891-810A-E341C3CE73E4}"/>
                </a:ext>
              </a:extLst>
            </p:cNvPr>
            <p:cNvSpPr/>
            <p:nvPr/>
          </p:nvSpPr>
          <p:spPr>
            <a:xfrm>
              <a:off x="7306481" y="2103202"/>
              <a:ext cx="1620000" cy="1620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7" name="ZoneTexte 376">
              <a:extLst>
                <a:ext uri="{FF2B5EF4-FFF2-40B4-BE49-F238E27FC236}">
                  <a16:creationId xmlns:a16="http://schemas.microsoft.com/office/drawing/2014/main" id="{2025BAB9-AFE0-447C-984A-5B464E05C307}"/>
                </a:ext>
              </a:extLst>
            </p:cNvPr>
            <p:cNvSpPr txBox="1"/>
            <p:nvPr/>
          </p:nvSpPr>
          <p:spPr>
            <a:xfrm>
              <a:off x="7694604" y="3050904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- 9 cm</a:t>
              </a:r>
            </a:p>
          </p:txBody>
        </p:sp>
        <p:grpSp>
          <p:nvGrpSpPr>
            <p:cNvPr id="426" name="Groupe 425">
              <a:extLst>
                <a:ext uri="{FF2B5EF4-FFF2-40B4-BE49-F238E27FC236}">
                  <a16:creationId xmlns:a16="http://schemas.microsoft.com/office/drawing/2014/main" id="{54888190-E5BD-41A1-A11E-E5483C7623CF}"/>
                </a:ext>
              </a:extLst>
            </p:cNvPr>
            <p:cNvGrpSpPr/>
            <p:nvPr/>
          </p:nvGrpSpPr>
          <p:grpSpPr>
            <a:xfrm>
              <a:off x="7950879" y="2564986"/>
              <a:ext cx="323579" cy="504000"/>
              <a:chOff x="1081563" y="3928365"/>
              <a:chExt cx="323579" cy="504000"/>
            </a:xfrm>
          </p:grpSpPr>
          <p:sp>
            <p:nvSpPr>
              <p:cNvPr id="427" name="Cylindre 426">
                <a:extLst>
                  <a:ext uri="{FF2B5EF4-FFF2-40B4-BE49-F238E27FC236}">
                    <a16:creationId xmlns:a16="http://schemas.microsoft.com/office/drawing/2014/main" id="{0A67175E-D12E-4167-9475-104333BD2BDE}"/>
                  </a:ext>
                </a:extLst>
              </p:cNvPr>
              <p:cNvSpPr/>
              <p:nvPr/>
            </p:nvSpPr>
            <p:spPr>
              <a:xfrm>
                <a:off x="1083111" y="3928365"/>
                <a:ext cx="322031" cy="504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8" name="Cylindre 427">
                <a:extLst>
                  <a:ext uri="{FF2B5EF4-FFF2-40B4-BE49-F238E27FC236}">
                    <a16:creationId xmlns:a16="http://schemas.microsoft.com/office/drawing/2014/main" id="{62332B25-7756-4333-8C62-53369B3BBDA0}"/>
                  </a:ext>
                </a:extLst>
              </p:cNvPr>
              <p:cNvSpPr/>
              <p:nvPr/>
            </p:nvSpPr>
            <p:spPr>
              <a:xfrm>
                <a:off x="1081563" y="426409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9" name="Flèche : droite 428">
                <a:extLst>
                  <a:ext uri="{FF2B5EF4-FFF2-40B4-BE49-F238E27FC236}">
                    <a16:creationId xmlns:a16="http://schemas.microsoft.com/office/drawing/2014/main" id="{54915075-18A7-4DD4-B3A9-E15F608CDEB6}"/>
                  </a:ext>
                </a:extLst>
              </p:cNvPr>
              <p:cNvSpPr/>
              <p:nvPr/>
            </p:nvSpPr>
            <p:spPr>
              <a:xfrm rot="5400000">
                <a:off x="1063507" y="4085293"/>
                <a:ext cx="358140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BA3EC82-99BC-4024-AF3E-95C46BF57E9B}"/>
              </a:ext>
            </a:extLst>
          </p:cNvPr>
          <p:cNvGrpSpPr/>
          <p:nvPr/>
        </p:nvGrpSpPr>
        <p:grpSpPr>
          <a:xfrm>
            <a:off x="9054059" y="2208957"/>
            <a:ext cx="1800000" cy="1800000"/>
            <a:chOff x="9079221" y="2011295"/>
            <a:chExt cx="1800000" cy="1800000"/>
          </a:xfrm>
        </p:grpSpPr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1ECA7E14-6D3A-49C1-A2EC-278751CCEB3D}"/>
                </a:ext>
              </a:extLst>
            </p:cNvPr>
            <p:cNvSpPr/>
            <p:nvPr/>
          </p:nvSpPr>
          <p:spPr>
            <a:xfrm>
              <a:off x="9079221" y="2011295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F5D33262-2948-469C-9DC8-ED6707809C7E}"/>
                </a:ext>
              </a:extLst>
            </p:cNvPr>
            <p:cNvSpPr/>
            <p:nvPr/>
          </p:nvSpPr>
          <p:spPr>
            <a:xfrm>
              <a:off x="9169221" y="2101295"/>
              <a:ext cx="1620000" cy="1620000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8EB5D481-453E-419B-BC9A-AB3B09C855F9}"/>
                </a:ext>
              </a:extLst>
            </p:cNvPr>
            <p:cNvGrpSpPr/>
            <p:nvPr/>
          </p:nvGrpSpPr>
          <p:grpSpPr>
            <a:xfrm>
              <a:off x="9561154" y="2428925"/>
              <a:ext cx="836134" cy="958626"/>
              <a:chOff x="9561154" y="2428925"/>
              <a:chExt cx="836134" cy="958626"/>
            </a:xfrm>
          </p:grpSpPr>
          <p:sp>
            <p:nvSpPr>
              <p:cNvPr id="371" name="ZoneTexte 370">
                <a:extLst>
                  <a:ext uri="{FF2B5EF4-FFF2-40B4-BE49-F238E27FC236}">
                    <a16:creationId xmlns:a16="http://schemas.microsoft.com/office/drawing/2014/main" id="{6EBA3077-78C0-4FAB-9917-CEFA672DD671}"/>
                  </a:ext>
                </a:extLst>
              </p:cNvPr>
              <p:cNvSpPr txBox="1"/>
              <p:nvPr/>
            </p:nvSpPr>
            <p:spPr>
              <a:xfrm>
                <a:off x="9561154" y="3048997"/>
                <a:ext cx="8361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- 12 cm</a:t>
                </a:r>
              </a:p>
            </p:txBody>
          </p:sp>
          <p:grpSp>
            <p:nvGrpSpPr>
              <p:cNvPr id="434" name="Groupe 433">
                <a:extLst>
                  <a:ext uri="{FF2B5EF4-FFF2-40B4-BE49-F238E27FC236}">
                    <a16:creationId xmlns:a16="http://schemas.microsoft.com/office/drawing/2014/main" id="{A35AAEFF-DDDB-42CD-81A4-B8C5F993BF5A}"/>
                  </a:ext>
                </a:extLst>
              </p:cNvPr>
              <p:cNvGrpSpPr/>
              <p:nvPr/>
            </p:nvGrpSpPr>
            <p:grpSpPr>
              <a:xfrm>
                <a:off x="9818206" y="2428925"/>
                <a:ext cx="322031" cy="630000"/>
                <a:chOff x="1548202" y="3796373"/>
                <a:chExt cx="322031" cy="630000"/>
              </a:xfrm>
            </p:grpSpPr>
            <p:sp>
              <p:nvSpPr>
                <p:cNvPr id="435" name="Cylindre 434">
                  <a:extLst>
                    <a:ext uri="{FF2B5EF4-FFF2-40B4-BE49-F238E27FC236}">
                      <a16:creationId xmlns:a16="http://schemas.microsoft.com/office/drawing/2014/main" id="{10A9616F-06D4-4483-A9BC-D69195E9AAF5}"/>
                    </a:ext>
                  </a:extLst>
                </p:cNvPr>
                <p:cNvSpPr/>
                <p:nvPr/>
              </p:nvSpPr>
              <p:spPr>
                <a:xfrm>
                  <a:off x="1548202" y="3796373"/>
                  <a:ext cx="322031" cy="630000"/>
                </a:xfrm>
                <a:prstGeom prst="can">
                  <a:avLst/>
                </a:prstGeom>
                <a:solidFill>
                  <a:srgbClr val="C5D4E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6" name="Cylindre 435">
                  <a:extLst>
                    <a:ext uri="{FF2B5EF4-FFF2-40B4-BE49-F238E27FC236}">
                      <a16:creationId xmlns:a16="http://schemas.microsoft.com/office/drawing/2014/main" id="{7ADC3155-CDD5-4622-BFA0-DC886CFAAE9D}"/>
                    </a:ext>
                  </a:extLst>
                </p:cNvPr>
                <p:cNvSpPr/>
                <p:nvPr/>
              </p:nvSpPr>
              <p:spPr>
                <a:xfrm>
                  <a:off x="1548202" y="4258099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7" name="Flèche : droite 436">
                  <a:extLst>
                    <a:ext uri="{FF2B5EF4-FFF2-40B4-BE49-F238E27FC236}">
                      <a16:creationId xmlns:a16="http://schemas.microsoft.com/office/drawing/2014/main" id="{EE6F2A46-3863-411B-A2B1-ECE962D03AD0}"/>
                    </a:ext>
                  </a:extLst>
                </p:cNvPr>
                <p:cNvSpPr/>
                <p:nvPr/>
              </p:nvSpPr>
              <p:spPr>
                <a:xfrm rot="5400000">
                  <a:off x="1460890" y="4010046"/>
                  <a:ext cx="496651" cy="113762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7971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8C9390E-BC45-4B37-8406-1C132A048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5" r="18913" b="24602"/>
          <a:stretch/>
        </p:blipFill>
        <p:spPr bwMode="auto">
          <a:xfrm>
            <a:off x="9469235" y="2837272"/>
            <a:ext cx="3935017" cy="296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Cylindre 150">
            <a:extLst>
              <a:ext uri="{FF2B5EF4-FFF2-40B4-BE49-F238E27FC236}">
                <a16:creationId xmlns:a16="http://schemas.microsoft.com/office/drawing/2014/main" id="{DD76B6F0-F08C-4780-98A5-912D9D86574A}"/>
              </a:ext>
            </a:extLst>
          </p:cNvPr>
          <p:cNvSpPr/>
          <p:nvPr/>
        </p:nvSpPr>
        <p:spPr>
          <a:xfrm>
            <a:off x="1839702" y="4824955"/>
            <a:ext cx="322031" cy="252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Cylindre 151">
            <a:extLst>
              <a:ext uri="{FF2B5EF4-FFF2-40B4-BE49-F238E27FC236}">
                <a16:creationId xmlns:a16="http://schemas.microsoft.com/office/drawing/2014/main" id="{814F57FF-C28A-4C6D-B502-65477DF70F8F}"/>
              </a:ext>
            </a:extLst>
          </p:cNvPr>
          <p:cNvSpPr/>
          <p:nvPr/>
        </p:nvSpPr>
        <p:spPr>
          <a:xfrm>
            <a:off x="1839702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Flèche : droite 152">
            <a:extLst>
              <a:ext uri="{FF2B5EF4-FFF2-40B4-BE49-F238E27FC236}">
                <a16:creationId xmlns:a16="http://schemas.microsoft.com/office/drawing/2014/main" id="{8E4083FB-9F7C-47BC-8D4E-137C76439F50}"/>
              </a:ext>
            </a:extLst>
          </p:cNvPr>
          <p:cNvSpPr/>
          <p:nvPr/>
        </p:nvSpPr>
        <p:spPr>
          <a:xfrm rot="16200000">
            <a:off x="1939325" y="4847246"/>
            <a:ext cx="122782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Cylindre 157">
            <a:extLst>
              <a:ext uri="{FF2B5EF4-FFF2-40B4-BE49-F238E27FC236}">
                <a16:creationId xmlns:a16="http://schemas.microsoft.com/office/drawing/2014/main" id="{32547F3A-37F4-43F4-BC9E-C7A0785F4BF9}"/>
              </a:ext>
            </a:extLst>
          </p:cNvPr>
          <p:cNvSpPr/>
          <p:nvPr/>
        </p:nvSpPr>
        <p:spPr>
          <a:xfrm>
            <a:off x="2755247" y="4572639"/>
            <a:ext cx="322031" cy="504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Cylindre 158">
            <a:extLst>
              <a:ext uri="{FF2B5EF4-FFF2-40B4-BE49-F238E27FC236}">
                <a16:creationId xmlns:a16="http://schemas.microsoft.com/office/drawing/2014/main" id="{DF3F05BA-63FC-4015-A1F3-C42DCFE63748}"/>
              </a:ext>
            </a:extLst>
          </p:cNvPr>
          <p:cNvSpPr/>
          <p:nvPr/>
        </p:nvSpPr>
        <p:spPr>
          <a:xfrm>
            <a:off x="2753699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Flèche : droite 159">
            <a:extLst>
              <a:ext uri="{FF2B5EF4-FFF2-40B4-BE49-F238E27FC236}">
                <a16:creationId xmlns:a16="http://schemas.microsoft.com/office/drawing/2014/main" id="{176C74AB-37CB-45D6-9342-0F03D53813D4}"/>
              </a:ext>
            </a:extLst>
          </p:cNvPr>
          <p:cNvSpPr/>
          <p:nvPr/>
        </p:nvSpPr>
        <p:spPr>
          <a:xfrm rot="16200000">
            <a:off x="2767484" y="4761408"/>
            <a:ext cx="294458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Cylindre 161">
            <a:extLst>
              <a:ext uri="{FF2B5EF4-FFF2-40B4-BE49-F238E27FC236}">
                <a16:creationId xmlns:a16="http://schemas.microsoft.com/office/drawing/2014/main" id="{3EA5FBFF-78A9-4B6C-86E7-7B1B21B27991}"/>
              </a:ext>
            </a:extLst>
          </p:cNvPr>
          <p:cNvSpPr/>
          <p:nvPr/>
        </p:nvSpPr>
        <p:spPr>
          <a:xfrm>
            <a:off x="2295153" y="4698639"/>
            <a:ext cx="322031" cy="378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Cylindre 162">
            <a:extLst>
              <a:ext uri="{FF2B5EF4-FFF2-40B4-BE49-F238E27FC236}">
                <a16:creationId xmlns:a16="http://schemas.microsoft.com/office/drawing/2014/main" id="{C6AC5682-72F1-43EB-8DCA-ED43915A3F4F}"/>
              </a:ext>
            </a:extLst>
          </p:cNvPr>
          <p:cNvSpPr/>
          <p:nvPr/>
        </p:nvSpPr>
        <p:spPr>
          <a:xfrm>
            <a:off x="2295153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Flèche : droite 163">
            <a:extLst>
              <a:ext uri="{FF2B5EF4-FFF2-40B4-BE49-F238E27FC236}">
                <a16:creationId xmlns:a16="http://schemas.microsoft.com/office/drawing/2014/main" id="{6DDD06DF-6DDD-458F-8B71-E215CC29ED3F}"/>
              </a:ext>
            </a:extLst>
          </p:cNvPr>
          <p:cNvSpPr/>
          <p:nvPr/>
        </p:nvSpPr>
        <p:spPr>
          <a:xfrm rot="16200000">
            <a:off x="2372030" y="4824499"/>
            <a:ext cx="16827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Cylindre 165">
            <a:extLst>
              <a:ext uri="{FF2B5EF4-FFF2-40B4-BE49-F238E27FC236}">
                <a16:creationId xmlns:a16="http://schemas.microsoft.com/office/drawing/2014/main" id="{9AA1EEDE-39BA-4E6E-9277-A1608B9E6E23}"/>
              </a:ext>
            </a:extLst>
          </p:cNvPr>
          <p:cNvSpPr/>
          <p:nvPr/>
        </p:nvSpPr>
        <p:spPr>
          <a:xfrm>
            <a:off x="3220338" y="4440647"/>
            <a:ext cx="322031" cy="630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Cylindre 166">
            <a:extLst>
              <a:ext uri="{FF2B5EF4-FFF2-40B4-BE49-F238E27FC236}">
                <a16:creationId xmlns:a16="http://schemas.microsoft.com/office/drawing/2014/main" id="{95939B97-248F-408A-A5BD-518E08307342}"/>
              </a:ext>
            </a:extLst>
          </p:cNvPr>
          <p:cNvSpPr/>
          <p:nvPr/>
        </p:nvSpPr>
        <p:spPr>
          <a:xfrm>
            <a:off x="3220338" y="490237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Flèche : droite 167">
            <a:extLst>
              <a:ext uri="{FF2B5EF4-FFF2-40B4-BE49-F238E27FC236}">
                <a16:creationId xmlns:a16="http://schemas.microsoft.com/office/drawing/2014/main" id="{4170E80B-9467-48AE-AF47-F277BD813AAE}"/>
              </a:ext>
            </a:extLst>
          </p:cNvPr>
          <p:cNvSpPr/>
          <p:nvPr/>
        </p:nvSpPr>
        <p:spPr>
          <a:xfrm rot="16200000">
            <a:off x="3172349" y="4693642"/>
            <a:ext cx="41800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28367099-74B0-4B19-90C5-E2FA9FFE49D9}"/>
              </a:ext>
            </a:extLst>
          </p:cNvPr>
          <p:cNvGrpSpPr/>
          <p:nvPr/>
        </p:nvGrpSpPr>
        <p:grpSpPr>
          <a:xfrm>
            <a:off x="3707228" y="4328386"/>
            <a:ext cx="322031" cy="738585"/>
            <a:chOff x="3479275" y="3989881"/>
            <a:chExt cx="322031" cy="738585"/>
          </a:xfrm>
        </p:grpSpPr>
        <p:sp>
          <p:nvSpPr>
            <p:cNvPr id="170" name="Cylindre 169">
              <a:extLst>
                <a:ext uri="{FF2B5EF4-FFF2-40B4-BE49-F238E27FC236}">
                  <a16:creationId xmlns:a16="http://schemas.microsoft.com/office/drawing/2014/main" id="{74ADE1BE-8D01-4FEA-840C-EA6A56C76C0A}"/>
                </a:ext>
              </a:extLst>
            </p:cNvPr>
            <p:cNvSpPr/>
            <p:nvPr/>
          </p:nvSpPr>
          <p:spPr>
            <a:xfrm>
              <a:off x="3479275" y="3989881"/>
              <a:ext cx="322031" cy="7344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Cylindre 170">
              <a:extLst>
                <a:ext uri="{FF2B5EF4-FFF2-40B4-BE49-F238E27FC236}">
                  <a16:creationId xmlns:a16="http://schemas.microsoft.com/office/drawing/2014/main" id="{09B375F3-08AD-4511-ADF0-2379EC309466}"/>
                </a:ext>
              </a:extLst>
            </p:cNvPr>
            <p:cNvSpPr/>
            <p:nvPr/>
          </p:nvSpPr>
          <p:spPr>
            <a:xfrm>
              <a:off x="3479275" y="456019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Flèche : droite 171">
              <a:extLst>
                <a:ext uri="{FF2B5EF4-FFF2-40B4-BE49-F238E27FC236}">
                  <a16:creationId xmlns:a16="http://schemas.microsoft.com/office/drawing/2014/main" id="{0C821E86-4F40-475C-B6DE-6FE11F074E6C}"/>
                </a:ext>
              </a:extLst>
            </p:cNvPr>
            <p:cNvSpPr/>
            <p:nvPr/>
          </p:nvSpPr>
          <p:spPr>
            <a:xfrm rot="16200000">
              <a:off x="3382219" y="4289057"/>
              <a:ext cx="516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3" name="Cylindre 172">
            <a:extLst>
              <a:ext uri="{FF2B5EF4-FFF2-40B4-BE49-F238E27FC236}">
                <a16:creationId xmlns:a16="http://schemas.microsoft.com/office/drawing/2014/main" id="{CC4E6F22-501A-4AF8-BE08-649A190CFB79}"/>
              </a:ext>
            </a:extLst>
          </p:cNvPr>
          <p:cNvSpPr/>
          <p:nvPr/>
        </p:nvSpPr>
        <p:spPr>
          <a:xfrm>
            <a:off x="1839702" y="5633097"/>
            <a:ext cx="322031" cy="252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Cylindre 173">
            <a:extLst>
              <a:ext uri="{FF2B5EF4-FFF2-40B4-BE49-F238E27FC236}">
                <a16:creationId xmlns:a16="http://schemas.microsoft.com/office/drawing/2014/main" id="{B5958EFE-4FC6-4608-9FAD-3CBB54D816BE}"/>
              </a:ext>
            </a:extLst>
          </p:cNvPr>
          <p:cNvSpPr/>
          <p:nvPr/>
        </p:nvSpPr>
        <p:spPr>
          <a:xfrm>
            <a:off x="1839702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Flèche : droite 174">
            <a:extLst>
              <a:ext uri="{FF2B5EF4-FFF2-40B4-BE49-F238E27FC236}">
                <a16:creationId xmlns:a16="http://schemas.microsoft.com/office/drawing/2014/main" id="{C05B5616-7671-4632-92EC-204EF3568507}"/>
              </a:ext>
            </a:extLst>
          </p:cNvPr>
          <p:cNvSpPr/>
          <p:nvPr/>
        </p:nvSpPr>
        <p:spPr>
          <a:xfrm rot="5400000">
            <a:off x="1937221" y="5657493"/>
            <a:ext cx="12698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Cylindre 176">
            <a:extLst>
              <a:ext uri="{FF2B5EF4-FFF2-40B4-BE49-F238E27FC236}">
                <a16:creationId xmlns:a16="http://schemas.microsoft.com/office/drawing/2014/main" id="{BD2B55C1-F64A-40CC-B5C7-5ABA52701FC7}"/>
              </a:ext>
            </a:extLst>
          </p:cNvPr>
          <p:cNvSpPr/>
          <p:nvPr/>
        </p:nvSpPr>
        <p:spPr>
          <a:xfrm>
            <a:off x="2755247" y="5380781"/>
            <a:ext cx="322031" cy="504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Cylindre 177">
            <a:extLst>
              <a:ext uri="{FF2B5EF4-FFF2-40B4-BE49-F238E27FC236}">
                <a16:creationId xmlns:a16="http://schemas.microsoft.com/office/drawing/2014/main" id="{9116B8C6-A619-4B03-A209-5843FAA37AB2}"/>
              </a:ext>
            </a:extLst>
          </p:cNvPr>
          <p:cNvSpPr/>
          <p:nvPr/>
        </p:nvSpPr>
        <p:spPr>
          <a:xfrm>
            <a:off x="2753699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Flèche : droite 178">
            <a:extLst>
              <a:ext uri="{FF2B5EF4-FFF2-40B4-BE49-F238E27FC236}">
                <a16:creationId xmlns:a16="http://schemas.microsoft.com/office/drawing/2014/main" id="{087E4EFE-07C4-4394-9CEB-16EDA9B0A209}"/>
              </a:ext>
            </a:extLst>
          </p:cNvPr>
          <p:cNvSpPr/>
          <p:nvPr/>
        </p:nvSpPr>
        <p:spPr>
          <a:xfrm rot="5400000">
            <a:off x="2769053" y="5504299"/>
            <a:ext cx="29131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Cylindre 180">
            <a:extLst>
              <a:ext uri="{FF2B5EF4-FFF2-40B4-BE49-F238E27FC236}">
                <a16:creationId xmlns:a16="http://schemas.microsoft.com/office/drawing/2014/main" id="{E2CB5513-4659-4FC8-87A8-82398D34184B}"/>
              </a:ext>
            </a:extLst>
          </p:cNvPr>
          <p:cNvSpPr/>
          <p:nvPr/>
        </p:nvSpPr>
        <p:spPr>
          <a:xfrm>
            <a:off x="2295153" y="5506781"/>
            <a:ext cx="322031" cy="378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Cylindre 181">
            <a:extLst>
              <a:ext uri="{FF2B5EF4-FFF2-40B4-BE49-F238E27FC236}">
                <a16:creationId xmlns:a16="http://schemas.microsoft.com/office/drawing/2014/main" id="{883737D9-6233-48F9-BEE4-14C07D8003C7}"/>
              </a:ext>
            </a:extLst>
          </p:cNvPr>
          <p:cNvSpPr/>
          <p:nvPr/>
        </p:nvSpPr>
        <p:spPr>
          <a:xfrm>
            <a:off x="2295153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Flèche : droite 182">
            <a:extLst>
              <a:ext uri="{FF2B5EF4-FFF2-40B4-BE49-F238E27FC236}">
                <a16:creationId xmlns:a16="http://schemas.microsoft.com/office/drawing/2014/main" id="{B19C03CE-B567-4BA2-A9DE-C9220AB46D76}"/>
              </a:ext>
            </a:extLst>
          </p:cNvPr>
          <p:cNvSpPr/>
          <p:nvPr/>
        </p:nvSpPr>
        <p:spPr>
          <a:xfrm rot="5400000">
            <a:off x="2367795" y="5561589"/>
            <a:ext cx="17674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Cylindre 184">
            <a:extLst>
              <a:ext uri="{FF2B5EF4-FFF2-40B4-BE49-F238E27FC236}">
                <a16:creationId xmlns:a16="http://schemas.microsoft.com/office/drawing/2014/main" id="{A7A7EF0F-0F05-4DE8-963B-6B7E95F3E7CE}"/>
              </a:ext>
            </a:extLst>
          </p:cNvPr>
          <p:cNvSpPr/>
          <p:nvPr/>
        </p:nvSpPr>
        <p:spPr>
          <a:xfrm>
            <a:off x="3220338" y="5248789"/>
            <a:ext cx="322031" cy="630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Cylindre 185">
            <a:extLst>
              <a:ext uri="{FF2B5EF4-FFF2-40B4-BE49-F238E27FC236}">
                <a16:creationId xmlns:a16="http://schemas.microsoft.com/office/drawing/2014/main" id="{D5665B3A-6611-47E9-8FB7-FEC497E4167E}"/>
              </a:ext>
            </a:extLst>
          </p:cNvPr>
          <p:cNvSpPr/>
          <p:nvPr/>
        </p:nvSpPr>
        <p:spPr>
          <a:xfrm>
            <a:off x="3220338" y="5710515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Flèche : droite 186">
            <a:extLst>
              <a:ext uri="{FF2B5EF4-FFF2-40B4-BE49-F238E27FC236}">
                <a16:creationId xmlns:a16="http://schemas.microsoft.com/office/drawing/2014/main" id="{3F852BD3-7277-4948-8034-BBBC16775DCB}"/>
              </a:ext>
            </a:extLst>
          </p:cNvPr>
          <p:cNvSpPr/>
          <p:nvPr/>
        </p:nvSpPr>
        <p:spPr>
          <a:xfrm rot="5400000">
            <a:off x="3172074" y="5440680"/>
            <a:ext cx="41855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Cylindre 188">
            <a:extLst>
              <a:ext uri="{FF2B5EF4-FFF2-40B4-BE49-F238E27FC236}">
                <a16:creationId xmlns:a16="http://schemas.microsoft.com/office/drawing/2014/main" id="{254BEC71-13C0-47B0-9D82-FCD0E85B8E80}"/>
              </a:ext>
            </a:extLst>
          </p:cNvPr>
          <p:cNvSpPr/>
          <p:nvPr/>
        </p:nvSpPr>
        <p:spPr>
          <a:xfrm>
            <a:off x="3707228" y="5136528"/>
            <a:ext cx="322031" cy="7344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Cylindre 189">
            <a:extLst>
              <a:ext uri="{FF2B5EF4-FFF2-40B4-BE49-F238E27FC236}">
                <a16:creationId xmlns:a16="http://schemas.microsoft.com/office/drawing/2014/main" id="{B64E7C64-2386-45D2-BFDB-6B318BCA2AC8}"/>
              </a:ext>
            </a:extLst>
          </p:cNvPr>
          <p:cNvSpPr/>
          <p:nvPr/>
        </p:nvSpPr>
        <p:spPr>
          <a:xfrm>
            <a:off x="3707228" y="5706839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Flèche : droite 190">
            <a:extLst>
              <a:ext uri="{FF2B5EF4-FFF2-40B4-BE49-F238E27FC236}">
                <a16:creationId xmlns:a16="http://schemas.microsoft.com/office/drawing/2014/main" id="{4576D1D3-4EC0-4CD0-9ED1-B70A0AED042F}"/>
              </a:ext>
            </a:extLst>
          </p:cNvPr>
          <p:cNvSpPr/>
          <p:nvPr/>
        </p:nvSpPr>
        <p:spPr>
          <a:xfrm rot="5400000">
            <a:off x="3602187" y="5383905"/>
            <a:ext cx="532110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A2317E2-5848-4041-8C66-6DB16E45220B}"/>
              </a:ext>
            </a:extLst>
          </p:cNvPr>
          <p:cNvGrpSpPr/>
          <p:nvPr/>
        </p:nvGrpSpPr>
        <p:grpSpPr>
          <a:xfrm>
            <a:off x="1081563" y="3120223"/>
            <a:ext cx="323579" cy="504000"/>
            <a:chOff x="1081563" y="3120223"/>
            <a:chExt cx="323579" cy="504000"/>
          </a:xfrm>
        </p:grpSpPr>
        <p:sp>
          <p:nvSpPr>
            <p:cNvPr id="196" name="Cylindre 195">
              <a:extLst>
                <a:ext uri="{FF2B5EF4-FFF2-40B4-BE49-F238E27FC236}">
                  <a16:creationId xmlns:a16="http://schemas.microsoft.com/office/drawing/2014/main" id="{EAFD9EB6-113B-42FA-BED2-BD6C02E7A4A0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7" name="Cylindre 196">
              <a:extLst>
                <a:ext uri="{FF2B5EF4-FFF2-40B4-BE49-F238E27FC236}">
                  <a16:creationId xmlns:a16="http://schemas.microsoft.com/office/drawing/2014/main" id="{568CFEBE-FDB3-4EE3-86A1-21F18BE3D7CF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8" name="Flèche : droite 197">
              <a:extLst>
                <a:ext uri="{FF2B5EF4-FFF2-40B4-BE49-F238E27FC236}">
                  <a16:creationId xmlns:a16="http://schemas.microsoft.com/office/drawing/2014/main" id="{30592333-A422-4177-A3A4-EF32DBE736F7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843788A-AA54-409A-887A-0EF5866681FC}"/>
              </a:ext>
            </a:extLst>
          </p:cNvPr>
          <p:cNvGrpSpPr/>
          <p:nvPr/>
        </p:nvGrpSpPr>
        <p:grpSpPr>
          <a:xfrm>
            <a:off x="1548202" y="2988231"/>
            <a:ext cx="322031" cy="630000"/>
            <a:chOff x="1548202" y="2988231"/>
            <a:chExt cx="322031" cy="630000"/>
          </a:xfrm>
        </p:grpSpPr>
        <p:sp>
          <p:nvSpPr>
            <p:cNvPr id="204" name="Cylindre 203">
              <a:extLst>
                <a:ext uri="{FF2B5EF4-FFF2-40B4-BE49-F238E27FC236}">
                  <a16:creationId xmlns:a16="http://schemas.microsoft.com/office/drawing/2014/main" id="{26F16787-1A1B-4AE3-85EA-AE76AFA40E85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" name="Cylindre 204">
              <a:extLst>
                <a:ext uri="{FF2B5EF4-FFF2-40B4-BE49-F238E27FC236}">
                  <a16:creationId xmlns:a16="http://schemas.microsoft.com/office/drawing/2014/main" id="{22A41B96-9862-439E-8F6A-3454FD19DFDB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6" name="Flèche : droite 205">
              <a:extLst>
                <a:ext uri="{FF2B5EF4-FFF2-40B4-BE49-F238E27FC236}">
                  <a16:creationId xmlns:a16="http://schemas.microsoft.com/office/drawing/2014/main" id="{789401B2-7ACF-4ADB-936F-0E68AEADC025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AE267F9-CE0D-452A-AFB2-7E85645EB7DE}"/>
              </a:ext>
            </a:extLst>
          </p:cNvPr>
          <p:cNvGrpSpPr/>
          <p:nvPr/>
        </p:nvGrpSpPr>
        <p:grpSpPr>
          <a:xfrm>
            <a:off x="167566" y="4180681"/>
            <a:ext cx="322031" cy="252000"/>
            <a:chOff x="167566" y="4180681"/>
            <a:chExt cx="322031" cy="252000"/>
          </a:xfrm>
        </p:grpSpPr>
        <p:sp>
          <p:nvSpPr>
            <p:cNvPr id="207" name="Cylindre 206">
              <a:extLst>
                <a:ext uri="{FF2B5EF4-FFF2-40B4-BE49-F238E27FC236}">
                  <a16:creationId xmlns:a16="http://schemas.microsoft.com/office/drawing/2014/main" id="{10DB847E-A197-4384-8185-BC0455087917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Cylindre 207">
              <a:extLst>
                <a:ext uri="{FF2B5EF4-FFF2-40B4-BE49-F238E27FC236}">
                  <a16:creationId xmlns:a16="http://schemas.microsoft.com/office/drawing/2014/main" id="{66F4B29E-352A-49DD-8CAD-8936FFBD35D1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9" name="Flèche : droite 208">
              <a:extLst>
                <a:ext uri="{FF2B5EF4-FFF2-40B4-BE49-F238E27FC236}">
                  <a16:creationId xmlns:a16="http://schemas.microsoft.com/office/drawing/2014/main" id="{51CF0665-C93F-4D4B-B769-B333B6D76E39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B901006-7B5C-4364-9D16-B11BFF1F5145}"/>
              </a:ext>
            </a:extLst>
          </p:cNvPr>
          <p:cNvGrpSpPr/>
          <p:nvPr/>
        </p:nvGrpSpPr>
        <p:grpSpPr>
          <a:xfrm>
            <a:off x="1081563" y="3928365"/>
            <a:ext cx="323579" cy="504000"/>
            <a:chOff x="1081563" y="3928365"/>
            <a:chExt cx="323579" cy="504000"/>
          </a:xfrm>
        </p:grpSpPr>
        <p:sp>
          <p:nvSpPr>
            <p:cNvPr id="210" name="Cylindre 209">
              <a:extLst>
                <a:ext uri="{FF2B5EF4-FFF2-40B4-BE49-F238E27FC236}">
                  <a16:creationId xmlns:a16="http://schemas.microsoft.com/office/drawing/2014/main" id="{83F1442A-C106-4969-9423-20B6B13383C7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1" name="Cylindre 210">
              <a:extLst>
                <a:ext uri="{FF2B5EF4-FFF2-40B4-BE49-F238E27FC236}">
                  <a16:creationId xmlns:a16="http://schemas.microsoft.com/office/drawing/2014/main" id="{1AEAD2DE-CC4A-4D78-930C-F763C697622D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2" name="Flèche : droite 211">
              <a:extLst>
                <a:ext uri="{FF2B5EF4-FFF2-40B4-BE49-F238E27FC236}">
                  <a16:creationId xmlns:a16="http://schemas.microsoft.com/office/drawing/2014/main" id="{77082103-2913-4A10-8B71-5BCB950FF79F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CC513081-B1F5-4E6D-A618-4C4F9D9FEF09}"/>
              </a:ext>
            </a:extLst>
          </p:cNvPr>
          <p:cNvGrpSpPr/>
          <p:nvPr/>
        </p:nvGrpSpPr>
        <p:grpSpPr>
          <a:xfrm>
            <a:off x="623017" y="4054365"/>
            <a:ext cx="322031" cy="378000"/>
            <a:chOff x="623017" y="4054365"/>
            <a:chExt cx="322031" cy="378000"/>
          </a:xfrm>
        </p:grpSpPr>
        <p:sp>
          <p:nvSpPr>
            <p:cNvPr id="213" name="Cylindre 212">
              <a:extLst>
                <a:ext uri="{FF2B5EF4-FFF2-40B4-BE49-F238E27FC236}">
                  <a16:creationId xmlns:a16="http://schemas.microsoft.com/office/drawing/2014/main" id="{5E8E97CD-D6FE-4270-8842-9012011C7F55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Cylindre 213">
              <a:extLst>
                <a:ext uri="{FF2B5EF4-FFF2-40B4-BE49-F238E27FC236}">
                  <a16:creationId xmlns:a16="http://schemas.microsoft.com/office/drawing/2014/main" id="{651AD1D9-2FA6-4675-92B6-F432ADB4EFF4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Flèche : droite 214">
              <a:extLst>
                <a:ext uri="{FF2B5EF4-FFF2-40B4-BE49-F238E27FC236}">
                  <a16:creationId xmlns:a16="http://schemas.microsoft.com/office/drawing/2014/main" id="{EA72668B-C286-432D-A785-118171E4F517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E35A3B91-34B4-4CA5-A420-6D2540637F0D}"/>
              </a:ext>
            </a:extLst>
          </p:cNvPr>
          <p:cNvGrpSpPr/>
          <p:nvPr/>
        </p:nvGrpSpPr>
        <p:grpSpPr>
          <a:xfrm>
            <a:off x="1548202" y="3796373"/>
            <a:ext cx="322031" cy="630000"/>
            <a:chOff x="1548202" y="3796373"/>
            <a:chExt cx="322031" cy="630000"/>
          </a:xfrm>
        </p:grpSpPr>
        <p:sp>
          <p:nvSpPr>
            <p:cNvPr id="216" name="Cylindre 215">
              <a:extLst>
                <a:ext uri="{FF2B5EF4-FFF2-40B4-BE49-F238E27FC236}">
                  <a16:creationId xmlns:a16="http://schemas.microsoft.com/office/drawing/2014/main" id="{0441D1C6-E550-4935-82ED-058254512D4F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7" name="Cylindre 216">
              <a:extLst>
                <a:ext uri="{FF2B5EF4-FFF2-40B4-BE49-F238E27FC236}">
                  <a16:creationId xmlns:a16="http://schemas.microsoft.com/office/drawing/2014/main" id="{F5F4DBFC-0F2B-4BA0-B012-F6F4727942F1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Flèche : droite 217">
              <a:extLst>
                <a:ext uri="{FF2B5EF4-FFF2-40B4-BE49-F238E27FC236}">
                  <a16:creationId xmlns:a16="http://schemas.microsoft.com/office/drawing/2014/main" id="{19514D49-81A0-4E91-BEA3-24C741FFDC0F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9501BE47-AFF8-4CAB-A600-CEF2A1544609}"/>
              </a:ext>
            </a:extLst>
          </p:cNvPr>
          <p:cNvGrpSpPr/>
          <p:nvPr/>
        </p:nvGrpSpPr>
        <p:grpSpPr>
          <a:xfrm>
            <a:off x="2504553" y="2743925"/>
            <a:ext cx="322031" cy="630000"/>
            <a:chOff x="1548202" y="2988231"/>
            <a:chExt cx="322031" cy="630000"/>
          </a:xfrm>
        </p:grpSpPr>
        <p:sp>
          <p:nvSpPr>
            <p:cNvPr id="220" name="Cylindre 219">
              <a:extLst>
                <a:ext uri="{FF2B5EF4-FFF2-40B4-BE49-F238E27FC236}">
                  <a16:creationId xmlns:a16="http://schemas.microsoft.com/office/drawing/2014/main" id="{70271B79-5420-4E4E-8DC6-85C3ED165D90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Cylindre 220">
              <a:extLst>
                <a:ext uri="{FF2B5EF4-FFF2-40B4-BE49-F238E27FC236}">
                  <a16:creationId xmlns:a16="http://schemas.microsoft.com/office/drawing/2014/main" id="{67D7F26C-C759-41B0-8C56-FF5012CA4D0E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2" name="Flèche : droite 221">
              <a:extLst>
                <a:ext uri="{FF2B5EF4-FFF2-40B4-BE49-F238E27FC236}">
                  <a16:creationId xmlns:a16="http://schemas.microsoft.com/office/drawing/2014/main" id="{13FC4FC2-C9E9-4BEA-BF00-2E08FC328AB2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3E300512-BE7D-4C33-8829-31C5DC9F3208}"/>
              </a:ext>
            </a:extLst>
          </p:cNvPr>
          <p:cNvGrpSpPr/>
          <p:nvPr/>
        </p:nvGrpSpPr>
        <p:grpSpPr>
          <a:xfrm>
            <a:off x="9105562" y="121887"/>
            <a:ext cx="1800000" cy="1800000"/>
            <a:chOff x="9105562" y="121887"/>
            <a:chExt cx="1800000" cy="1800000"/>
          </a:xfrm>
        </p:grpSpPr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id="{D00948B5-0F0A-4267-98CB-EABAA4E90C89}"/>
                </a:ext>
              </a:extLst>
            </p:cNvPr>
            <p:cNvSpPr/>
            <p:nvPr/>
          </p:nvSpPr>
          <p:spPr>
            <a:xfrm>
              <a:off x="9105562" y="12188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id="{CE9A61DD-B29A-4039-82B9-63A60E6C2D15}"/>
                </a:ext>
              </a:extLst>
            </p:cNvPr>
            <p:cNvSpPr/>
            <p:nvPr/>
          </p:nvSpPr>
          <p:spPr>
            <a:xfrm>
              <a:off x="9195562" y="211887"/>
              <a:ext cx="1620000" cy="162000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8CFDF4D4-00AB-43A9-B0F8-3FCD71D1D0ED}"/>
                </a:ext>
              </a:extLst>
            </p:cNvPr>
            <p:cNvGrpSpPr/>
            <p:nvPr/>
          </p:nvGrpSpPr>
          <p:grpSpPr>
            <a:xfrm>
              <a:off x="9587495" y="545631"/>
              <a:ext cx="836134" cy="952512"/>
              <a:chOff x="9563308" y="720461"/>
              <a:chExt cx="836134" cy="952512"/>
            </a:xfrm>
          </p:grpSpPr>
          <p:sp>
            <p:nvSpPr>
              <p:cNvPr id="248" name="ZoneTexte 247">
                <a:extLst>
                  <a:ext uri="{FF2B5EF4-FFF2-40B4-BE49-F238E27FC236}">
                    <a16:creationId xmlns:a16="http://schemas.microsoft.com/office/drawing/2014/main" id="{A83DA6F8-381A-4B00-A718-DD2705A56977}"/>
                  </a:ext>
                </a:extLst>
              </p:cNvPr>
              <p:cNvSpPr txBox="1"/>
              <p:nvPr/>
            </p:nvSpPr>
            <p:spPr>
              <a:xfrm>
                <a:off x="9563308" y="1334419"/>
                <a:ext cx="8361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+ 12 cm</a:t>
                </a:r>
              </a:p>
            </p:txBody>
          </p:sp>
          <p:grpSp>
            <p:nvGrpSpPr>
              <p:cNvPr id="261" name="Groupe 260">
                <a:extLst>
                  <a:ext uri="{FF2B5EF4-FFF2-40B4-BE49-F238E27FC236}">
                    <a16:creationId xmlns:a16="http://schemas.microsoft.com/office/drawing/2014/main" id="{77A33DFF-4739-40EE-8728-A919D3906238}"/>
                  </a:ext>
                </a:extLst>
              </p:cNvPr>
              <p:cNvGrpSpPr/>
              <p:nvPr/>
            </p:nvGrpSpPr>
            <p:grpSpPr>
              <a:xfrm>
                <a:off x="9820360" y="720461"/>
                <a:ext cx="322031" cy="630000"/>
                <a:chOff x="1548202" y="2988231"/>
                <a:chExt cx="322031" cy="630000"/>
              </a:xfrm>
            </p:grpSpPr>
            <p:sp>
              <p:nvSpPr>
                <p:cNvPr id="262" name="Cylindre 261">
                  <a:extLst>
                    <a:ext uri="{FF2B5EF4-FFF2-40B4-BE49-F238E27FC236}">
                      <a16:creationId xmlns:a16="http://schemas.microsoft.com/office/drawing/2014/main" id="{4792C2C3-A38C-4197-A8A0-DF3B6B9ABE93}"/>
                    </a:ext>
                  </a:extLst>
                </p:cNvPr>
                <p:cNvSpPr/>
                <p:nvPr/>
              </p:nvSpPr>
              <p:spPr>
                <a:xfrm>
                  <a:off x="1548202" y="2988231"/>
                  <a:ext cx="322031" cy="630000"/>
                </a:xfrm>
                <a:prstGeom prst="ca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" name="Cylindre 262">
                  <a:extLst>
                    <a:ext uri="{FF2B5EF4-FFF2-40B4-BE49-F238E27FC236}">
                      <a16:creationId xmlns:a16="http://schemas.microsoft.com/office/drawing/2014/main" id="{2AB18338-5212-4B4C-AF27-D8B21D612BC2}"/>
                    </a:ext>
                  </a:extLst>
                </p:cNvPr>
                <p:cNvSpPr/>
                <p:nvPr/>
              </p:nvSpPr>
              <p:spPr>
                <a:xfrm>
                  <a:off x="1548202" y="3449957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rgbClr val="C0D0E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" name="Flèche : droite 263">
                  <a:extLst>
                    <a:ext uri="{FF2B5EF4-FFF2-40B4-BE49-F238E27FC236}">
                      <a16:creationId xmlns:a16="http://schemas.microsoft.com/office/drawing/2014/main" id="{CAE97389-4480-49E9-BEE9-332282946680}"/>
                    </a:ext>
                  </a:extLst>
                </p:cNvPr>
                <p:cNvSpPr/>
                <p:nvPr/>
              </p:nvSpPr>
              <p:spPr>
                <a:xfrm rot="16200000">
                  <a:off x="1460890" y="3201904"/>
                  <a:ext cx="496651" cy="113762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2116702B-E287-4166-ABD2-7420B1C2C309}"/>
              </a:ext>
            </a:extLst>
          </p:cNvPr>
          <p:cNvGrpSpPr/>
          <p:nvPr/>
        </p:nvGrpSpPr>
        <p:grpSpPr>
          <a:xfrm>
            <a:off x="3438233" y="123794"/>
            <a:ext cx="1800000" cy="1800000"/>
            <a:chOff x="3438233" y="123794"/>
            <a:chExt cx="1800000" cy="1800000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3BAFA5F1-2BC5-483F-BEBB-9BD4B0A60F54}"/>
                </a:ext>
              </a:extLst>
            </p:cNvPr>
            <p:cNvSpPr/>
            <p:nvPr/>
          </p:nvSpPr>
          <p:spPr>
            <a:xfrm>
              <a:off x="3438233" y="123794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3242A52B-1F8F-4004-BC99-DB92A5C0EA2B}"/>
                </a:ext>
              </a:extLst>
            </p:cNvPr>
            <p:cNvSpPr/>
            <p:nvPr/>
          </p:nvSpPr>
          <p:spPr>
            <a:xfrm>
              <a:off x="3528233" y="210079"/>
              <a:ext cx="1620000" cy="16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5" name="ZoneTexte 344">
              <a:extLst>
                <a:ext uri="{FF2B5EF4-FFF2-40B4-BE49-F238E27FC236}">
                  <a16:creationId xmlns:a16="http://schemas.microsoft.com/office/drawing/2014/main" id="{A1533F95-0ADD-4B5F-80AA-387970BE6FD0}"/>
                </a:ext>
              </a:extLst>
            </p:cNvPr>
            <p:cNvSpPr txBox="1"/>
            <p:nvPr/>
          </p:nvSpPr>
          <p:spPr>
            <a:xfrm>
              <a:off x="3920166" y="1173873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+ 3 cm</a:t>
              </a:r>
            </a:p>
          </p:txBody>
        </p:sp>
        <p:sp>
          <p:nvSpPr>
            <p:cNvPr id="351" name="Cylindre 350">
              <a:extLst>
                <a:ext uri="{FF2B5EF4-FFF2-40B4-BE49-F238E27FC236}">
                  <a16:creationId xmlns:a16="http://schemas.microsoft.com/office/drawing/2014/main" id="{EABDFE47-321B-4894-9FBC-698A5FA1AA4B}"/>
                </a:ext>
              </a:extLst>
            </p:cNvPr>
            <p:cNvSpPr/>
            <p:nvPr/>
          </p:nvSpPr>
          <p:spPr>
            <a:xfrm>
              <a:off x="4177218" y="935267"/>
              <a:ext cx="322031" cy="252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2" name="Cylindre 351">
              <a:extLst>
                <a:ext uri="{FF2B5EF4-FFF2-40B4-BE49-F238E27FC236}">
                  <a16:creationId xmlns:a16="http://schemas.microsoft.com/office/drawing/2014/main" id="{A83ADDF1-C578-4F81-935D-BEEC45617B5F}"/>
                </a:ext>
              </a:extLst>
            </p:cNvPr>
            <p:cNvSpPr/>
            <p:nvPr/>
          </p:nvSpPr>
          <p:spPr>
            <a:xfrm>
              <a:off x="4177218" y="101867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3" name="Flèche : droite 352">
              <a:extLst>
                <a:ext uri="{FF2B5EF4-FFF2-40B4-BE49-F238E27FC236}">
                  <a16:creationId xmlns:a16="http://schemas.microsoft.com/office/drawing/2014/main" id="{C5B83463-AEC9-4794-B611-9420D60C9798}"/>
                </a:ext>
              </a:extLst>
            </p:cNvPr>
            <p:cNvSpPr/>
            <p:nvPr/>
          </p:nvSpPr>
          <p:spPr>
            <a:xfrm rot="16200000">
              <a:off x="4276842" y="957558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E1FAD85E-AEC6-452D-8080-DF514768028C}"/>
              </a:ext>
            </a:extLst>
          </p:cNvPr>
          <p:cNvGrpSpPr/>
          <p:nvPr/>
        </p:nvGrpSpPr>
        <p:grpSpPr>
          <a:xfrm>
            <a:off x="5428690" y="150701"/>
            <a:ext cx="1800000" cy="1800000"/>
            <a:chOff x="5428690" y="150701"/>
            <a:chExt cx="1800000" cy="1800000"/>
          </a:xfrm>
        </p:grpSpPr>
        <p:sp>
          <p:nvSpPr>
            <p:cNvPr id="223" name="Ellipse 222">
              <a:extLst>
                <a:ext uri="{FF2B5EF4-FFF2-40B4-BE49-F238E27FC236}">
                  <a16:creationId xmlns:a16="http://schemas.microsoft.com/office/drawing/2014/main" id="{5861C86A-93B0-4DEF-8DC3-C193F1497B5F}"/>
                </a:ext>
              </a:extLst>
            </p:cNvPr>
            <p:cNvSpPr/>
            <p:nvPr/>
          </p:nvSpPr>
          <p:spPr>
            <a:xfrm>
              <a:off x="5428690" y="150701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217BD69-109F-419E-B82A-61C4D43FC76B}"/>
                </a:ext>
              </a:extLst>
            </p:cNvPr>
            <p:cNvGrpSpPr/>
            <p:nvPr/>
          </p:nvGrpSpPr>
          <p:grpSpPr>
            <a:xfrm>
              <a:off x="5518690" y="240701"/>
              <a:ext cx="1620000" cy="1620000"/>
              <a:chOff x="5518690" y="240701"/>
              <a:chExt cx="1620000" cy="1620000"/>
            </a:xfrm>
          </p:grpSpPr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53503A3B-F45C-46F3-805B-15B422FC6128}"/>
                  </a:ext>
                </a:extLst>
              </p:cNvPr>
              <p:cNvSpPr/>
              <p:nvPr/>
            </p:nvSpPr>
            <p:spPr>
              <a:xfrm>
                <a:off x="5518690" y="240701"/>
                <a:ext cx="1620000" cy="1620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3" name="ZoneTexte 332">
                <a:extLst>
                  <a:ext uri="{FF2B5EF4-FFF2-40B4-BE49-F238E27FC236}">
                    <a16:creationId xmlns:a16="http://schemas.microsoft.com/office/drawing/2014/main" id="{202BB43C-35C4-440B-A5C6-BE87AEA4E1E0}"/>
                  </a:ext>
                </a:extLst>
              </p:cNvPr>
              <p:cNvSpPr txBox="1"/>
              <p:nvPr/>
            </p:nvSpPr>
            <p:spPr>
              <a:xfrm>
                <a:off x="5910623" y="1201292"/>
                <a:ext cx="8361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+ 6 cm</a:t>
                </a:r>
              </a:p>
            </p:txBody>
          </p:sp>
          <p:grpSp>
            <p:nvGrpSpPr>
              <p:cNvPr id="358" name="Groupe 357">
                <a:extLst>
                  <a:ext uri="{FF2B5EF4-FFF2-40B4-BE49-F238E27FC236}">
                    <a16:creationId xmlns:a16="http://schemas.microsoft.com/office/drawing/2014/main" id="{61E48CE1-4B43-455E-9702-BAECD624E4F5}"/>
                  </a:ext>
                </a:extLst>
              </p:cNvPr>
              <p:cNvGrpSpPr/>
              <p:nvPr/>
            </p:nvGrpSpPr>
            <p:grpSpPr>
              <a:xfrm>
                <a:off x="6167675" y="844999"/>
                <a:ext cx="322031" cy="378000"/>
                <a:chOff x="623017" y="3246223"/>
                <a:chExt cx="322031" cy="378000"/>
              </a:xfrm>
            </p:grpSpPr>
            <p:sp>
              <p:nvSpPr>
                <p:cNvPr id="359" name="Cylindre 358">
                  <a:extLst>
                    <a:ext uri="{FF2B5EF4-FFF2-40B4-BE49-F238E27FC236}">
                      <a16:creationId xmlns:a16="http://schemas.microsoft.com/office/drawing/2014/main" id="{05BB8EDF-AC2A-45D4-8DED-062037464C25}"/>
                    </a:ext>
                  </a:extLst>
                </p:cNvPr>
                <p:cNvSpPr/>
                <p:nvPr/>
              </p:nvSpPr>
              <p:spPr>
                <a:xfrm>
                  <a:off x="623017" y="3246223"/>
                  <a:ext cx="322031" cy="378000"/>
                </a:xfrm>
                <a:prstGeom prst="ca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" name="Cylindre 359">
                  <a:extLst>
                    <a:ext uri="{FF2B5EF4-FFF2-40B4-BE49-F238E27FC236}">
                      <a16:creationId xmlns:a16="http://schemas.microsoft.com/office/drawing/2014/main" id="{6EC64B62-3653-4A8C-B9E8-1A73A871DDB1}"/>
                    </a:ext>
                  </a:extLst>
                </p:cNvPr>
                <p:cNvSpPr/>
                <p:nvPr/>
              </p:nvSpPr>
              <p:spPr>
                <a:xfrm>
                  <a:off x="623017" y="3455949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rgbClr val="C0D0E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61" name="Flèche : droite 360">
                  <a:extLst>
                    <a:ext uri="{FF2B5EF4-FFF2-40B4-BE49-F238E27FC236}">
                      <a16:creationId xmlns:a16="http://schemas.microsoft.com/office/drawing/2014/main" id="{796F47AF-6966-4166-9873-6ECE56930F86}"/>
                    </a:ext>
                  </a:extLst>
                </p:cNvPr>
                <p:cNvSpPr/>
                <p:nvPr/>
              </p:nvSpPr>
              <p:spPr>
                <a:xfrm rot="16200000">
                  <a:off x="662249" y="3334439"/>
                  <a:ext cx="243563" cy="113762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F9C5197B-4556-4AB9-A024-0926E49921E8}"/>
              </a:ext>
            </a:extLst>
          </p:cNvPr>
          <p:cNvGrpSpPr/>
          <p:nvPr/>
        </p:nvGrpSpPr>
        <p:grpSpPr>
          <a:xfrm>
            <a:off x="7298928" y="133999"/>
            <a:ext cx="1800000" cy="1800000"/>
            <a:chOff x="7242822" y="123794"/>
            <a:chExt cx="1800000" cy="1800000"/>
          </a:xfrm>
        </p:grpSpPr>
        <p:sp>
          <p:nvSpPr>
            <p:cNvPr id="235" name="Ellipse 234">
              <a:extLst>
                <a:ext uri="{FF2B5EF4-FFF2-40B4-BE49-F238E27FC236}">
                  <a16:creationId xmlns:a16="http://schemas.microsoft.com/office/drawing/2014/main" id="{948D8966-2832-4785-97AF-B6AC4E72245C}"/>
                </a:ext>
              </a:extLst>
            </p:cNvPr>
            <p:cNvSpPr/>
            <p:nvPr/>
          </p:nvSpPr>
          <p:spPr>
            <a:xfrm>
              <a:off x="7242822" y="123794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AFB5EA67-FC34-48C3-90A4-A47A88722308}"/>
                </a:ext>
              </a:extLst>
            </p:cNvPr>
            <p:cNvGrpSpPr/>
            <p:nvPr/>
          </p:nvGrpSpPr>
          <p:grpSpPr>
            <a:xfrm>
              <a:off x="7332822" y="213794"/>
              <a:ext cx="1620000" cy="1620000"/>
              <a:chOff x="7332822" y="213794"/>
              <a:chExt cx="1620000" cy="1620000"/>
            </a:xfrm>
          </p:grpSpPr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69DAFB17-9481-40E3-9060-6E098C699232}"/>
                  </a:ext>
                </a:extLst>
              </p:cNvPr>
              <p:cNvSpPr/>
              <p:nvPr/>
            </p:nvSpPr>
            <p:spPr>
              <a:xfrm>
                <a:off x="7332822" y="213794"/>
                <a:ext cx="1620000" cy="162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7" name="ZoneTexte 326">
                <a:extLst>
                  <a:ext uri="{FF2B5EF4-FFF2-40B4-BE49-F238E27FC236}">
                    <a16:creationId xmlns:a16="http://schemas.microsoft.com/office/drawing/2014/main" id="{C080F4ED-FFCE-49A6-9AAF-2D59B8991920}"/>
                  </a:ext>
                </a:extLst>
              </p:cNvPr>
              <p:cNvSpPr txBox="1"/>
              <p:nvPr/>
            </p:nvSpPr>
            <p:spPr>
              <a:xfrm>
                <a:off x="7724755" y="1188403"/>
                <a:ext cx="8361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+ 9 cm</a:t>
                </a:r>
              </a:p>
            </p:txBody>
          </p:sp>
          <p:grpSp>
            <p:nvGrpSpPr>
              <p:cNvPr id="366" name="Groupe 365">
                <a:extLst>
                  <a:ext uri="{FF2B5EF4-FFF2-40B4-BE49-F238E27FC236}">
                    <a16:creationId xmlns:a16="http://schemas.microsoft.com/office/drawing/2014/main" id="{99B86A73-8FAC-489A-8D5A-8745CFF6932C}"/>
                  </a:ext>
                </a:extLst>
              </p:cNvPr>
              <p:cNvGrpSpPr/>
              <p:nvPr/>
            </p:nvGrpSpPr>
            <p:grpSpPr>
              <a:xfrm>
                <a:off x="7981033" y="701048"/>
                <a:ext cx="323579" cy="504000"/>
                <a:chOff x="1081563" y="3120223"/>
                <a:chExt cx="323579" cy="504000"/>
              </a:xfrm>
            </p:grpSpPr>
            <p:sp>
              <p:nvSpPr>
                <p:cNvPr id="367" name="Cylindre 366">
                  <a:extLst>
                    <a:ext uri="{FF2B5EF4-FFF2-40B4-BE49-F238E27FC236}">
                      <a16:creationId xmlns:a16="http://schemas.microsoft.com/office/drawing/2014/main" id="{9D3EBC61-15D6-4203-A7FF-725D35C62431}"/>
                    </a:ext>
                  </a:extLst>
                </p:cNvPr>
                <p:cNvSpPr/>
                <p:nvPr/>
              </p:nvSpPr>
              <p:spPr>
                <a:xfrm>
                  <a:off x="1083111" y="3120223"/>
                  <a:ext cx="322031" cy="504000"/>
                </a:xfrm>
                <a:prstGeom prst="ca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8" name="Cylindre 367">
                  <a:extLst>
                    <a:ext uri="{FF2B5EF4-FFF2-40B4-BE49-F238E27FC236}">
                      <a16:creationId xmlns:a16="http://schemas.microsoft.com/office/drawing/2014/main" id="{96117F7D-7BF3-4934-8F84-E7973DDCCC5F}"/>
                    </a:ext>
                  </a:extLst>
                </p:cNvPr>
                <p:cNvSpPr/>
                <p:nvPr/>
              </p:nvSpPr>
              <p:spPr>
                <a:xfrm>
                  <a:off x="1081563" y="3455949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rgbClr val="C0D0E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9" name="Flèche : droite 368">
                  <a:extLst>
                    <a:ext uri="{FF2B5EF4-FFF2-40B4-BE49-F238E27FC236}">
                      <a16:creationId xmlns:a16="http://schemas.microsoft.com/office/drawing/2014/main" id="{933556AC-9613-4928-8FEB-D117C91D70DE}"/>
                    </a:ext>
                  </a:extLst>
                </p:cNvPr>
                <p:cNvSpPr/>
                <p:nvPr/>
              </p:nvSpPr>
              <p:spPr>
                <a:xfrm rot="16200000">
                  <a:off x="1063507" y="3277151"/>
                  <a:ext cx="358140" cy="113762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398" name="Groupe 397">
            <a:extLst>
              <a:ext uri="{FF2B5EF4-FFF2-40B4-BE49-F238E27FC236}">
                <a16:creationId xmlns:a16="http://schemas.microsoft.com/office/drawing/2014/main" id="{77C99F0F-A01B-41C1-B94D-2369426CBBA0}"/>
              </a:ext>
            </a:extLst>
          </p:cNvPr>
          <p:cNvGrpSpPr/>
          <p:nvPr/>
        </p:nvGrpSpPr>
        <p:grpSpPr>
          <a:xfrm>
            <a:off x="5730679" y="5128781"/>
            <a:ext cx="323579" cy="504000"/>
            <a:chOff x="1081563" y="3928365"/>
            <a:chExt cx="323579" cy="504000"/>
          </a:xfrm>
        </p:grpSpPr>
        <p:sp>
          <p:nvSpPr>
            <p:cNvPr id="399" name="Cylindre 398">
              <a:extLst>
                <a:ext uri="{FF2B5EF4-FFF2-40B4-BE49-F238E27FC236}">
                  <a16:creationId xmlns:a16="http://schemas.microsoft.com/office/drawing/2014/main" id="{7CE18784-8A21-40AB-84EC-C09CCA8AAEDA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0" name="Cylindre 399">
              <a:extLst>
                <a:ext uri="{FF2B5EF4-FFF2-40B4-BE49-F238E27FC236}">
                  <a16:creationId xmlns:a16="http://schemas.microsoft.com/office/drawing/2014/main" id="{B7632D18-81AF-4A59-AE87-069223EA5819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1" name="Flèche : droite 400">
              <a:extLst>
                <a:ext uri="{FF2B5EF4-FFF2-40B4-BE49-F238E27FC236}">
                  <a16:creationId xmlns:a16="http://schemas.microsoft.com/office/drawing/2014/main" id="{158DE041-789D-48E1-A2F7-A5D6C4C613FC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2" name="Groupe 401">
            <a:extLst>
              <a:ext uri="{FF2B5EF4-FFF2-40B4-BE49-F238E27FC236}">
                <a16:creationId xmlns:a16="http://schemas.microsoft.com/office/drawing/2014/main" id="{A0C4B80A-5A32-481F-80D0-856E3B3B2EE3}"/>
              </a:ext>
            </a:extLst>
          </p:cNvPr>
          <p:cNvGrpSpPr/>
          <p:nvPr/>
        </p:nvGrpSpPr>
        <p:grpSpPr>
          <a:xfrm>
            <a:off x="5272133" y="5254781"/>
            <a:ext cx="322031" cy="378000"/>
            <a:chOff x="623017" y="4054365"/>
            <a:chExt cx="322031" cy="378000"/>
          </a:xfrm>
        </p:grpSpPr>
        <p:sp>
          <p:nvSpPr>
            <p:cNvPr id="403" name="Cylindre 402">
              <a:extLst>
                <a:ext uri="{FF2B5EF4-FFF2-40B4-BE49-F238E27FC236}">
                  <a16:creationId xmlns:a16="http://schemas.microsoft.com/office/drawing/2014/main" id="{E9063D6A-AABC-4695-82E1-FE3403A747AB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4" name="Cylindre 403">
              <a:extLst>
                <a:ext uri="{FF2B5EF4-FFF2-40B4-BE49-F238E27FC236}">
                  <a16:creationId xmlns:a16="http://schemas.microsoft.com/office/drawing/2014/main" id="{E196A6B9-3B7B-42E5-8585-EB11DE530556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5" name="Flèche : droite 404">
              <a:extLst>
                <a:ext uri="{FF2B5EF4-FFF2-40B4-BE49-F238E27FC236}">
                  <a16:creationId xmlns:a16="http://schemas.microsoft.com/office/drawing/2014/main" id="{BCFBC93C-6EF7-42CD-8380-D5BF5A502070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6" name="Groupe 405">
            <a:extLst>
              <a:ext uri="{FF2B5EF4-FFF2-40B4-BE49-F238E27FC236}">
                <a16:creationId xmlns:a16="http://schemas.microsoft.com/office/drawing/2014/main" id="{53A127DB-A076-4C80-9CAA-494A37E5A63C}"/>
              </a:ext>
            </a:extLst>
          </p:cNvPr>
          <p:cNvGrpSpPr/>
          <p:nvPr/>
        </p:nvGrpSpPr>
        <p:grpSpPr>
          <a:xfrm>
            <a:off x="6197318" y="4996789"/>
            <a:ext cx="322031" cy="630000"/>
            <a:chOff x="1548202" y="3796373"/>
            <a:chExt cx="322031" cy="630000"/>
          </a:xfrm>
        </p:grpSpPr>
        <p:sp>
          <p:nvSpPr>
            <p:cNvPr id="407" name="Cylindre 406">
              <a:extLst>
                <a:ext uri="{FF2B5EF4-FFF2-40B4-BE49-F238E27FC236}">
                  <a16:creationId xmlns:a16="http://schemas.microsoft.com/office/drawing/2014/main" id="{ACEFC00D-F58A-45DF-8AB7-61913DE3AAD7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8" name="Cylindre 407">
              <a:extLst>
                <a:ext uri="{FF2B5EF4-FFF2-40B4-BE49-F238E27FC236}">
                  <a16:creationId xmlns:a16="http://schemas.microsoft.com/office/drawing/2014/main" id="{8D53C287-F583-47EE-BAEE-A522A920EE07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9" name="Flèche : droite 408">
              <a:extLst>
                <a:ext uri="{FF2B5EF4-FFF2-40B4-BE49-F238E27FC236}">
                  <a16:creationId xmlns:a16="http://schemas.microsoft.com/office/drawing/2014/main" id="{8F3FDBDE-5745-43A9-9267-F18D70629302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0A45E050-3CC7-44D0-9767-34FB168D9298}"/>
              </a:ext>
            </a:extLst>
          </p:cNvPr>
          <p:cNvGrpSpPr/>
          <p:nvPr/>
        </p:nvGrpSpPr>
        <p:grpSpPr>
          <a:xfrm>
            <a:off x="3481191" y="2166650"/>
            <a:ext cx="1800000" cy="1800000"/>
            <a:chOff x="3481191" y="2166650"/>
            <a:chExt cx="1800000" cy="1800000"/>
          </a:xfrm>
        </p:grpSpPr>
        <p:sp>
          <p:nvSpPr>
            <p:cNvPr id="265" name="Ellipse 264">
              <a:extLst>
                <a:ext uri="{FF2B5EF4-FFF2-40B4-BE49-F238E27FC236}">
                  <a16:creationId xmlns:a16="http://schemas.microsoft.com/office/drawing/2014/main" id="{8A665251-EF99-4E4F-BDFD-1B7F045FDC7E}"/>
                </a:ext>
              </a:extLst>
            </p:cNvPr>
            <p:cNvSpPr/>
            <p:nvPr/>
          </p:nvSpPr>
          <p:spPr>
            <a:xfrm>
              <a:off x="3481191" y="216665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C41122A0-35E0-47D4-97D1-4BE929CBFFB7}"/>
                </a:ext>
              </a:extLst>
            </p:cNvPr>
            <p:cNvSpPr/>
            <p:nvPr/>
          </p:nvSpPr>
          <p:spPr>
            <a:xfrm>
              <a:off x="3571191" y="2256650"/>
              <a:ext cx="1620000" cy="1620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9" name="ZoneTexte 388">
              <a:extLst>
                <a:ext uri="{FF2B5EF4-FFF2-40B4-BE49-F238E27FC236}">
                  <a16:creationId xmlns:a16="http://schemas.microsoft.com/office/drawing/2014/main" id="{C9F370CD-1CFC-4065-8344-DB2F8226529F}"/>
                </a:ext>
              </a:extLst>
            </p:cNvPr>
            <p:cNvSpPr txBox="1"/>
            <p:nvPr/>
          </p:nvSpPr>
          <p:spPr>
            <a:xfrm>
              <a:off x="3963124" y="3204352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- 3 cm</a:t>
              </a:r>
            </a:p>
          </p:txBody>
        </p:sp>
        <p:grpSp>
          <p:nvGrpSpPr>
            <p:cNvPr id="410" name="Groupe 409">
              <a:extLst>
                <a:ext uri="{FF2B5EF4-FFF2-40B4-BE49-F238E27FC236}">
                  <a16:creationId xmlns:a16="http://schemas.microsoft.com/office/drawing/2014/main" id="{4DE937D7-9772-4934-9208-A1B12F55B5D3}"/>
                </a:ext>
              </a:extLst>
            </p:cNvPr>
            <p:cNvGrpSpPr/>
            <p:nvPr/>
          </p:nvGrpSpPr>
          <p:grpSpPr>
            <a:xfrm>
              <a:off x="4220176" y="2968394"/>
              <a:ext cx="322031" cy="252000"/>
              <a:chOff x="167566" y="4180681"/>
              <a:chExt cx="322031" cy="252000"/>
            </a:xfrm>
          </p:grpSpPr>
          <p:sp>
            <p:nvSpPr>
              <p:cNvPr id="411" name="Cylindre 410">
                <a:extLst>
                  <a:ext uri="{FF2B5EF4-FFF2-40B4-BE49-F238E27FC236}">
                    <a16:creationId xmlns:a16="http://schemas.microsoft.com/office/drawing/2014/main" id="{FEE77472-C87F-4363-8376-E56E2FB13C66}"/>
                  </a:ext>
                </a:extLst>
              </p:cNvPr>
              <p:cNvSpPr/>
              <p:nvPr/>
            </p:nvSpPr>
            <p:spPr>
              <a:xfrm>
                <a:off x="167566" y="4180681"/>
                <a:ext cx="322031" cy="252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2" name="Cylindre 411">
                <a:extLst>
                  <a:ext uri="{FF2B5EF4-FFF2-40B4-BE49-F238E27FC236}">
                    <a16:creationId xmlns:a16="http://schemas.microsoft.com/office/drawing/2014/main" id="{752EE269-7F40-4C12-926D-450D9798D0C8}"/>
                  </a:ext>
                </a:extLst>
              </p:cNvPr>
              <p:cNvSpPr/>
              <p:nvPr/>
            </p:nvSpPr>
            <p:spPr>
              <a:xfrm>
                <a:off x="167566" y="426409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3" name="Flèche : droite 412">
                <a:extLst>
                  <a:ext uri="{FF2B5EF4-FFF2-40B4-BE49-F238E27FC236}">
                    <a16:creationId xmlns:a16="http://schemas.microsoft.com/office/drawing/2014/main" id="{51B298AE-E9F9-49BC-97FF-62441D542B40}"/>
                  </a:ext>
                </a:extLst>
              </p:cNvPr>
              <p:cNvSpPr/>
              <p:nvPr/>
            </p:nvSpPr>
            <p:spPr>
              <a:xfrm rot="5400000">
                <a:off x="267189" y="4202972"/>
                <a:ext cx="122782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E107ADE5-4C94-4DD5-8895-5D7A36900A9F}"/>
              </a:ext>
            </a:extLst>
          </p:cNvPr>
          <p:cNvGrpSpPr/>
          <p:nvPr/>
        </p:nvGrpSpPr>
        <p:grpSpPr>
          <a:xfrm>
            <a:off x="5382025" y="2128365"/>
            <a:ext cx="1800000" cy="1800000"/>
            <a:chOff x="5382025" y="2128365"/>
            <a:chExt cx="1800000" cy="1800000"/>
          </a:xfrm>
        </p:grpSpPr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0083645F-406B-4FBA-B092-0F9C9BA344A0}"/>
                </a:ext>
              </a:extLst>
            </p:cNvPr>
            <p:cNvSpPr/>
            <p:nvPr/>
          </p:nvSpPr>
          <p:spPr>
            <a:xfrm>
              <a:off x="5382025" y="2128365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BC4253D0-6A36-45FA-8210-205B2DF131AB}"/>
                </a:ext>
              </a:extLst>
            </p:cNvPr>
            <p:cNvSpPr/>
            <p:nvPr/>
          </p:nvSpPr>
          <p:spPr>
            <a:xfrm>
              <a:off x="5472025" y="2218365"/>
              <a:ext cx="1620000" cy="1620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3" name="ZoneTexte 382">
              <a:extLst>
                <a:ext uri="{FF2B5EF4-FFF2-40B4-BE49-F238E27FC236}">
                  <a16:creationId xmlns:a16="http://schemas.microsoft.com/office/drawing/2014/main" id="{60F49E79-D6CD-4F01-83FA-12647A6B83A7}"/>
                </a:ext>
              </a:extLst>
            </p:cNvPr>
            <p:cNvSpPr txBox="1"/>
            <p:nvPr/>
          </p:nvSpPr>
          <p:spPr>
            <a:xfrm>
              <a:off x="5863958" y="3166067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- 6 cm</a:t>
              </a:r>
            </a:p>
          </p:txBody>
        </p:sp>
        <p:grpSp>
          <p:nvGrpSpPr>
            <p:cNvPr id="418" name="Groupe 417">
              <a:extLst>
                <a:ext uri="{FF2B5EF4-FFF2-40B4-BE49-F238E27FC236}">
                  <a16:creationId xmlns:a16="http://schemas.microsoft.com/office/drawing/2014/main" id="{00290E26-F260-432E-BD5B-B437918551DB}"/>
                </a:ext>
              </a:extLst>
            </p:cNvPr>
            <p:cNvGrpSpPr/>
            <p:nvPr/>
          </p:nvGrpSpPr>
          <p:grpSpPr>
            <a:xfrm>
              <a:off x="6121010" y="2804109"/>
              <a:ext cx="322031" cy="378000"/>
              <a:chOff x="623017" y="4054365"/>
              <a:chExt cx="322031" cy="378000"/>
            </a:xfrm>
          </p:grpSpPr>
          <p:sp>
            <p:nvSpPr>
              <p:cNvPr id="419" name="Cylindre 418">
                <a:extLst>
                  <a:ext uri="{FF2B5EF4-FFF2-40B4-BE49-F238E27FC236}">
                    <a16:creationId xmlns:a16="http://schemas.microsoft.com/office/drawing/2014/main" id="{A6BFA9A7-7B0D-4168-930E-70B04657B8B8}"/>
                  </a:ext>
                </a:extLst>
              </p:cNvPr>
              <p:cNvSpPr/>
              <p:nvPr/>
            </p:nvSpPr>
            <p:spPr>
              <a:xfrm>
                <a:off x="623017" y="4054365"/>
                <a:ext cx="322031" cy="378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0" name="Cylindre 419">
                <a:extLst>
                  <a:ext uri="{FF2B5EF4-FFF2-40B4-BE49-F238E27FC236}">
                    <a16:creationId xmlns:a16="http://schemas.microsoft.com/office/drawing/2014/main" id="{1D458356-93D8-45EF-9C1D-13081A217DD9}"/>
                  </a:ext>
                </a:extLst>
              </p:cNvPr>
              <p:cNvSpPr/>
              <p:nvPr/>
            </p:nvSpPr>
            <p:spPr>
              <a:xfrm>
                <a:off x="623017" y="426409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1" name="Flèche : droite 420">
                <a:extLst>
                  <a:ext uri="{FF2B5EF4-FFF2-40B4-BE49-F238E27FC236}">
                    <a16:creationId xmlns:a16="http://schemas.microsoft.com/office/drawing/2014/main" id="{BB63354E-6C6B-434D-AFD3-663297AD363E}"/>
                  </a:ext>
                </a:extLst>
              </p:cNvPr>
              <p:cNvSpPr/>
              <p:nvPr/>
            </p:nvSpPr>
            <p:spPr>
              <a:xfrm rot="5400000">
                <a:off x="662249" y="4142581"/>
                <a:ext cx="243563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7894EA0E-F3F2-4B43-9DF0-2C78819DA465}"/>
              </a:ext>
            </a:extLst>
          </p:cNvPr>
          <p:cNvGrpSpPr/>
          <p:nvPr/>
        </p:nvGrpSpPr>
        <p:grpSpPr>
          <a:xfrm>
            <a:off x="7291993" y="2220223"/>
            <a:ext cx="1800000" cy="1800000"/>
            <a:chOff x="7242822" y="2235941"/>
            <a:chExt cx="1800000" cy="1800000"/>
          </a:xfrm>
        </p:grpSpPr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id="{64D7D713-7EB8-4E8D-BCE5-F5179C7A8826}"/>
                </a:ext>
              </a:extLst>
            </p:cNvPr>
            <p:cNvSpPr/>
            <p:nvPr/>
          </p:nvSpPr>
          <p:spPr>
            <a:xfrm>
              <a:off x="7242822" y="2235941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id="{751B8D16-14CE-4891-810A-E341C3CE73E4}"/>
                </a:ext>
              </a:extLst>
            </p:cNvPr>
            <p:cNvSpPr/>
            <p:nvPr/>
          </p:nvSpPr>
          <p:spPr>
            <a:xfrm>
              <a:off x="7332822" y="2325941"/>
              <a:ext cx="1620000" cy="1620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7" name="ZoneTexte 376">
              <a:extLst>
                <a:ext uri="{FF2B5EF4-FFF2-40B4-BE49-F238E27FC236}">
                  <a16:creationId xmlns:a16="http://schemas.microsoft.com/office/drawing/2014/main" id="{2025BAB9-AFE0-447C-984A-5B464E05C307}"/>
                </a:ext>
              </a:extLst>
            </p:cNvPr>
            <p:cNvSpPr txBox="1"/>
            <p:nvPr/>
          </p:nvSpPr>
          <p:spPr>
            <a:xfrm>
              <a:off x="7724755" y="3273643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- 9 cm</a:t>
              </a:r>
            </a:p>
          </p:txBody>
        </p:sp>
        <p:grpSp>
          <p:nvGrpSpPr>
            <p:cNvPr id="426" name="Groupe 425">
              <a:extLst>
                <a:ext uri="{FF2B5EF4-FFF2-40B4-BE49-F238E27FC236}">
                  <a16:creationId xmlns:a16="http://schemas.microsoft.com/office/drawing/2014/main" id="{54888190-E5BD-41A1-A11E-E5483C7623CF}"/>
                </a:ext>
              </a:extLst>
            </p:cNvPr>
            <p:cNvGrpSpPr/>
            <p:nvPr/>
          </p:nvGrpSpPr>
          <p:grpSpPr>
            <a:xfrm>
              <a:off x="7981033" y="2787725"/>
              <a:ext cx="323579" cy="504000"/>
              <a:chOff x="1081563" y="3928365"/>
              <a:chExt cx="323579" cy="504000"/>
            </a:xfrm>
          </p:grpSpPr>
          <p:sp>
            <p:nvSpPr>
              <p:cNvPr id="427" name="Cylindre 426">
                <a:extLst>
                  <a:ext uri="{FF2B5EF4-FFF2-40B4-BE49-F238E27FC236}">
                    <a16:creationId xmlns:a16="http://schemas.microsoft.com/office/drawing/2014/main" id="{0A67175E-D12E-4167-9475-104333BD2BDE}"/>
                  </a:ext>
                </a:extLst>
              </p:cNvPr>
              <p:cNvSpPr/>
              <p:nvPr/>
            </p:nvSpPr>
            <p:spPr>
              <a:xfrm>
                <a:off x="1083111" y="3928365"/>
                <a:ext cx="322031" cy="504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8" name="Cylindre 427">
                <a:extLst>
                  <a:ext uri="{FF2B5EF4-FFF2-40B4-BE49-F238E27FC236}">
                    <a16:creationId xmlns:a16="http://schemas.microsoft.com/office/drawing/2014/main" id="{62332B25-7756-4333-8C62-53369B3BBDA0}"/>
                  </a:ext>
                </a:extLst>
              </p:cNvPr>
              <p:cNvSpPr/>
              <p:nvPr/>
            </p:nvSpPr>
            <p:spPr>
              <a:xfrm>
                <a:off x="1081563" y="426409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9" name="Flèche : droite 428">
                <a:extLst>
                  <a:ext uri="{FF2B5EF4-FFF2-40B4-BE49-F238E27FC236}">
                    <a16:creationId xmlns:a16="http://schemas.microsoft.com/office/drawing/2014/main" id="{54915075-18A7-4DD4-B3A9-E15F608CDEB6}"/>
                  </a:ext>
                </a:extLst>
              </p:cNvPr>
              <p:cNvSpPr/>
              <p:nvPr/>
            </p:nvSpPr>
            <p:spPr>
              <a:xfrm rot="5400000">
                <a:off x="1063507" y="4085293"/>
                <a:ext cx="358140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7672024C-BF14-446F-9D33-5BD3944610EF}"/>
              </a:ext>
            </a:extLst>
          </p:cNvPr>
          <p:cNvGrpSpPr/>
          <p:nvPr/>
        </p:nvGrpSpPr>
        <p:grpSpPr>
          <a:xfrm>
            <a:off x="9141911" y="2235941"/>
            <a:ext cx="1800000" cy="1800000"/>
            <a:chOff x="9054059" y="2208957"/>
            <a:chExt cx="1800000" cy="1800000"/>
          </a:xfrm>
        </p:grpSpPr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1ECA7E14-6D3A-49C1-A2EC-278751CCEB3D}"/>
                </a:ext>
              </a:extLst>
            </p:cNvPr>
            <p:cNvSpPr/>
            <p:nvPr/>
          </p:nvSpPr>
          <p:spPr>
            <a:xfrm>
              <a:off x="9054059" y="220895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F5D33262-2948-469C-9DC8-ED6707809C7E}"/>
                </a:ext>
              </a:extLst>
            </p:cNvPr>
            <p:cNvSpPr/>
            <p:nvPr/>
          </p:nvSpPr>
          <p:spPr>
            <a:xfrm>
              <a:off x="9144059" y="2298957"/>
              <a:ext cx="1620000" cy="1620000"/>
            </a:xfrm>
            <a:prstGeom prst="ellipse">
              <a:avLst/>
            </a:prstGeom>
            <a:solidFill>
              <a:schemeClr val="tx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8EB5D481-453E-419B-BC9A-AB3B09C855F9}"/>
                </a:ext>
              </a:extLst>
            </p:cNvPr>
            <p:cNvGrpSpPr/>
            <p:nvPr/>
          </p:nvGrpSpPr>
          <p:grpSpPr>
            <a:xfrm>
              <a:off x="9535992" y="2626587"/>
              <a:ext cx="836134" cy="958626"/>
              <a:chOff x="9561154" y="2428925"/>
              <a:chExt cx="836134" cy="958626"/>
            </a:xfrm>
          </p:grpSpPr>
          <p:sp>
            <p:nvSpPr>
              <p:cNvPr id="371" name="ZoneTexte 370">
                <a:extLst>
                  <a:ext uri="{FF2B5EF4-FFF2-40B4-BE49-F238E27FC236}">
                    <a16:creationId xmlns:a16="http://schemas.microsoft.com/office/drawing/2014/main" id="{6EBA3077-78C0-4FAB-9917-CEFA672DD671}"/>
                  </a:ext>
                </a:extLst>
              </p:cNvPr>
              <p:cNvSpPr txBox="1"/>
              <p:nvPr/>
            </p:nvSpPr>
            <p:spPr>
              <a:xfrm>
                <a:off x="9561154" y="3048997"/>
                <a:ext cx="8361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- 12 cm</a:t>
                </a:r>
              </a:p>
            </p:txBody>
          </p:sp>
          <p:grpSp>
            <p:nvGrpSpPr>
              <p:cNvPr id="434" name="Groupe 433">
                <a:extLst>
                  <a:ext uri="{FF2B5EF4-FFF2-40B4-BE49-F238E27FC236}">
                    <a16:creationId xmlns:a16="http://schemas.microsoft.com/office/drawing/2014/main" id="{A35AAEFF-DDDB-42CD-81A4-B8C5F993BF5A}"/>
                  </a:ext>
                </a:extLst>
              </p:cNvPr>
              <p:cNvGrpSpPr/>
              <p:nvPr/>
            </p:nvGrpSpPr>
            <p:grpSpPr>
              <a:xfrm>
                <a:off x="9818206" y="2428925"/>
                <a:ext cx="322031" cy="630000"/>
                <a:chOff x="1548202" y="3796373"/>
                <a:chExt cx="322031" cy="630000"/>
              </a:xfrm>
            </p:grpSpPr>
            <p:sp>
              <p:nvSpPr>
                <p:cNvPr id="435" name="Cylindre 434">
                  <a:extLst>
                    <a:ext uri="{FF2B5EF4-FFF2-40B4-BE49-F238E27FC236}">
                      <a16:creationId xmlns:a16="http://schemas.microsoft.com/office/drawing/2014/main" id="{10A9616F-06D4-4483-A9BC-D69195E9AAF5}"/>
                    </a:ext>
                  </a:extLst>
                </p:cNvPr>
                <p:cNvSpPr/>
                <p:nvPr/>
              </p:nvSpPr>
              <p:spPr>
                <a:xfrm>
                  <a:off x="1548202" y="3796373"/>
                  <a:ext cx="322031" cy="630000"/>
                </a:xfrm>
                <a:prstGeom prst="can">
                  <a:avLst/>
                </a:prstGeom>
                <a:solidFill>
                  <a:srgbClr val="C5D4E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6" name="Cylindre 435">
                  <a:extLst>
                    <a:ext uri="{FF2B5EF4-FFF2-40B4-BE49-F238E27FC236}">
                      <a16:creationId xmlns:a16="http://schemas.microsoft.com/office/drawing/2014/main" id="{7ADC3155-CDD5-4622-BFA0-DC886CFAAE9D}"/>
                    </a:ext>
                  </a:extLst>
                </p:cNvPr>
                <p:cNvSpPr/>
                <p:nvPr/>
              </p:nvSpPr>
              <p:spPr>
                <a:xfrm>
                  <a:off x="1548202" y="4258099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7" name="Flèche : droite 436">
                  <a:extLst>
                    <a:ext uri="{FF2B5EF4-FFF2-40B4-BE49-F238E27FC236}">
                      <a16:creationId xmlns:a16="http://schemas.microsoft.com/office/drawing/2014/main" id="{EE6F2A46-3863-411B-A2B1-ECE962D03AD0}"/>
                    </a:ext>
                  </a:extLst>
                </p:cNvPr>
                <p:cNvSpPr/>
                <p:nvPr/>
              </p:nvSpPr>
              <p:spPr>
                <a:xfrm rot="5400000">
                  <a:off x="1460890" y="4010046"/>
                  <a:ext cx="496651" cy="113762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A3CC7831-B808-4D0B-B6E5-6805A0C02F9D}"/>
              </a:ext>
            </a:extLst>
          </p:cNvPr>
          <p:cNvGrpSpPr/>
          <p:nvPr/>
        </p:nvGrpSpPr>
        <p:grpSpPr>
          <a:xfrm>
            <a:off x="1124938" y="343479"/>
            <a:ext cx="1800000" cy="1800000"/>
            <a:chOff x="3438233" y="123794"/>
            <a:chExt cx="1800000" cy="1800000"/>
          </a:xfrm>
        </p:grpSpPr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4B913037-59DF-42F0-B439-ED351F82ABDA}"/>
                </a:ext>
              </a:extLst>
            </p:cNvPr>
            <p:cNvSpPr/>
            <p:nvPr/>
          </p:nvSpPr>
          <p:spPr>
            <a:xfrm>
              <a:off x="3438233" y="123794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73079C39-7AC1-4A39-BB8F-E29A87F62D23}"/>
                </a:ext>
              </a:extLst>
            </p:cNvPr>
            <p:cNvSpPr/>
            <p:nvPr/>
          </p:nvSpPr>
          <p:spPr>
            <a:xfrm>
              <a:off x="3528233" y="210079"/>
              <a:ext cx="1620000" cy="1620000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7" name="ZoneTexte 156">
              <a:extLst>
                <a:ext uri="{FF2B5EF4-FFF2-40B4-BE49-F238E27FC236}">
                  <a16:creationId xmlns:a16="http://schemas.microsoft.com/office/drawing/2014/main" id="{BA59DB8E-D768-4505-A5CB-705159210F44}"/>
                </a:ext>
              </a:extLst>
            </p:cNvPr>
            <p:cNvSpPr txBox="1"/>
            <p:nvPr/>
          </p:nvSpPr>
          <p:spPr>
            <a:xfrm>
              <a:off x="3920166" y="1173873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+ 3 cm</a:t>
              </a:r>
            </a:p>
          </p:txBody>
        </p:sp>
        <p:sp>
          <p:nvSpPr>
            <p:cNvPr id="161" name="Cylindre 160">
              <a:extLst>
                <a:ext uri="{FF2B5EF4-FFF2-40B4-BE49-F238E27FC236}">
                  <a16:creationId xmlns:a16="http://schemas.microsoft.com/office/drawing/2014/main" id="{4F925912-693B-43F2-9828-10C6946BBCE1}"/>
                </a:ext>
              </a:extLst>
            </p:cNvPr>
            <p:cNvSpPr/>
            <p:nvPr/>
          </p:nvSpPr>
          <p:spPr>
            <a:xfrm>
              <a:off x="4177218" y="935267"/>
              <a:ext cx="322031" cy="252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Cylindre 164">
              <a:extLst>
                <a:ext uri="{FF2B5EF4-FFF2-40B4-BE49-F238E27FC236}">
                  <a16:creationId xmlns:a16="http://schemas.microsoft.com/office/drawing/2014/main" id="{F82C50FF-A26D-467D-B331-4FF8A6AB1762}"/>
                </a:ext>
              </a:extLst>
            </p:cNvPr>
            <p:cNvSpPr/>
            <p:nvPr/>
          </p:nvSpPr>
          <p:spPr>
            <a:xfrm>
              <a:off x="4177218" y="101867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Flèche : droite 175">
              <a:extLst>
                <a:ext uri="{FF2B5EF4-FFF2-40B4-BE49-F238E27FC236}">
                  <a16:creationId xmlns:a16="http://schemas.microsoft.com/office/drawing/2014/main" id="{131C1EE5-97D8-4A00-9208-172CCEC14FC6}"/>
                </a:ext>
              </a:extLst>
            </p:cNvPr>
            <p:cNvSpPr/>
            <p:nvPr/>
          </p:nvSpPr>
          <p:spPr>
            <a:xfrm rot="16200000">
              <a:off x="4276842" y="957558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99979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>
            <a:extLst>
              <a:ext uri="{FF2B5EF4-FFF2-40B4-BE49-F238E27FC236}">
                <a16:creationId xmlns:a16="http://schemas.microsoft.com/office/drawing/2014/main" id="{3E300512-BE7D-4C33-8829-31C5DC9F3208}"/>
              </a:ext>
            </a:extLst>
          </p:cNvPr>
          <p:cNvGrpSpPr/>
          <p:nvPr/>
        </p:nvGrpSpPr>
        <p:grpSpPr>
          <a:xfrm>
            <a:off x="9105562" y="121887"/>
            <a:ext cx="1800000" cy="1800000"/>
            <a:chOff x="9105562" y="121887"/>
            <a:chExt cx="1800000" cy="1800000"/>
          </a:xfrm>
        </p:grpSpPr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id="{D00948B5-0F0A-4267-98CB-EABAA4E90C89}"/>
                </a:ext>
              </a:extLst>
            </p:cNvPr>
            <p:cNvSpPr/>
            <p:nvPr/>
          </p:nvSpPr>
          <p:spPr>
            <a:xfrm>
              <a:off x="9105562" y="12188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id="{CE9A61DD-B29A-4039-82B9-63A60E6C2D15}"/>
                </a:ext>
              </a:extLst>
            </p:cNvPr>
            <p:cNvSpPr/>
            <p:nvPr/>
          </p:nvSpPr>
          <p:spPr>
            <a:xfrm>
              <a:off x="9195562" y="211887"/>
              <a:ext cx="1620000" cy="162000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8CFDF4D4-00AB-43A9-B0F8-3FCD71D1D0ED}"/>
                </a:ext>
              </a:extLst>
            </p:cNvPr>
            <p:cNvGrpSpPr/>
            <p:nvPr/>
          </p:nvGrpSpPr>
          <p:grpSpPr>
            <a:xfrm>
              <a:off x="9587495" y="545631"/>
              <a:ext cx="836134" cy="952512"/>
              <a:chOff x="9563308" y="720461"/>
              <a:chExt cx="836134" cy="952512"/>
            </a:xfrm>
          </p:grpSpPr>
          <p:sp>
            <p:nvSpPr>
              <p:cNvPr id="248" name="ZoneTexte 247">
                <a:extLst>
                  <a:ext uri="{FF2B5EF4-FFF2-40B4-BE49-F238E27FC236}">
                    <a16:creationId xmlns:a16="http://schemas.microsoft.com/office/drawing/2014/main" id="{A83DA6F8-381A-4B00-A718-DD2705A56977}"/>
                  </a:ext>
                </a:extLst>
              </p:cNvPr>
              <p:cNvSpPr txBox="1"/>
              <p:nvPr/>
            </p:nvSpPr>
            <p:spPr>
              <a:xfrm>
                <a:off x="9563308" y="1334419"/>
                <a:ext cx="8361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+ 12 cm</a:t>
                </a:r>
              </a:p>
            </p:txBody>
          </p:sp>
          <p:grpSp>
            <p:nvGrpSpPr>
              <p:cNvPr id="261" name="Groupe 260">
                <a:extLst>
                  <a:ext uri="{FF2B5EF4-FFF2-40B4-BE49-F238E27FC236}">
                    <a16:creationId xmlns:a16="http://schemas.microsoft.com/office/drawing/2014/main" id="{77A33DFF-4739-40EE-8728-A919D3906238}"/>
                  </a:ext>
                </a:extLst>
              </p:cNvPr>
              <p:cNvGrpSpPr/>
              <p:nvPr/>
            </p:nvGrpSpPr>
            <p:grpSpPr>
              <a:xfrm>
                <a:off x="9820360" y="720461"/>
                <a:ext cx="322031" cy="630000"/>
                <a:chOff x="1548202" y="2988231"/>
                <a:chExt cx="322031" cy="630000"/>
              </a:xfrm>
            </p:grpSpPr>
            <p:sp>
              <p:nvSpPr>
                <p:cNvPr id="262" name="Cylindre 261">
                  <a:extLst>
                    <a:ext uri="{FF2B5EF4-FFF2-40B4-BE49-F238E27FC236}">
                      <a16:creationId xmlns:a16="http://schemas.microsoft.com/office/drawing/2014/main" id="{4792C2C3-A38C-4197-A8A0-DF3B6B9ABE93}"/>
                    </a:ext>
                  </a:extLst>
                </p:cNvPr>
                <p:cNvSpPr/>
                <p:nvPr/>
              </p:nvSpPr>
              <p:spPr>
                <a:xfrm>
                  <a:off x="1548202" y="2988231"/>
                  <a:ext cx="322031" cy="630000"/>
                </a:xfrm>
                <a:prstGeom prst="ca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" name="Cylindre 262">
                  <a:extLst>
                    <a:ext uri="{FF2B5EF4-FFF2-40B4-BE49-F238E27FC236}">
                      <a16:creationId xmlns:a16="http://schemas.microsoft.com/office/drawing/2014/main" id="{2AB18338-5212-4B4C-AF27-D8B21D612BC2}"/>
                    </a:ext>
                  </a:extLst>
                </p:cNvPr>
                <p:cNvSpPr/>
                <p:nvPr/>
              </p:nvSpPr>
              <p:spPr>
                <a:xfrm>
                  <a:off x="1548202" y="3449957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rgbClr val="C0D0E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" name="Flèche : droite 263">
                  <a:extLst>
                    <a:ext uri="{FF2B5EF4-FFF2-40B4-BE49-F238E27FC236}">
                      <a16:creationId xmlns:a16="http://schemas.microsoft.com/office/drawing/2014/main" id="{CAE97389-4480-49E9-BEE9-332282946680}"/>
                    </a:ext>
                  </a:extLst>
                </p:cNvPr>
                <p:cNvSpPr/>
                <p:nvPr/>
              </p:nvSpPr>
              <p:spPr>
                <a:xfrm rot="16200000">
                  <a:off x="1460890" y="3201904"/>
                  <a:ext cx="496651" cy="113762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2116702B-E287-4166-ABD2-7420B1C2C309}"/>
              </a:ext>
            </a:extLst>
          </p:cNvPr>
          <p:cNvGrpSpPr/>
          <p:nvPr/>
        </p:nvGrpSpPr>
        <p:grpSpPr>
          <a:xfrm>
            <a:off x="3438233" y="123794"/>
            <a:ext cx="1800000" cy="1800000"/>
            <a:chOff x="3438233" y="123794"/>
            <a:chExt cx="1800000" cy="1800000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3BAFA5F1-2BC5-483F-BEBB-9BD4B0A60F54}"/>
                </a:ext>
              </a:extLst>
            </p:cNvPr>
            <p:cNvSpPr/>
            <p:nvPr/>
          </p:nvSpPr>
          <p:spPr>
            <a:xfrm>
              <a:off x="3438233" y="123794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3242A52B-1F8F-4004-BC99-DB92A5C0EA2B}"/>
                </a:ext>
              </a:extLst>
            </p:cNvPr>
            <p:cNvSpPr/>
            <p:nvPr/>
          </p:nvSpPr>
          <p:spPr>
            <a:xfrm>
              <a:off x="3528233" y="210079"/>
              <a:ext cx="1620000" cy="16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5" name="ZoneTexte 344">
              <a:extLst>
                <a:ext uri="{FF2B5EF4-FFF2-40B4-BE49-F238E27FC236}">
                  <a16:creationId xmlns:a16="http://schemas.microsoft.com/office/drawing/2014/main" id="{A1533F95-0ADD-4B5F-80AA-387970BE6FD0}"/>
                </a:ext>
              </a:extLst>
            </p:cNvPr>
            <p:cNvSpPr txBox="1"/>
            <p:nvPr/>
          </p:nvSpPr>
          <p:spPr>
            <a:xfrm>
              <a:off x="3920166" y="1173873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+ 3 cm</a:t>
              </a:r>
            </a:p>
          </p:txBody>
        </p:sp>
        <p:sp>
          <p:nvSpPr>
            <p:cNvPr id="351" name="Cylindre 350">
              <a:extLst>
                <a:ext uri="{FF2B5EF4-FFF2-40B4-BE49-F238E27FC236}">
                  <a16:creationId xmlns:a16="http://schemas.microsoft.com/office/drawing/2014/main" id="{EABDFE47-321B-4894-9FBC-698A5FA1AA4B}"/>
                </a:ext>
              </a:extLst>
            </p:cNvPr>
            <p:cNvSpPr/>
            <p:nvPr/>
          </p:nvSpPr>
          <p:spPr>
            <a:xfrm>
              <a:off x="4177218" y="935267"/>
              <a:ext cx="322031" cy="252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2" name="Cylindre 351">
              <a:extLst>
                <a:ext uri="{FF2B5EF4-FFF2-40B4-BE49-F238E27FC236}">
                  <a16:creationId xmlns:a16="http://schemas.microsoft.com/office/drawing/2014/main" id="{A83ADDF1-C578-4F81-935D-BEEC45617B5F}"/>
                </a:ext>
              </a:extLst>
            </p:cNvPr>
            <p:cNvSpPr/>
            <p:nvPr/>
          </p:nvSpPr>
          <p:spPr>
            <a:xfrm>
              <a:off x="4177218" y="101867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3" name="Flèche : droite 352">
              <a:extLst>
                <a:ext uri="{FF2B5EF4-FFF2-40B4-BE49-F238E27FC236}">
                  <a16:creationId xmlns:a16="http://schemas.microsoft.com/office/drawing/2014/main" id="{C5B83463-AEC9-4794-B611-9420D60C9798}"/>
                </a:ext>
              </a:extLst>
            </p:cNvPr>
            <p:cNvSpPr/>
            <p:nvPr/>
          </p:nvSpPr>
          <p:spPr>
            <a:xfrm rot="16200000">
              <a:off x="4276842" y="957558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E1FAD85E-AEC6-452D-8080-DF514768028C}"/>
              </a:ext>
            </a:extLst>
          </p:cNvPr>
          <p:cNvGrpSpPr/>
          <p:nvPr/>
        </p:nvGrpSpPr>
        <p:grpSpPr>
          <a:xfrm>
            <a:off x="5428690" y="150701"/>
            <a:ext cx="1800000" cy="1800000"/>
            <a:chOff x="5428690" y="150701"/>
            <a:chExt cx="1800000" cy="1800000"/>
          </a:xfrm>
        </p:grpSpPr>
        <p:sp>
          <p:nvSpPr>
            <p:cNvPr id="223" name="Ellipse 222">
              <a:extLst>
                <a:ext uri="{FF2B5EF4-FFF2-40B4-BE49-F238E27FC236}">
                  <a16:creationId xmlns:a16="http://schemas.microsoft.com/office/drawing/2014/main" id="{5861C86A-93B0-4DEF-8DC3-C193F1497B5F}"/>
                </a:ext>
              </a:extLst>
            </p:cNvPr>
            <p:cNvSpPr/>
            <p:nvPr/>
          </p:nvSpPr>
          <p:spPr>
            <a:xfrm>
              <a:off x="5428690" y="150701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217BD69-109F-419E-B82A-61C4D43FC76B}"/>
                </a:ext>
              </a:extLst>
            </p:cNvPr>
            <p:cNvGrpSpPr/>
            <p:nvPr/>
          </p:nvGrpSpPr>
          <p:grpSpPr>
            <a:xfrm>
              <a:off x="5518690" y="240701"/>
              <a:ext cx="1620000" cy="1620000"/>
              <a:chOff x="5518690" y="240701"/>
              <a:chExt cx="1620000" cy="1620000"/>
            </a:xfrm>
          </p:grpSpPr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53503A3B-F45C-46F3-805B-15B422FC6128}"/>
                  </a:ext>
                </a:extLst>
              </p:cNvPr>
              <p:cNvSpPr/>
              <p:nvPr/>
            </p:nvSpPr>
            <p:spPr>
              <a:xfrm>
                <a:off x="5518690" y="240701"/>
                <a:ext cx="1620000" cy="1620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3" name="ZoneTexte 332">
                <a:extLst>
                  <a:ext uri="{FF2B5EF4-FFF2-40B4-BE49-F238E27FC236}">
                    <a16:creationId xmlns:a16="http://schemas.microsoft.com/office/drawing/2014/main" id="{202BB43C-35C4-440B-A5C6-BE87AEA4E1E0}"/>
                  </a:ext>
                </a:extLst>
              </p:cNvPr>
              <p:cNvSpPr txBox="1"/>
              <p:nvPr/>
            </p:nvSpPr>
            <p:spPr>
              <a:xfrm>
                <a:off x="5910623" y="1201292"/>
                <a:ext cx="8361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+ 6 cm</a:t>
                </a:r>
              </a:p>
            </p:txBody>
          </p:sp>
          <p:grpSp>
            <p:nvGrpSpPr>
              <p:cNvPr id="358" name="Groupe 357">
                <a:extLst>
                  <a:ext uri="{FF2B5EF4-FFF2-40B4-BE49-F238E27FC236}">
                    <a16:creationId xmlns:a16="http://schemas.microsoft.com/office/drawing/2014/main" id="{61E48CE1-4B43-455E-9702-BAECD624E4F5}"/>
                  </a:ext>
                </a:extLst>
              </p:cNvPr>
              <p:cNvGrpSpPr/>
              <p:nvPr/>
            </p:nvGrpSpPr>
            <p:grpSpPr>
              <a:xfrm>
                <a:off x="6167675" y="844999"/>
                <a:ext cx="322031" cy="378000"/>
                <a:chOff x="623017" y="3246223"/>
                <a:chExt cx="322031" cy="378000"/>
              </a:xfrm>
            </p:grpSpPr>
            <p:sp>
              <p:nvSpPr>
                <p:cNvPr id="359" name="Cylindre 358">
                  <a:extLst>
                    <a:ext uri="{FF2B5EF4-FFF2-40B4-BE49-F238E27FC236}">
                      <a16:creationId xmlns:a16="http://schemas.microsoft.com/office/drawing/2014/main" id="{05BB8EDF-AC2A-45D4-8DED-062037464C25}"/>
                    </a:ext>
                  </a:extLst>
                </p:cNvPr>
                <p:cNvSpPr/>
                <p:nvPr/>
              </p:nvSpPr>
              <p:spPr>
                <a:xfrm>
                  <a:off x="623017" y="3246223"/>
                  <a:ext cx="322031" cy="378000"/>
                </a:xfrm>
                <a:prstGeom prst="ca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" name="Cylindre 359">
                  <a:extLst>
                    <a:ext uri="{FF2B5EF4-FFF2-40B4-BE49-F238E27FC236}">
                      <a16:creationId xmlns:a16="http://schemas.microsoft.com/office/drawing/2014/main" id="{6EC64B62-3653-4A8C-B9E8-1A73A871DDB1}"/>
                    </a:ext>
                  </a:extLst>
                </p:cNvPr>
                <p:cNvSpPr/>
                <p:nvPr/>
              </p:nvSpPr>
              <p:spPr>
                <a:xfrm>
                  <a:off x="623017" y="3455949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rgbClr val="C0D0E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61" name="Flèche : droite 360">
                  <a:extLst>
                    <a:ext uri="{FF2B5EF4-FFF2-40B4-BE49-F238E27FC236}">
                      <a16:creationId xmlns:a16="http://schemas.microsoft.com/office/drawing/2014/main" id="{796F47AF-6966-4166-9873-6ECE56930F86}"/>
                    </a:ext>
                  </a:extLst>
                </p:cNvPr>
                <p:cNvSpPr/>
                <p:nvPr/>
              </p:nvSpPr>
              <p:spPr>
                <a:xfrm rot="16200000">
                  <a:off x="662249" y="3334439"/>
                  <a:ext cx="243563" cy="113762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F9C5197B-4556-4AB9-A024-0926E49921E8}"/>
              </a:ext>
            </a:extLst>
          </p:cNvPr>
          <p:cNvGrpSpPr/>
          <p:nvPr/>
        </p:nvGrpSpPr>
        <p:grpSpPr>
          <a:xfrm>
            <a:off x="7298928" y="133999"/>
            <a:ext cx="1800000" cy="1800000"/>
            <a:chOff x="7242822" y="123794"/>
            <a:chExt cx="1800000" cy="1800000"/>
          </a:xfrm>
        </p:grpSpPr>
        <p:sp>
          <p:nvSpPr>
            <p:cNvPr id="235" name="Ellipse 234">
              <a:extLst>
                <a:ext uri="{FF2B5EF4-FFF2-40B4-BE49-F238E27FC236}">
                  <a16:creationId xmlns:a16="http://schemas.microsoft.com/office/drawing/2014/main" id="{948D8966-2832-4785-97AF-B6AC4E72245C}"/>
                </a:ext>
              </a:extLst>
            </p:cNvPr>
            <p:cNvSpPr/>
            <p:nvPr/>
          </p:nvSpPr>
          <p:spPr>
            <a:xfrm>
              <a:off x="7242822" y="123794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AFB5EA67-FC34-48C3-90A4-A47A88722308}"/>
                </a:ext>
              </a:extLst>
            </p:cNvPr>
            <p:cNvGrpSpPr/>
            <p:nvPr/>
          </p:nvGrpSpPr>
          <p:grpSpPr>
            <a:xfrm>
              <a:off x="7332822" y="213794"/>
              <a:ext cx="1620000" cy="1620000"/>
              <a:chOff x="7332822" y="213794"/>
              <a:chExt cx="1620000" cy="1620000"/>
            </a:xfrm>
          </p:grpSpPr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69DAFB17-9481-40E3-9060-6E098C699232}"/>
                  </a:ext>
                </a:extLst>
              </p:cNvPr>
              <p:cNvSpPr/>
              <p:nvPr/>
            </p:nvSpPr>
            <p:spPr>
              <a:xfrm>
                <a:off x="7332822" y="213794"/>
                <a:ext cx="1620000" cy="162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7" name="ZoneTexte 326">
                <a:extLst>
                  <a:ext uri="{FF2B5EF4-FFF2-40B4-BE49-F238E27FC236}">
                    <a16:creationId xmlns:a16="http://schemas.microsoft.com/office/drawing/2014/main" id="{C080F4ED-FFCE-49A6-9AAF-2D59B8991920}"/>
                  </a:ext>
                </a:extLst>
              </p:cNvPr>
              <p:cNvSpPr txBox="1"/>
              <p:nvPr/>
            </p:nvSpPr>
            <p:spPr>
              <a:xfrm>
                <a:off x="7724755" y="1188403"/>
                <a:ext cx="8361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+ 9 cm</a:t>
                </a:r>
              </a:p>
            </p:txBody>
          </p:sp>
          <p:grpSp>
            <p:nvGrpSpPr>
              <p:cNvPr id="366" name="Groupe 365">
                <a:extLst>
                  <a:ext uri="{FF2B5EF4-FFF2-40B4-BE49-F238E27FC236}">
                    <a16:creationId xmlns:a16="http://schemas.microsoft.com/office/drawing/2014/main" id="{99B86A73-8FAC-489A-8D5A-8745CFF6932C}"/>
                  </a:ext>
                </a:extLst>
              </p:cNvPr>
              <p:cNvGrpSpPr/>
              <p:nvPr/>
            </p:nvGrpSpPr>
            <p:grpSpPr>
              <a:xfrm>
                <a:off x="7981033" y="701048"/>
                <a:ext cx="323579" cy="504000"/>
                <a:chOff x="1081563" y="3120223"/>
                <a:chExt cx="323579" cy="504000"/>
              </a:xfrm>
            </p:grpSpPr>
            <p:sp>
              <p:nvSpPr>
                <p:cNvPr id="367" name="Cylindre 366">
                  <a:extLst>
                    <a:ext uri="{FF2B5EF4-FFF2-40B4-BE49-F238E27FC236}">
                      <a16:creationId xmlns:a16="http://schemas.microsoft.com/office/drawing/2014/main" id="{9D3EBC61-15D6-4203-A7FF-725D35C62431}"/>
                    </a:ext>
                  </a:extLst>
                </p:cNvPr>
                <p:cNvSpPr/>
                <p:nvPr/>
              </p:nvSpPr>
              <p:spPr>
                <a:xfrm>
                  <a:off x="1083111" y="3120223"/>
                  <a:ext cx="322031" cy="504000"/>
                </a:xfrm>
                <a:prstGeom prst="ca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8" name="Cylindre 367">
                  <a:extLst>
                    <a:ext uri="{FF2B5EF4-FFF2-40B4-BE49-F238E27FC236}">
                      <a16:creationId xmlns:a16="http://schemas.microsoft.com/office/drawing/2014/main" id="{96117F7D-7BF3-4934-8F84-E7973DDCCC5F}"/>
                    </a:ext>
                  </a:extLst>
                </p:cNvPr>
                <p:cNvSpPr/>
                <p:nvPr/>
              </p:nvSpPr>
              <p:spPr>
                <a:xfrm>
                  <a:off x="1081563" y="3455949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rgbClr val="C0D0E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9" name="Flèche : droite 368">
                  <a:extLst>
                    <a:ext uri="{FF2B5EF4-FFF2-40B4-BE49-F238E27FC236}">
                      <a16:creationId xmlns:a16="http://schemas.microsoft.com/office/drawing/2014/main" id="{933556AC-9613-4928-8FEB-D117C91D70DE}"/>
                    </a:ext>
                  </a:extLst>
                </p:cNvPr>
                <p:cNvSpPr/>
                <p:nvPr/>
              </p:nvSpPr>
              <p:spPr>
                <a:xfrm rot="16200000">
                  <a:off x="1063507" y="3277151"/>
                  <a:ext cx="358140" cy="113762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0A45E050-3CC7-44D0-9767-34FB168D9298}"/>
              </a:ext>
            </a:extLst>
          </p:cNvPr>
          <p:cNvGrpSpPr/>
          <p:nvPr/>
        </p:nvGrpSpPr>
        <p:grpSpPr>
          <a:xfrm>
            <a:off x="3481191" y="2166650"/>
            <a:ext cx="1800000" cy="1800000"/>
            <a:chOff x="3481191" y="2166650"/>
            <a:chExt cx="1800000" cy="1800000"/>
          </a:xfrm>
        </p:grpSpPr>
        <p:sp>
          <p:nvSpPr>
            <p:cNvPr id="265" name="Ellipse 264">
              <a:extLst>
                <a:ext uri="{FF2B5EF4-FFF2-40B4-BE49-F238E27FC236}">
                  <a16:creationId xmlns:a16="http://schemas.microsoft.com/office/drawing/2014/main" id="{8A665251-EF99-4E4F-BDFD-1B7F045FDC7E}"/>
                </a:ext>
              </a:extLst>
            </p:cNvPr>
            <p:cNvSpPr/>
            <p:nvPr/>
          </p:nvSpPr>
          <p:spPr>
            <a:xfrm>
              <a:off x="3481191" y="216665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C41122A0-35E0-47D4-97D1-4BE929CBFFB7}"/>
                </a:ext>
              </a:extLst>
            </p:cNvPr>
            <p:cNvSpPr/>
            <p:nvPr/>
          </p:nvSpPr>
          <p:spPr>
            <a:xfrm>
              <a:off x="3571191" y="2256650"/>
              <a:ext cx="1620000" cy="1620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9" name="ZoneTexte 388">
              <a:extLst>
                <a:ext uri="{FF2B5EF4-FFF2-40B4-BE49-F238E27FC236}">
                  <a16:creationId xmlns:a16="http://schemas.microsoft.com/office/drawing/2014/main" id="{C9F370CD-1CFC-4065-8344-DB2F8226529F}"/>
                </a:ext>
              </a:extLst>
            </p:cNvPr>
            <p:cNvSpPr txBox="1"/>
            <p:nvPr/>
          </p:nvSpPr>
          <p:spPr>
            <a:xfrm>
              <a:off x="3963124" y="3204352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- 3 cm</a:t>
              </a:r>
            </a:p>
          </p:txBody>
        </p:sp>
        <p:grpSp>
          <p:nvGrpSpPr>
            <p:cNvPr id="410" name="Groupe 409">
              <a:extLst>
                <a:ext uri="{FF2B5EF4-FFF2-40B4-BE49-F238E27FC236}">
                  <a16:creationId xmlns:a16="http://schemas.microsoft.com/office/drawing/2014/main" id="{4DE937D7-9772-4934-9208-A1B12F55B5D3}"/>
                </a:ext>
              </a:extLst>
            </p:cNvPr>
            <p:cNvGrpSpPr/>
            <p:nvPr/>
          </p:nvGrpSpPr>
          <p:grpSpPr>
            <a:xfrm>
              <a:off x="4220176" y="2968394"/>
              <a:ext cx="322031" cy="252000"/>
              <a:chOff x="167566" y="4180681"/>
              <a:chExt cx="322031" cy="252000"/>
            </a:xfrm>
          </p:grpSpPr>
          <p:sp>
            <p:nvSpPr>
              <p:cNvPr id="411" name="Cylindre 410">
                <a:extLst>
                  <a:ext uri="{FF2B5EF4-FFF2-40B4-BE49-F238E27FC236}">
                    <a16:creationId xmlns:a16="http://schemas.microsoft.com/office/drawing/2014/main" id="{FEE77472-C87F-4363-8376-E56E2FB13C66}"/>
                  </a:ext>
                </a:extLst>
              </p:cNvPr>
              <p:cNvSpPr/>
              <p:nvPr/>
            </p:nvSpPr>
            <p:spPr>
              <a:xfrm>
                <a:off x="167566" y="4180681"/>
                <a:ext cx="322031" cy="252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2" name="Cylindre 411">
                <a:extLst>
                  <a:ext uri="{FF2B5EF4-FFF2-40B4-BE49-F238E27FC236}">
                    <a16:creationId xmlns:a16="http://schemas.microsoft.com/office/drawing/2014/main" id="{752EE269-7F40-4C12-926D-450D9798D0C8}"/>
                  </a:ext>
                </a:extLst>
              </p:cNvPr>
              <p:cNvSpPr/>
              <p:nvPr/>
            </p:nvSpPr>
            <p:spPr>
              <a:xfrm>
                <a:off x="167566" y="426409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3" name="Flèche : droite 412">
                <a:extLst>
                  <a:ext uri="{FF2B5EF4-FFF2-40B4-BE49-F238E27FC236}">
                    <a16:creationId xmlns:a16="http://schemas.microsoft.com/office/drawing/2014/main" id="{51B298AE-E9F9-49BC-97FF-62441D542B40}"/>
                  </a:ext>
                </a:extLst>
              </p:cNvPr>
              <p:cNvSpPr/>
              <p:nvPr/>
            </p:nvSpPr>
            <p:spPr>
              <a:xfrm rot="5400000">
                <a:off x="267189" y="4202972"/>
                <a:ext cx="122782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E107ADE5-4C94-4DD5-8895-5D7A36900A9F}"/>
              </a:ext>
            </a:extLst>
          </p:cNvPr>
          <p:cNvGrpSpPr/>
          <p:nvPr/>
        </p:nvGrpSpPr>
        <p:grpSpPr>
          <a:xfrm>
            <a:off x="5382025" y="2128365"/>
            <a:ext cx="1800000" cy="1800000"/>
            <a:chOff x="5382025" y="2128365"/>
            <a:chExt cx="1800000" cy="1800000"/>
          </a:xfrm>
        </p:grpSpPr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0083645F-406B-4FBA-B092-0F9C9BA344A0}"/>
                </a:ext>
              </a:extLst>
            </p:cNvPr>
            <p:cNvSpPr/>
            <p:nvPr/>
          </p:nvSpPr>
          <p:spPr>
            <a:xfrm>
              <a:off x="5382025" y="2128365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BC4253D0-6A36-45FA-8210-205B2DF131AB}"/>
                </a:ext>
              </a:extLst>
            </p:cNvPr>
            <p:cNvSpPr/>
            <p:nvPr/>
          </p:nvSpPr>
          <p:spPr>
            <a:xfrm>
              <a:off x="5472025" y="2218365"/>
              <a:ext cx="1620000" cy="1620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3" name="ZoneTexte 382">
              <a:extLst>
                <a:ext uri="{FF2B5EF4-FFF2-40B4-BE49-F238E27FC236}">
                  <a16:creationId xmlns:a16="http://schemas.microsoft.com/office/drawing/2014/main" id="{60F49E79-D6CD-4F01-83FA-12647A6B83A7}"/>
                </a:ext>
              </a:extLst>
            </p:cNvPr>
            <p:cNvSpPr txBox="1"/>
            <p:nvPr/>
          </p:nvSpPr>
          <p:spPr>
            <a:xfrm>
              <a:off x="5863958" y="3166067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- 6 cm</a:t>
              </a:r>
            </a:p>
          </p:txBody>
        </p:sp>
        <p:grpSp>
          <p:nvGrpSpPr>
            <p:cNvPr id="418" name="Groupe 417">
              <a:extLst>
                <a:ext uri="{FF2B5EF4-FFF2-40B4-BE49-F238E27FC236}">
                  <a16:creationId xmlns:a16="http://schemas.microsoft.com/office/drawing/2014/main" id="{00290E26-F260-432E-BD5B-B437918551DB}"/>
                </a:ext>
              </a:extLst>
            </p:cNvPr>
            <p:cNvGrpSpPr/>
            <p:nvPr/>
          </p:nvGrpSpPr>
          <p:grpSpPr>
            <a:xfrm>
              <a:off x="6121010" y="2804109"/>
              <a:ext cx="322031" cy="378000"/>
              <a:chOff x="623017" y="4054365"/>
              <a:chExt cx="322031" cy="378000"/>
            </a:xfrm>
          </p:grpSpPr>
          <p:sp>
            <p:nvSpPr>
              <p:cNvPr id="419" name="Cylindre 418">
                <a:extLst>
                  <a:ext uri="{FF2B5EF4-FFF2-40B4-BE49-F238E27FC236}">
                    <a16:creationId xmlns:a16="http://schemas.microsoft.com/office/drawing/2014/main" id="{A6BFA9A7-7B0D-4168-930E-70B04657B8B8}"/>
                  </a:ext>
                </a:extLst>
              </p:cNvPr>
              <p:cNvSpPr/>
              <p:nvPr/>
            </p:nvSpPr>
            <p:spPr>
              <a:xfrm>
                <a:off x="623017" y="4054365"/>
                <a:ext cx="322031" cy="378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0" name="Cylindre 419">
                <a:extLst>
                  <a:ext uri="{FF2B5EF4-FFF2-40B4-BE49-F238E27FC236}">
                    <a16:creationId xmlns:a16="http://schemas.microsoft.com/office/drawing/2014/main" id="{1D458356-93D8-45EF-9C1D-13081A217DD9}"/>
                  </a:ext>
                </a:extLst>
              </p:cNvPr>
              <p:cNvSpPr/>
              <p:nvPr/>
            </p:nvSpPr>
            <p:spPr>
              <a:xfrm>
                <a:off x="623017" y="426409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1" name="Flèche : droite 420">
                <a:extLst>
                  <a:ext uri="{FF2B5EF4-FFF2-40B4-BE49-F238E27FC236}">
                    <a16:creationId xmlns:a16="http://schemas.microsoft.com/office/drawing/2014/main" id="{BB63354E-6C6B-434D-AFD3-663297AD363E}"/>
                  </a:ext>
                </a:extLst>
              </p:cNvPr>
              <p:cNvSpPr/>
              <p:nvPr/>
            </p:nvSpPr>
            <p:spPr>
              <a:xfrm rot="5400000">
                <a:off x="662249" y="4142581"/>
                <a:ext cx="243563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7894EA0E-F3F2-4B43-9DF0-2C78819DA465}"/>
              </a:ext>
            </a:extLst>
          </p:cNvPr>
          <p:cNvGrpSpPr/>
          <p:nvPr/>
        </p:nvGrpSpPr>
        <p:grpSpPr>
          <a:xfrm>
            <a:off x="7291993" y="2220223"/>
            <a:ext cx="1800000" cy="1800000"/>
            <a:chOff x="7242822" y="2235941"/>
            <a:chExt cx="1800000" cy="1800000"/>
          </a:xfrm>
        </p:grpSpPr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id="{64D7D713-7EB8-4E8D-BCE5-F5179C7A8826}"/>
                </a:ext>
              </a:extLst>
            </p:cNvPr>
            <p:cNvSpPr/>
            <p:nvPr/>
          </p:nvSpPr>
          <p:spPr>
            <a:xfrm>
              <a:off x="7242822" y="2235941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id="{751B8D16-14CE-4891-810A-E341C3CE73E4}"/>
                </a:ext>
              </a:extLst>
            </p:cNvPr>
            <p:cNvSpPr/>
            <p:nvPr/>
          </p:nvSpPr>
          <p:spPr>
            <a:xfrm>
              <a:off x="7332822" y="2325941"/>
              <a:ext cx="1620000" cy="1620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7" name="ZoneTexte 376">
              <a:extLst>
                <a:ext uri="{FF2B5EF4-FFF2-40B4-BE49-F238E27FC236}">
                  <a16:creationId xmlns:a16="http://schemas.microsoft.com/office/drawing/2014/main" id="{2025BAB9-AFE0-447C-984A-5B464E05C307}"/>
                </a:ext>
              </a:extLst>
            </p:cNvPr>
            <p:cNvSpPr txBox="1"/>
            <p:nvPr/>
          </p:nvSpPr>
          <p:spPr>
            <a:xfrm>
              <a:off x="7724755" y="3273643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- 9 cm</a:t>
              </a:r>
            </a:p>
          </p:txBody>
        </p:sp>
        <p:grpSp>
          <p:nvGrpSpPr>
            <p:cNvPr id="426" name="Groupe 425">
              <a:extLst>
                <a:ext uri="{FF2B5EF4-FFF2-40B4-BE49-F238E27FC236}">
                  <a16:creationId xmlns:a16="http://schemas.microsoft.com/office/drawing/2014/main" id="{54888190-E5BD-41A1-A11E-E5483C7623CF}"/>
                </a:ext>
              </a:extLst>
            </p:cNvPr>
            <p:cNvGrpSpPr/>
            <p:nvPr/>
          </p:nvGrpSpPr>
          <p:grpSpPr>
            <a:xfrm>
              <a:off x="7981033" y="2787725"/>
              <a:ext cx="323579" cy="504000"/>
              <a:chOff x="1081563" y="3928365"/>
              <a:chExt cx="323579" cy="504000"/>
            </a:xfrm>
          </p:grpSpPr>
          <p:sp>
            <p:nvSpPr>
              <p:cNvPr id="427" name="Cylindre 426">
                <a:extLst>
                  <a:ext uri="{FF2B5EF4-FFF2-40B4-BE49-F238E27FC236}">
                    <a16:creationId xmlns:a16="http://schemas.microsoft.com/office/drawing/2014/main" id="{0A67175E-D12E-4167-9475-104333BD2BDE}"/>
                  </a:ext>
                </a:extLst>
              </p:cNvPr>
              <p:cNvSpPr/>
              <p:nvPr/>
            </p:nvSpPr>
            <p:spPr>
              <a:xfrm>
                <a:off x="1083111" y="3928365"/>
                <a:ext cx="322031" cy="504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8" name="Cylindre 427">
                <a:extLst>
                  <a:ext uri="{FF2B5EF4-FFF2-40B4-BE49-F238E27FC236}">
                    <a16:creationId xmlns:a16="http://schemas.microsoft.com/office/drawing/2014/main" id="{62332B25-7756-4333-8C62-53369B3BBDA0}"/>
                  </a:ext>
                </a:extLst>
              </p:cNvPr>
              <p:cNvSpPr/>
              <p:nvPr/>
            </p:nvSpPr>
            <p:spPr>
              <a:xfrm>
                <a:off x="1081563" y="426409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9" name="Flèche : droite 428">
                <a:extLst>
                  <a:ext uri="{FF2B5EF4-FFF2-40B4-BE49-F238E27FC236}">
                    <a16:creationId xmlns:a16="http://schemas.microsoft.com/office/drawing/2014/main" id="{54915075-18A7-4DD4-B3A9-E15F608CDEB6}"/>
                  </a:ext>
                </a:extLst>
              </p:cNvPr>
              <p:cNvSpPr/>
              <p:nvPr/>
            </p:nvSpPr>
            <p:spPr>
              <a:xfrm rot="5400000">
                <a:off x="1063507" y="4085293"/>
                <a:ext cx="358140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7672024C-BF14-446F-9D33-5BD3944610EF}"/>
              </a:ext>
            </a:extLst>
          </p:cNvPr>
          <p:cNvGrpSpPr/>
          <p:nvPr/>
        </p:nvGrpSpPr>
        <p:grpSpPr>
          <a:xfrm>
            <a:off x="9141911" y="2235941"/>
            <a:ext cx="1800000" cy="1800000"/>
            <a:chOff x="9054059" y="2208957"/>
            <a:chExt cx="1800000" cy="1800000"/>
          </a:xfrm>
        </p:grpSpPr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1ECA7E14-6D3A-49C1-A2EC-278751CCEB3D}"/>
                </a:ext>
              </a:extLst>
            </p:cNvPr>
            <p:cNvSpPr/>
            <p:nvPr/>
          </p:nvSpPr>
          <p:spPr>
            <a:xfrm>
              <a:off x="9054059" y="220895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F5D33262-2948-469C-9DC8-ED6707809C7E}"/>
                </a:ext>
              </a:extLst>
            </p:cNvPr>
            <p:cNvSpPr/>
            <p:nvPr/>
          </p:nvSpPr>
          <p:spPr>
            <a:xfrm>
              <a:off x="9144059" y="2298957"/>
              <a:ext cx="1620000" cy="1620000"/>
            </a:xfrm>
            <a:prstGeom prst="ellipse">
              <a:avLst/>
            </a:prstGeom>
            <a:solidFill>
              <a:schemeClr val="tx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8EB5D481-453E-419B-BC9A-AB3B09C855F9}"/>
                </a:ext>
              </a:extLst>
            </p:cNvPr>
            <p:cNvGrpSpPr/>
            <p:nvPr/>
          </p:nvGrpSpPr>
          <p:grpSpPr>
            <a:xfrm>
              <a:off x="9535992" y="2626587"/>
              <a:ext cx="836134" cy="958626"/>
              <a:chOff x="9561154" y="2428925"/>
              <a:chExt cx="836134" cy="958626"/>
            </a:xfrm>
          </p:grpSpPr>
          <p:sp>
            <p:nvSpPr>
              <p:cNvPr id="371" name="ZoneTexte 370">
                <a:extLst>
                  <a:ext uri="{FF2B5EF4-FFF2-40B4-BE49-F238E27FC236}">
                    <a16:creationId xmlns:a16="http://schemas.microsoft.com/office/drawing/2014/main" id="{6EBA3077-78C0-4FAB-9917-CEFA672DD671}"/>
                  </a:ext>
                </a:extLst>
              </p:cNvPr>
              <p:cNvSpPr txBox="1"/>
              <p:nvPr/>
            </p:nvSpPr>
            <p:spPr>
              <a:xfrm>
                <a:off x="9561154" y="3048997"/>
                <a:ext cx="8361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- 12 cm</a:t>
                </a:r>
              </a:p>
            </p:txBody>
          </p:sp>
          <p:grpSp>
            <p:nvGrpSpPr>
              <p:cNvPr id="434" name="Groupe 433">
                <a:extLst>
                  <a:ext uri="{FF2B5EF4-FFF2-40B4-BE49-F238E27FC236}">
                    <a16:creationId xmlns:a16="http://schemas.microsoft.com/office/drawing/2014/main" id="{A35AAEFF-DDDB-42CD-81A4-B8C5F993BF5A}"/>
                  </a:ext>
                </a:extLst>
              </p:cNvPr>
              <p:cNvGrpSpPr/>
              <p:nvPr/>
            </p:nvGrpSpPr>
            <p:grpSpPr>
              <a:xfrm>
                <a:off x="9818206" y="2428925"/>
                <a:ext cx="322031" cy="630000"/>
                <a:chOff x="1548202" y="3796373"/>
                <a:chExt cx="322031" cy="630000"/>
              </a:xfrm>
            </p:grpSpPr>
            <p:sp>
              <p:nvSpPr>
                <p:cNvPr id="435" name="Cylindre 434">
                  <a:extLst>
                    <a:ext uri="{FF2B5EF4-FFF2-40B4-BE49-F238E27FC236}">
                      <a16:creationId xmlns:a16="http://schemas.microsoft.com/office/drawing/2014/main" id="{10A9616F-06D4-4483-A9BC-D69195E9AAF5}"/>
                    </a:ext>
                  </a:extLst>
                </p:cNvPr>
                <p:cNvSpPr/>
                <p:nvPr/>
              </p:nvSpPr>
              <p:spPr>
                <a:xfrm>
                  <a:off x="1548202" y="3796373"/>
                  <a:ext cx="322031" cy="630000"/>
                </a:xfrm>
                <a:prstGeom prst="can">
                  <a:avLst/>
                </a:prstGeom>
                <a:solidFill>
                  <a:srgbClr val="C5D4E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6" name="Cylindre 435">
                  <a:extLst>
                    <a:ext uri="{FF2B5EF4-FFF2-40B4-BE49-F238E27FC236}">
                      <a16:creationId xmlns:a16="http://schemas.microsoft.com/office/drawing/2014/main" id="{7ADC3155-CDD5-4622-BFA0-DC886CFAAE9D}"/>
                    </a:ext>
                  </a:extLst>
                </p:cNvPr>
                <p:cNvSpPr/>
                <p:nvPr/>
              </p:nvSpPr>
              <p:spPr>
                <a:xfrm>
                  <a:off x="1548202" y="4258099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7" name="Flèche : droite 436">
                  <a:extLst>
                    <a:ext uri="{FF2B5EF4-FFF2-40B4-BE49-F238E27FC236}">
                      <a16:creationId xmlns:a16="http://schemas.microsoft.com/office/drawing/2014/main" id="{EE6F2A46-3863-411B-A2B1-ECE962D03AD0}"/>
                    </a:ext>
                  </a:extLst>
                </p:cNvPr>
                <p:cNvSpPr/>
                <p:nvPr/>
              </p:nvSpPr>
              <p:spPr>
                <a:xfrm rot="5400000">
                  <a:off x="1460890" y="4010046"/>
                  <a:ext cx="496651" cy="113762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pic>
        <p:nvPicPr>
          <p:cNvPr id="1026" name="Picture 2" descr="Sunset scheme">
            <a:extLst>
              <a:ext uri="{FF2B5EF4-FFF2-40B4-BE49-F238E27FC236}">
                <a16:creationId xmlns:a16="http://schemas.microsoft.com/office/drawing/2014/main" id="{8E618859-BC15-4EFC-B449-D18F51D0C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6" y="5043639"/>
            <a:ext cx="1219200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32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Ellipse 109">
            <a:extLst>
              <a:ext uri="{FF2B5EF4-FFF2-40B4-BE49-F238E27FC236}">
                <a16:creationId xmlns:a16="http://schemas.microsoft.com/office/drawing/2014/main" id="{3BAFA5F1-2BC5-483F-BEBB-9BD4B0A60F54}"/>
              </a:ext>
            </a:extLst>
          </p:cNvPr>
          <p:cNvSpPr/>
          <p:nvPr/>
        </p:nvSpPr>
        <p:spPr>
          <a:xfrm>
            <a:off x="3438233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1" name="Cylindre 150">
            <a:extLst>
              <a:ext uri="{FF2B5EF4-FFF2-40B4-BE49-F238E27FC236}">
                <a16:creationId xmlns:a16="http://schemas.microsoft.com/office/drawing/2014/main" id="{DD76B6F0-F08C-4780-98A5-912D9D86574A}"/>
              </a:ext>
            </a:extLst>
          </p:cNvPr>
          <p:cNvSpPr/>
          <p:nvPr/>
        </p:nvSpPr>
        <p:spPr>
          <a:xfrm>
            <a:off x="1839702" y="4824955"/>
            <a:ext cx="322031" cy="252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Cylindre 151">
            <a:extLst>
              <a:ext uri="{FF2B5EF4-FFF2-40B4-BE49-F238E27FC236}">
                <a16:creationId xmlns:a16="http://schemas.microsoft.com/office/drawing/2014/main" id="{814F57FF-C28A-4C6D-B502-65477DF70F8F}"/>
              </a:ext>
            </a:extLst>
          </p:cNvPr>
          <p:cNvSpPr/>
          <p:nvPr/>
        </p:nvSpPr>
        <p:spPr>
          <a:xfrm>
            <a:off x="1839702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Flèche : droite 152">
            <a:extLst>
              <a:ext uri="{FF2B5EF4-FFF2-40B4-BE49-F238E27FC236}">
                <a16:creationId xmlns:a16="http://schemas.microsoft.com/office/drawing/2014/main" id="{8E4083FB-9F7C-47BC-8D4E-137C76439F50}"/>
              </a:ext>
            </a:extLst>
          </p:cNvPr>
          <p:cNvSpPr/>
          <p:nvPr/>
        </p:nvSpPr>
        <p:spPr>
          <a:xfrm rot="16200000">
            <a:off x="1939325" y="4847246"/>
            <a:ext cx="122782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Cylindre 157">
            <a:extLst>
              <a:ext uri="{FF2B5EF4-FFF2-40B4-BE49-F238E27FC236}">
                <a16:creationId xmlns:a16="http://schemas.microsoft.com/office/drawing/2014/main" id="{32547F3A-37F4-43F4-BC9E-C7A0785F4BF9}"/>
              </a:ext>
            </a:extLst>
          </p:cNvPr>
          <p:cNvSpPr/>
          <p:nvPr/>
        </p:nvSpPr>
        <p:spPr>
          <a:xfrm>
            <a:off x="2755247" y="4572639"/>
            <a:ext cx="322031" cy="504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Cylindre 158">
            <a:extLst>
              <a:ext uri="{FF2B5EF4-FFF2-40B4-BE49-F238E27FC236}">
                <a16:creationId xmlns:a16="http://schemas.microsoft.com/office/drawing/2014/main" id="{DF3F05BA-63FC-4015-A1F3-C42DCFE63748}"/>
              </a:ext>
            </a:extLst>
          </p:cNvPr>
          <p:cNvSpPr/>
          <p:nvPr/>
        </p:nvSpPr>
        <p:spPr>
          <a:xfrm>
            <a:off x="2753699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Flèche : droite 159">
            <a:extLst>
              <a:ext uri="{FF2B5EF4-FFF2-40B4-BE49-F238E27FC236}">
                <a16:creationId xmlns:a16="http://schemas.microsoft.com/office/drawing/2014/main" id="{176C74AB-37CB-45D6-9342-0F03D53813D4}"/>
              </a:ext>
            </a:extLst>
          </p:cNvPr>
          <p:cNvSpPr/>
          <p:nvPr/>
        </p:nvSpPr>
        <p:spPr>
          <a:xfrm rot="16200000">
            <a:off x="2767484" y="4761408"/>
            <a:ext cx="294458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Cylindre 161">
            <a:extLst>
              <a:ext uri="{FF2B5EF4-FFF2-40B4-BE49-F238E27FC236}">
                <a16:creationId xmlns:a16="http://schemas.microsoft.com/office/drawing/2014/main" id="{3EA5FBFF-78A9-4B6C-86E7-7B1B21B27991}"/>
              </a:ext>
            </a:extLst>
          </p:cNvPr>
          <p:cNvSpPr/>
          <p:nvPr/>
        </p:nvSpPr>
        <p:spPr>
          <a:xfrm>
            <a:off x="2295153" y="4698639"/>
            <a:ext cx="322031" cy="378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Cylindre 162">
            <a:extLst>
              <a:ext uri="{FF2B5EF4-FFF2-40B4-BE49-F238E27FC236}">
                <a16:creationId xmlns:a16="http://schemas.microsoft.com/office/drawing/2014/main" id="{C6AC5682-72F1-43EB-8DCA-ED43915A3F4F}"/>
              </a:ext>
            </a:extLst>
          </p:cNvPr>
          <p:cNvSpPr/>
          <p:nvPr/>
        </p:nvSpPr>
        <p:spPr>
          <a:xfrm>
            <a:off x="2295153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Flèche : droite 163">
            <a:extLst>
              <a:ext uri="{FF2B5EF4-FFF2-40B4-BE49-F238E27FC236}">
                <a16:creationId xmlns:a16="http://schemas.microsoft.com/office/drawing/2014/main" id="{6DDD06DF-6DDD-458F-8B71-E215CC29ED3F}"/>
              </a:ext>
            </a:extLst>
          </p:cNvPr>
          <p:cNvSpPr/>
          <p:nvPr/>
        </p:nvSpPr>
        <p:spPr>
          <a:xfrm rot="16200000">
            <a:off x="2372030" y="4824499"/>
            <a:ext cx="16827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Cylindre 165">
            <a:extLst>
              <a:ext uri="{FF2B5EF4-FFF2-40B4-BE49-F238E27FC236}">
                <a16:creationId xmlns:a16="http://schemas.microsoft.com/office/drawing/2014/main" id="{9AA1EEDE-39BA-4E6E-9277-A1608B9E6E23}"/>
              </a:ext>
            </a:extLst>
          </p:cNvPr>
          <p:cNvSpPr/>
          <p:nvPr/>
        </p:nvSpPr>
        <p:spPr>
          <a:xfrm>
            <a:off x="3220338" y="4440647"/>
            <a:ext cx="322031" cy="630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Cylindre 166">
            <a:extLst>
              <a:ext uri="{FF2B5EF4-FFF2-40B4-BE49-F238E27FC236}">
                <a16:creationId xmlns:a16="http://schemas.microsoft.com/office/drawing/2014/main" id="{95939B97-248F-408A-A5BD-518E08307342}"/>
              </a:ext>
            </a:extLst>
          </p:cNvPr>
          <p:cNvSpPr/>
          <p:nvPr/>
        </p:nvSpPr>
        <p:spPr>
          <a:xfrm>
            <a:off x="3220338" y="490237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Flèche : droite 167">
            <a:extLst>
              <a:ext uri="{FF2B5EF4-FFF2-40B4-BE49-F238E27FC236}">
                <a16:creationId xmlns:a16="http://schemas.microsoft.com/office/drawing/2014/main" id="{4170E80B-9467-48AE-AF47-F277BD813AAE}"/>
              </a:ext>
            </a:extLst>
          </p:cNvPr>
          <p:cNvSpPr/>
          <p:nvPr/>
        </p:nvSpPr>
        <p:spPr>
          <a:xfrm rot="16200000">
            <a:off x="3172349" y="4693642"/>
            <a:ext cx="41800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28367099-74B0-4B19-90C5-E2FA9FFE49D9}"/>
              </a:ext>
            </a:extLst>
          </p:cNvPr>
          <p:cNvGrpSpPr/>
          <p:nvPr/>
        </p:nvGrpSpPr>
        <p:grpSpPr>
          <a:xfrm>
            <a:off x="3707228" y="4328386"/>
            <a:ext cx="322031" cy="738585"/>
            <a:chOff x="3479275" y="3989881"/>
            <a:chExt cx="322031" cy="738585"/>
          </a:xfrm>
        </p:grpSpPr>
        <p:sp>
          <p:nvSpPr>
            <p:cNvPr id="170" name="Cylindre 169">
              <a:extLst>
                <a:ext uri="{FF2B5EF4-FFF2-40B4-BE49-F238E27FC236}">
                  <a16:creationId xmlns:a16="http://schemas.microsoft.com/office/drawing/2014/main" id="{74ADE1BE-8D01-4FEA-840C-EA6A56C76C0A}"/>
                </a:ext>
              </a:extLst>
            </p:cNvPr>
            <p:cNvSpPr/>
            <p:nvPr/>
          </p:nvSpPr>
          <p:spPr>
            <a:xfrm>
              <a:off x="3479275" y="3989881"/>
              <a:ext cx="322031" cy="7344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Cylindre 170">
              <a:extLst>
                <a:ext uri="{FF2B5EF4-FFF2-40B4-BE49-F238E27FC236}">
                  <a16:creationId xmlns:a16="http://schemas.microsoft.com/office/drawing/2014/main" id="{09B375F3-08AD-4511-ADF0-2379EC309466}"/>
                </a:ext>
              </a:extLst>
            </p:cNvPr>
            <p:cNvSpPr/>
            <p:nvPr/>
          </p:nvSpPr>
          <p:spPr>
            <a:xfrm>
              <a:off x="3479275" y="456019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Flèche : droite 171">
              <a:extLst>
                <a:ext uri="{FF2B5EF4-FFF2-40B4-BE49-F238E27FC236}">
                  <a16:creationId xmlns:a16="http://schemas.microsoft.com/office/drawing/2014/main" id="{0C821E86-4F40-475C-B6DE-6FE11F074E6C}"/>
                </a:ext>
              </a:extLst>
            </p:cNvPr>
            <p:cNvSpPr/>
            <p:nvPr/>
          </p:nvSpPr>
          <p:spPr>
            <a:xfrm rot="16200000">
              <a:off x="3382219" y="4289057"/>
              <a:ext cx="516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3" name="Cylindre 172">
            <a:extLst>
              <a:ext uri="{FF2B5EF4-FFF2-40B4-BE49-F238E27FC236}">
                <a16:creationId xmlns:a16="http://schemas.microsoft.com/office/drawing/2014/main" id="{CC4E6F22-501A-4AF8-BE08-649A190CFB79}"/>
              </a:ext>
            </a:extLst>
          </p:cNvPr>
          <p:cNvSpPr/>
          <p:nvPr/>
        </p:nvSpPr>
        <p:spPr>
          <a:xfrm>
            <a:off x="1839702" y="5633097"/>
            <a:ext cx="322031" cy="252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Cylindre 173">
            <a:extLst>
              <a:ext uri="{FF2B5EF4-FFF2-40B4-BE49-F238E27FC236}">
                <a16:creationId xmlns:a16="http://schemas.microsoft.com/office/drawing/2014/main" id="{B5958EFE-4FC6-4608-9FAD-3CBB54D816BE}"/>
              </a:ext>
            </a:extLst>
          </p:cNvPr>
          <p:cNvSpPr/>
          <p:nvPr/>
        </p:nvSpPr>
        <p:spPr>
          <a:xfrm>
            <a:off x="1839702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Flèche : droite 174">
            <a:extLst>
              <a:ext uri="{FF2B5EF4-FFF2-40B4-BE49-F238E27FC236}">
                <a16:creationId xmlns:a16="http://schemas.microsoft.com/office/drawing/2014/main" id="{C05B5616-7671-4632-92EC-204EF3568507}"/>
              </a:ext>
            </a:extLst>
          </p:cNvPr>
          <p:cNvSpPr/>
          <p:nvPr/>
        </p:nvSpPr>
        <p:spPr>
          <a:xfrm rot="5400000">
            <a:off x="1937221" y="5657493"/>
            <a:ext cx="12698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Cylindre 176">
            <a:extLst>
              <a:ext uri="{FF2B5EF4-FFF2-40B4-BE49-F238E27FC236}">
                <a16:creationId xmlns:a16="http://schemas.microsoft.com/office/drawing/2014/main" id="{BD2B55C1-F64A-40CC-B5C7-5ABA52701FC7}"/>
              </a:ext>
            </a:extLst>
          </p:cNvPr>
          <p:cNvSpPr/>
          <p:nvPr/>
        </p:nvSpPr>
        <p:spPr>
          <a:xfrm>
            <a:off x="2755247" y="5380781"/>
            <a:ext cx="322031" cy="504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Cylindre 177">
            <a:extLst>
              <a:ext uri="{FF2B5EF4-FFF2-40B4-BE49-F238E27FC236}">
                <a16:creationId xmlns:a16="http://schemas.microsoft.com/office/drawing/2014/main" id="{9116B8C6-A619-4B03-A209-5843FAA37AB2}"/>
              </a:ext>
            </a:extLst>
          </p:cNvPr>
          <p:cNvSpPr/>
          <p:nvPr/>
        </p:nvSpPr>
        <p:spPr>
          <a:xfrm>
            <a:off x="2753699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Flèche : droite 178">
            <a:extLst>
              <a:ext uri="{FF2B5EF4-FFF2-40B4-BE49-F238E27FC236}">
                <a16:creationId xmlns:a16="http://schemas.microsoft.com/office/drawing/2014/main" id="{087E4EFE-07C4-4394-9CEB-16EDA9B0A209}"/>
              </a:ext>
            </a:extLst>
          </p:cNvPr>
          <p:cNvSpPr/>
          <p:nvPr/>
        </p:nvSpPr>
        <p:spPr>
          <a:xfrm rot="5400000">
            <a:off x="2769053" y="5504299"/>
            <a:ext cx="29131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Cylindre 180">
            <a:extLst>
              <a:ext uri="{FF2B5EF4-FFF2-40B4-BE49-F238E27FC236}">
                <a16:creationId xmlns:a16="http://schemas.microsoft.com/office/drawing/2014/main" id="{E2CB5513-4659-4FC8-87A8-82398D34184B}"/>
              </a:ext>
            </a:extLst>
          </p:cNvPr>
          <p:cNvSpPr/>
          <p:nvPr/>
        </p:nvSpPr>
        <p:spPr>
          <a:xfrm>
            <a:off x="2295153" y="5506781"/>
            <a:ext cx="322031" cy="378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Cylindre 181">
            <a:extLst>
              <a:ext uri="{FF2B5EF4-FFF2-40B4-BE49-F238E27FC236}">
                <a16:creationId xmlns:a16="http://schemas.microsoft.com/office/drawing/2014/main" id="{883737D9-6233-48F9-BEE4-14C07D8003C7}"/>
              </a:ext>
            </a:extLst>
          </p:cNvPr>
          <p:cNvSpPr/>
          <p:nvPr/>
        </p:nvSpPr>
        <p:spPr>
          <a:xfrm>
            <a:off x="2295153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Flèche : droite 182">
            <a:extLst>
              <a:ext uri="{FF2B5EF4-FFF2-40B4-BE49-F238E27FC236}">
                <a16:creationId xmlns:a16="http://schemas.microsoft.com/office/drawing/2014/main" id="{B19C03CE-B567-4BA2-A9DE-C9220AB46D76}"/>
              </a:ext>
            </a:extLst>
          </p:cNvPr>
          <p:cNvSpPr/>
          <p:nvPr/>
        </p:nvSpPr>
        <p:spPr>
          <a:xfrm rot="5400000">
            <a:off x="2367795" y="5561589"/>
            <a:ext cx="17674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Cylindre 184">
            <a:extLst>
              <a:ext uri="{FF2B5EF4-FFF2-40B4-BE49-F238E27FC236}">
                <a16:creationId xmlns:a16="http://schemas.microsoft.com/office/drawing/2014/main" id="{A7A7EF0F-0F05-4DE8-963B-6B7E95F3E7CE}"/>
              </a:ext>
            </a:extLst>
          </p:cNvPr>
          <p:cNvSpPr/>
          <p:nvPr/>
        </p:nvSpPr>
        <p:spPr>
          <a:xfrm>
            <a:off x="3220338" y="5248789"/>
            <a:ext cx="322031" cy="630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Cylindre 185">
            <a:extLst>
              <a:ext uri="{FF2B5EF4-FFF2-40B4-BE49-F238E27FC236}">
                <a16:creationId xmlns:a16="http://schemas.microsoft.com/office/drawing/2014/main" id="{D5665B3A-6611-47E9-8FB7-FEC497E4167E}"/>
              </a:ext>
            </a:extLst>
          </p:cNvPr>
          <p:cNvSpPr/>
          <p:nvPr/>
        </p:nvSpPr>
        <p:spPr>
          <a:xfrm>
            <a:off x="3220338" y="5710515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Flèche : droite 186">
            <a:extLst>
              <a:ext uri="{FF2B5EF4-FFF2-40B4-BE49-F238E27FC236}">
                <a16:creationId xmlns:a16="http://schemas.microsoft.com/office/drawing/2014/main" id="{3F852BD3-7277-4948-8034-BBBC16775DCB}"/>
              </a:ext>
            </a:extLst>
          </p:cNvPr>
          <p:cNvSpPr/>
          <p:nvPr/>
        </p:nvSpPr>
        <p:spPr>
          <a:xfrm rot="5400000">
            <a:off x="3172074" y="5440680"/>
            <a:ext cx="41855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Cylindre 188">
            <a:extLst>
              <a:ext uri="{FF2B5EF4-FFF2-40B4-BE49-F238E27FC236}">
                <a16:creationId xmlns:a16="http://schemas.microsoft.com/office/drawing/2014/main" id="{254BEC71-13C0-47B0-9D82-FCD0E85B8E80}"/>
              </a:ext>
            </a:extLst>
          </p:cNvPr>
          <p:cNvSpPr/>
          <p:nvPr/>
        </p:nvSpPr>
        <p:spPr>
          <a:xfrm>
            <a:off x="3707228" y="5136528"/>
            <a:ext cx="322031" cy="7344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Cylindre 189">
            <a:extLst>
              <a:ext uri="{FF2B5EF4-FFF2-40B4-BE49-F238E27FC236}">
                <a16:creationId xmlns:a16="http://schemas.microsoft.com/office/drawing/2014/main" id="{B64E7C64-2386-45D2-BFDB-6B318BCA2AC8}"/>
              </a:ext>
            </a:extLst>
          </p:cNvPr>
          <p:cNvSpPr/>
          <p:nvPr/>
        </p:nvSpPr>
        <p:spPr>
          <a:xfrm>
            <a:off x="3707228" y="5706839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Flèche : droite 190">
            <a:extLst>
              <a:ext uri="{FF2B5EF4-FFF2-40B4-BE49-F238E27FC236}">
                <a16:creationId xmlns:a16="http://schemas.microsoft.com/office/drawing/2014/main" id="{4576D1D3-4EC0-4CD0-9ED1-B70A0AED042F}"/>
              </a:ext>
            </a:extLst>
          </p:cNvPr>
          <p:cNvSpPr/>
          <p:nvPr/>
        </p:nvSpPr>
        <p:spPr>
          <a:xfrm rot="5400000">
            <a:off x="3602187" y="5383905"/>
            <a:ext cx="532110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A2317E2-5848-4041-8C66-6DB16E45220B}"/>
              </a:ext>
            </a:extLst>
          </p:cNvPr>
          <p:cNvGrpSpPr/>
          <p:nvPr/>
        </p:nvGrpSpPr>
        <p:grpSpPr>
          <a:xfrm>
            <a:off x="1081563" y="3120223"/>
            <a:ext cx="323579" cy="504000"/>
            <a:chOff x="1081563" y="3120223"/>
            <a:chExt cx="323579" cy="504000"/>
          </a:xfrm>
        </p:grpSpPr>
        <p:sp>
          <p:nvSpPr>
            <p:cNvPr id="196" name="Cylindre 195">
              <a:extLst>
                <a:ext uri="{FF2B5EF4-FFF2-40B4-BE49-F238E27FC236}">
                  <a16:creationId xmlns:a16="http://schemas.microsoft.com/office/drawing/2014/main" id="{EAFD9EB6-113B-42FA-BED2-BD6C02E7A4A0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7" name="Cylindre 196">
              <a:extLst>
                <a:ext uri="{FF2B5EF4-FFF2-40B4-BE49-F238E27FC236}">
                  <a16:creationId xmlns:a16="http://schemas.microsoft.com/office/drawing/2014/main" id="{568CFEBE-FDB3-4EE3-86A1-21F18BE3D7CF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8" name="Flèche : droite 197">
              <a:extLst>
                <a:ext uri="{FF2B5EF4-FFF2-40B4-BE49-F238E27FC236}">
                  <a16:creationId xmlns:a16="http://schemas.microsoft.com/office/drawing/2014/main" id="{30592333-A422-4177-A3A4-EF32DBE736F7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843788A-AA54-409A-887A-0EF5866681FC}"/>
              </a:ext>
            </a:extLst>
          </p:cNvPr>
          <p:cNvGrpSpPr/>
          <p:nvPr/>
        </p:nvGrpSpPr>
        <p:grpSpPr>
          <a:xfrm>
            <a:off x="1548202" y="2988231"/>
            <a:ext cx="322031" cy="630000"/>
            <a:chOff x="1548202" y="2988231"/>
            <a:chExt cx="322031" cy="630000"/>
          </a:xfrm>
        </p:grpSpPr>
        <p:sp>
          <p:nvSpPr>
            <p:cNvPr id="204" name="Cylindre 203">
              <a:extLst>
                <a:ext uri="{FF2B5EF4-FFF2-40B4-BE49-F238E27FC236}">
                  <a16:creationId xmlns:a16="http://schemas.microsoft.com/office/drawing/2014/main" id="{26F16787-1A1B-4AE3-85EA-AE76AFA40E85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" name="Cylindre 204">
              <a:extLst>
                <a:ext uri="{FF2B5EF4-FFF2-40B4-BE49-F238E27FC236}">
                  <a16:creationId xmlns:a16="http://schemas.microsoft.com/office/drawing/2014/main" id="{22A41B96-9862-439E-8F6A-3454FD19DFDB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6" name="Flèche : droite 205">
              <a:extLst>
                <a:ext uri="{FF2B5EF4-FFF2-40B4-BE49-F238E27FC236}">
                  <a16:creationId xmlns:a16="http://schemas.microsoft.com/office/drawing/2014/main" id="{789401B2-7ACF-4ADB-936F-0E68AEADC025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AE267F9-CE0D-452A-AFB2-7E85645EB7DE}"/>
              </a:ext>
            </a:extLst>
          </p:cNvPr>
          <p:cNvGrpSpPr/>
          <p:nvPr/>
        </p:nvGrpSpPr>
        <p:grpSpPr>
          <a:xfrm>
            <a:off x="167566" y="4180681"/>
            <a:ext cx="322031" cy="252000"/>
            <a:chOff x="167566" y="4180681"/>
            <a:chExt cx="322031" cy="252000"/>
          </a:xfrm>
        </p:grpSpPr>
        <p:sp>
          <p:nvSpPr>
            <p:cNvPr id="207" name="Cylindre 206">
              <a:extLst>
                <a:ext uri="{FF2B5EF4-FFF2-40B4-BE49-F238E27FC236}">
                  <a16:creationId xmlns:a16="http://schemas.microsoft.com/office/drawing/2014/main" id="{10DB847E-A197-4384-8185-BC0455087917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Cylindre 207">
              <a:extLst>
                <a:ext uri="{FF2B5EF4-FFF2-40B4-BE49-F238E27FC236}">
                  <a16:creationId xmlns:a16="http://schemas.microsoft.com/office/drawing/2014/main" id="{66F4B29E-352A-49DD-8CAD-8936FFBD35D1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9" name="Flèche : droite 208">
              <a:extLst>
                <a:ext uri="{FF2B5EF4-FFF2-40B4-BE49-F238E27FC236}">
                  <a16:creationId xmlns:a16="http://schemas.microsoft.com/office/drawing/2014/main" id="{51CF0665-C93F-4D4B-B769-B333B6D76E39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B901006-7B5C-4364-9D16-B11BFF1F5145}"/>
              </a:ext>
            </a:extLst>
          </p:cNvPr>
          <p:cNvGrpSpPr/>
          <p:nvPr/>
        </p:nvGrpSpPr>
        <p:grpSpPr>
          <a:xfrm>
            <a:off x="1081563" y="3928365"/>
            <a:ext cx="323579" cy="504000"/>
            <a:chOff x="1081563" y="3928365"/>
            <a:chExt cx="323579" cy="504000"/>
          </a:xfrm>
        </p:grpSpPr>
        <p:sp>
          <p:nvSpPr>
            <p:cNvPr id="210" name="Cylindre 209">
              <a:extLst>
                <a:ext uri="{FF2B5EF4-FFF2-40B4-BE49-F238E27FC236}">
                  <a16:creationId xmlns:a16="http://schemas.microsoft.com/office/drawing/2014/main" id="{83F1442A-C106-4969-9423-20B6B13383C7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1" name="Cylindre 210">
              <a:extLst>
                <a:ext uri="{FF2B5EF4-FFF2-40B4-BE49-F238E27FC236}">
                  <a16:creationId xmlns:a16="http://schemas.microsoft.com/office/drawing/2014/main" id="{1AEAD2DE-CC4A-4D78-930C-F763C697622D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2" name="Flèche : droite 211">
              <a:extLst>
                <a:ext uri="{FF2B5EF4-FFF2-40B4-BE49-F238E27FC236}">
                  <a16:creationId xmlns:a16="http://schemas.microsoft.com/office/drawing/2014/main" id="{77082103-2913-4A10-8B71-5BCB950FF79F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CC513081-B1F5-4E6D-A618-4C4F9D9FEF09}"/>
              </a:ext>
            </a:extLst>
          </p:cNvPr>
          <p:cNvGrpSpPr/>
          <p:nvPr/>
        </p:nvGrpSpPr>
        <p:grpSpPr>
          <a:xfrm>
            <a:off x="623017" y="4054365"/>
            <a:ext cx="322031" cy="378000"/>
            <a:chOff x="623017" y="4054365"/>
            <a:chExt cx="322031" cy="378000"/>
          </a:xfrm>
        </p:grpSpPr>
        <p:sp>
          <p:nvSpPr>
            <p:cNvPr id="213" name="Cylindre 212">
              <a:extLst>
                <a:ext uri="{FF2B5EF4-FFF2-40B4-BE49-F238E27FC236}">
                  <a16:creationId xmlns:a16="http://schemas.microsoft.com/office/drawing/2014/main" id="{5E8E97CD-D6FE-4270-8842-9012011C7F55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Cylindre 213">
              <a:extLst>
                <a:ext uri="{FF2B5EF4-FFF2-40B4-BE49-F238E27FC236}">
                  <a16:creationId xmlns:a16="http://schemas.microsoft.com/office/drawing/2014/main" id="{651AD1D9-2FA6-4675-92B6-F432ADB4EFF4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Flèche : droite 214">
              <a:extLst>
                <a:ext uri="{FF2B5EF4-FFF2-40B4-BE49-F238E27FC236}">
                  <a16:creationId xmlns:a16="http://schemas.microsoft.com/office/drawing/2014/main" id="{EA72668B-C286-432D-A785-118171E4F517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E35A3B91-34B4-4CA5-A420-6D2540637F0D}"/>
              </a:ext>
            </a:extLst>
          </p:cNvPr>
          <p:cNvGrpSpPr/>
          <p:nvPr/>
        </p:nvGrpSpPr>
        <p:grpSpPr>
          <a:xfrm>
            <a:off x="1548202" y="3796373"/>
            <a:ext cx="322031" cy="630000"/>
            <a:chOff x="1548202" y="3796373"/>
            <a:chExt cx="322031" cy="630000"/>
          </a:xfrm>
        </p:grpSpPr>
        <p:sp>
          <p:nvSpPr>
            <p:cNvPr id="216" name="Cylindre 215">
              <a:extLst>
                <a:ext uri="{FF2B5EF4-FFF2-40B4-BE49-F238E27FC236}">
                  <a16:creationId xmlns:a16="http://schemas.microsoft.com/office/drawing/2014/main" id="{0441D1C6-E550-4935-82ED-058254512D4F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7" name="Cylindre 216">
              <a:extLst>
                <a:ext uri="{FF2B5EF4-FFF2-40B4-BE49-F238E27FC236}">
                  <a16:creationId xmlns:a16="http://schemas.microsoft.com/office/drawing/2014/main" id="{F5F4DBFC-0F2B-4BA0-B012-F6F4727942F1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Flèche : droite 217">
              <a:extLst>
                <a:ext uri="{FF2B5EF4-FFF2-40B4-BE49-F238E27FC236}">
                  <a16:creationId xmlns:a16="http://schemas.microsoft.com/office/drawing/2014/main" id="{19514D49-81A0-4E91-BEA3-24C741FFDC0F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9501BE47-AFF8-4CAB-A600-CEF2A1544609}"/>
              </a:ext>
            </a:extLst>
          </p:cNvPr>
          <p:cNvGrpSpPr/>
          <p:nvPr/>
        </p:nvGrpSpPr>
        <p:grpSpPr>
          <a:xfrm>
            <a:off x="2504553" y="2743925"/>
            <a:ext cx="322031" cy="630000"/>
            <a:chOff x="1548202" y="2988231"/>
            <a:chExt cx="322031" cy="630000"/>
          </a:xfrm>
        </p:grpSpPr>
        <p:sp>
          <p:nvSpPr>
            <p:cNvPr id="220" name="Cylindre 219">
              <a:extLst>
                <a:ext uri="{FF2B5EF4-FFF2-40B4-BE49-F238E27FC236}">
                  <a16:creationId xmlns:a16="http://schemas.microsoft.com/office/drawing/2014/main" id="{70271B79-5420-4E4E-8DC6-85C3ED165D90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Cylindre 220">
              <a:extLst>
                <a:ext uri="{FF2B5EF4-FFF2-40B4-BE49-F238E27FC236}">
                  <a16:creationId xmlns:a16="http://schemas.microsoft.com/office/drawing/2014/main" id="{67D7F26C-C759-41B0-8C56-FF5012CA4D0E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2" name="Flèche : droite 221">
              <a:extLst>
                <a:ext uri="{FF2B5EF4-FFF2-40B4-BE49-F238E27FC236}">
                  <a16:creationId xmlns:a16="http://schemas.microsoft.com/office/drawing/2014/main" id="{13FC4FC2-C9E9-4BEA-BF00-2E08FC328AB2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6" name="Ellipse 245">
            <a:extLst>
              <a:ext uri="{FF2B5EF4-FFF2-40B4-BE49-F238E27FC236}">
                <a16:creationId xmlns:a16="http://schemas.microsoft.com/office/drawing/2014/main" id="{D00948B5-0F0A-4267-98CB-EABAA4E90C89}"/>
              </a:ext>
            </a:extLst>
          </p:cNvPr>
          <p:cNvSpPr/>
          <p:nvPr/>
        </p:nvSpPr>
        <p:spPr>
          <a:xfrm>
            <a:off x="9105562" y="12188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CE9A61DD-B29A-4039-82B9-63A60E6C2D15}"/>
              </a:ext>
            </a:extLst>
          </p:cNvPr>
          <p:cNvSpPr/>
          <p:nvPr/>
        </p:nvSpPr>
        <p:spPr>
          <a:xfrm>
            <a:off x="9195562" y="211887"/>
            <a:ext cx="1620000" cy="162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CFDF4D4-00AB-43A9-B0F8-3FCD71D1D0ED}"/>
              </a:ext>
            </a:extLst>
          </p:cNvPr>
          <p:cNvGrpSpPr/>
          <p:nvPr/>
        </p:nvGrpSpPr>
        <p:grpSpPr>
          <a:xfrm>
            <a:off x="9587495" y="545631"/>
            <a:ext cx="836134" cy="952512"/>
            <a:chOff x="9563308" y="720461"/>
            <a:chExt cx="836134" cy="952512"/>
          </a:xfrm>
        </p:grpSpPr>
        <p:sp>
          <p:nvSpPr>
            <p:cNvPr id="248" name="ZoneTexte 247">
              <a:extLst>
                <a:ext uri="{FF2B5EF4-FFF2-40B4-BE49-F238E27FC236}">
                  <a16:creationId xmlns:a16="http://schemas.microsoft.com/office/drawing/2014/main" id="{A83DA6F8-381A-4B00-A718-DD2705A56977}"/>
                </a:ext>
              </a:extLst>
            </p:cNvPr>
            <p:cNvSpPr txBox="1"/>
            <p:nvPr/>
          </p:nvSpPr>
          <p:spPr>
            <a:xfrm>
              <a:off x="9563308" y="1334419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+ 12 cm</a:t>
              </a:r>
            </a:p>
          </p:txBody>
        </p:sp>
        <p:grpSp>
          <p:nvGrpSpPr>
            <p:cNvPr id="261" name="Groupe 260">
              <a:extLst>
                <a:ext uri="{FF2B5EF4-FFF2-40B4-BE49-F238E27FC236}">
                  <a16:creationId xmlns:a16="http://schemas.microsoft.com/office/drawing/2014/main" id="{77A33DFF-4739-40EE-8728-A919D3906238}"/>
                </a:ext>
              </a:extLst>
            </p:cNvPr>
            <p:cNvGrpSpPr/>
            <p:nvPr/>
          </p:nvGrpSpPr>
          <p:grpSpPr>
            <a:xfrm>
              <a:off x="9820360" y="720461"/>
              <a:ext cx="322031" cy="630000"/>
              <a:chOff x="1548202" y="2988231"/>
              <a:chExt cx="322031" cy="630000"/>
            </a:xfrm>
          </p:grpSpPr>
          <p:sp>
            <p:nvSpPr>
              <p:cNvPr id="262" name="Cylindre 261">
                <a:extLst>
                  <a:ext uri="{FF2B5EF4-FFF2-40B4-BE49-F238E27FC236}">
                    <a16:creationId xmlns:a16="http://schemas.microsoft.com/office/drawing/2014/main" id="{4792C2C3-A38C-4197-A8A0-DF3B6B9ABE93}"/>
                  </a:ext>
                </a:extLst>
              </p:cNvPr>
              <p:cNvSpPr/>
              <p:nvPr/>
            </p:nvSpPr>
            <p:spPr>
              <a:xfrm>
                <a:off x="1548202" y="2988231"/>
                <a:ext cx="322031" cy="630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Cylindre 262">
                <a:extLst>
                  <a:ext uri="{FF2B5EF4-FFF2-40B4-BE49-F238E27FC236}">
                    <a16:creationId xmlns:a16="http://schemas.microsoft.com/office/drawing/2014/main" id="{2AB18338-5212-4B4C-AF27-D8B21D612BC2}"/>
                  </a:ext>
                </a:extLst>
              </p:cNvPr>
              <p:cNvSpPr/>
              <p:nvPr/>
            </p:nvSpPr>
            <p:spPr>
              <a:xfrm>
                <a:off x="1548202" y="344995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C0D0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Flèche : droite 263">
                <a:extLst>
                  <a:ext uri="{FF2B5EF4-FFF2-40B4-BE49-F238E27FC236}">
                    <a16:creationId xmlns:a16="http://schemas.microsoft.com/office/drawing/2014/main" id="{CAE97389-4480-49E9-BEE9-332282946680}"/>
                  </a:ext>
                </a:extLst>
              </p:cNvPr>
              <p:cNvSpPr/>
              <p:nvPr/>
            </p:nvSpPr>
            <p:spPr>
              <a:xfrm rot="16200000">
                <a:off x="1460890" y="3201904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11" name="Ellipse 110">
            <a:extLst>
              <a:ext uri="{FF2B5EF4-FFF2-40B4-BE49-F238E27FC236}">
                <a16:creationId xmlns:a16="http://schemas.microsoft.com/office/drawing/2014/main" id="{3242A52B-1F8F-4004-BC99-DB92A5C0EA2B}"/>
              </a:ext>
            </a:extLst>
          </p:cNvPr>
          <p:cNvSpPr/>
          <p:nvPr/>
        </p:nvSpPr>
        <p:spPr>
          <a:xfrm>
            <a:off x="3544531" y="210079"/>
            <a:ext cx="1620000" cy="162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5" name="ZoneTexte 344">
            <a:extLst>
              <a:ext uri="{FF2B5EF4-FFF2-40B4-BE49-F238E27FC236}">
                <a16:creationId xmlns:a16="http://schemas.microsoft.com/office/drawing/2014/main" id="{A1533F95-0ADD-4B5F-80AA-387970BE6FD0}"/>
              </a:ext>
            </a:extLst>
          </p:cNvPr>
          <p:cNvSpPr txBox="1"/>
          <p:nvPr/>
        </p:nvSpPr>
        <p:spPr>
          <a:xfrm>
            <a:off x="3898438" y="117387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+ 3 cm</a:t>
            </a:r>
          </a:p>
        </p:txBody>
      </p:sp>
      <p:grpSp>
        <p:nvGrpSpPr>
          <p:cNvPr id="350" name="Groupe 349">
            <a:extLst>
              <a:ext uri="{FF2B5EF4-FFF2-40B4-BE49-F238E27FC236}">
                <a16:creationId xmlns:a16="http://schemas.microsoft.com/office/drawing/2014/main" id="{2D251C3D-B08B-4EF1-A8CE-E383FFD11B6D}"/>
              </a:ext>
            </a:extLst>
          </p:cNvPr>
          <p:cNvGrpSpPr/>
          <p:nvPr/>
        </p:nvGrpSpPr>
        <p:grpSpPr>
          <a:xfrm>
            <a:off x="4154152" y="935267"/>
            <a:ext cx="322031" cy="252000"/>
            <a:chOff x="167566" y="3372539"/>
            <a:chExt cx="322031" cy="252000"/>
          </a:xfrm>
        </p:grpSpPr>
        <p:sp>
          <p:nvSpPr>
            <p:cNvPr id="351" name="Cylindre 350">
              <a:extLst>
                <a:ext uri="{FF2B5EF4-FFF2-40B4-BE49-F238E27FC236}">
                  <a16:creationId xmlns:a16="http://schemas.microsoft.com/office/drawing/2014/main" id="{EABDFE47-321B-4894-9FBC-698A5FA1AA4B}"/>
                </a:ext>
              </a:extLst>
            </p:cNvPr>
            <p:cNvSpPr/>
            <p:nvPr/>
          </p:nvSpPr>
          <p:spPr>
            <a:xfrm>
              <a:off x="167566" y="3372539"/>
              <a:ext cx="322031" cy="252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2" name="Cylindre 351">
              <a:extLst>
                <a:ext uri="{FF2B5EF4-FFF2-40B4-BE49-F238E27FC236}">
                  <a16:creationId xmlns:a16="http://schemas.microsoft.com/office/drawing/2014/main" id="{A83ADDF1-C578-4F81-935D-BEEC45617B5F}"/>
                </a:ext>
              </a:extLst>
            </p:cNvPr>
            <p:cNvSpPr/>
            <p:nvPr/>
          </p:nvSpPr>
          <p:spPr>
            <a:xfrm>
              <a:off x="167566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3" name="Flèche : droite 352">
              <a:extLst>
                <a:ext uri="{FF2B5EF4-FFF2-40B4-BE49-F238E27FC236}">
                  <a16:creationId xmlns:a16="http://schemas.microsoft.com/office/drawing/2014/main" id="{C5B83463-AEC9-4794-B611-9420D60C9798}"/>
                </a:ext>
              </a:extLst>
            </p:cNvPr>
            <p:cNvSpPr/>
            <p:nvPr/>
          </p:nvSpPr>
          <p:spPr>
            <a:xfrm rot="16200000">
              <a:off x="267189" y="3394830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3" name="Ellipse 222">
            <a:extLst>
              <a:ext uri="{FF2B5EF4-FFF2-40B4-BE49-F238E27FC236}">
                <a16:creationId xmlns:a16="http://schemas.microsoft.com/office/drawing/2014/main" id="{5861C86A-93B0-4DEF-8DC3-C193F1497B5F}"/>
              </a:ext>
            </a:extLst>
          </p:cNvPr>
          <p:cNvSpPr/>
          <p:nvPr/>
        </p:nvSpPr>
        <p:spPr>
          <a:xfrm>
            <a:off x="5428690" y="15070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53503A3B-F45C-46F3-805B-15B422FC6128}"/>
              </a:ext>
            </a:extLst>
          </p:cNvPr>
          <p:cNvSpPr/>
          <p:nvPr/>
        </p:nvSpPr>
        <p:spPr>
          <a:xfrm>
            <a:off x="5518690" y="240701"/>
            <a:ext cx="1620000" cy="162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3" name="ZoneTexte 332">
            <a:extLst>
              <a:ext uri="{FF2B5EF4-FFF2-40B4-BE49-F238E27FC236}">
                <a16:creationId xmlns:a16="http://schemas.microsoft.com/office/drawing/2014/main" id="{202BB43C-35C4-440B-A5C6-BE87AEA4E1E0}"/>
              </a:ext>
            </a:extLst>
          </p:cNvPr>
          <p:cNvSpPr txBox="1"/>
          <p:nvPr/>
        </p:nvSpPr>
        <p:spPr>
          <a:xfrm>
            <a:off x="5882655" y="120129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+ 6 cm</a:t>
            </a:r>
          </a:p>
        </p:txBody>
      </p:sp>
      <p:grpSp>
        <p:nvGrpSpPr>
          <p:cNvPr id="358" name="Groupe 357">
            <a:extLst>
              <a:ext uri="{FF2B5EF4-FFF2-40B4-BE49-F238E27FC236}">
                <a16:creationId xmlns:a16="http://schemas.microsoft.com/office/drawing/2014/main" id="{61E48CE1-4B43-455E-9702-BAECD624E4F5}"/>
              </a:ext>
            </a:extLst>
          </p:cNvPr>
          <p:cNvGrpSpPr/>
          <p:nvPr/>
        </p:nvGrpSpPr>
        <p:grpSpPr>
          <a:xfrm>
            <a:off x="6139962" y="844999"/>
            <a:ext cx="322031" cy="378000"/>
            <a:chOff x="623017" y="3246223"/>
            <a:chExt cx="322031" cy="378000"/>
          </a:xfrm>
        </p:grpSpPr>
        <p:sp>
          <p:nvSpPr>
            <p:cNvPr id="359" name="Cylindre 358">
              <a:extLst>
                <a:ext uri="{FF2B5EF4-FFF2-40B4-BE49-F238E27FC236}">
                  <a16:creationId xmlns:a16="http://schemas.microsoft.com/office/drawing/2014/main" id="{05BB8EDF-AC2A-45D4-8DED-062037464C25}"/>
                </a:ext>
              </a:extLst>
            </p:cNvPr>
            <p:cNvSpPr/>
            <p:nvPr/>
          </p:nvSpPr>
          <p:spPr>
            <a:xfrm>
              <a:off x="623017" y="3246223"/>
              <a:ext cx="322031" cy="378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0" name="Cylindre 359">
              <a:extLst>
                <a:ext uri="{FF2B5EF4-FFF2-40B4-BE49-F238E27FC236}">
                  <a16:creationId xmlns:a16="http://schemas.microsoft.com/office/drawing/2014/main" id="{6EC64B62-3653-4A8C-B9E8-1A73A871DDB1}"/>
                </a:ext>
              </a:extLst>
            </p:cNvPr>
            <p:cNvSpPr/>
            <p:nvPr/>
          </p:nvSpPr>
          <p:spPr>
            <a:xfrm>
              <a:off x="623017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1" name="Flèche : droite 360">
              <a:extLst>
                <a:ext uri="{FF2B5EF4-FFF2-40B4-BE49-F238E27FC236}">
                  <a16:creationId xmlns:a16="http://schemas.microsoft.com/office/drawing/2014/main" id="{796F47AF-6966-4166-9873-6ECE56930F86}"/>
                </a:ext>
              </a:extLst>
            </p:cNvPr>
            <p:cNvSpPr/>
            <p:nvPr/>
          </p:nvSpPr>
          <p:spPr>
            <a:xfrm rot="16200000">
              <a:off x="662249" y="3334439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5" name="Ellipse 234">
            <a:extLst>
              <a:ext uri="{FF2B5EF4-FFF2-40B4-BE49-F238E27FC236}">
                <a16:creationId xmlns:a16="http://schemas.microsoft.com/office/drawing/2014/main" id="{948D8966-2832-4785-97AF-B6AC4E72245C}"/>
              </a:ext>
            </a:extLst>
          </p:cNvPr>
          <p:cNvSpPr/>
          <p:nvPr/>
        </p:nvSpPr>
        <p:spPr>
          <a:xfrm>
            <a:off x="7242822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Ellipse 235">
            <a:extLst>
              <a:ext uri="{FF2B5EF4-FFF2-40B4-BE49-F238E27FC236}">
                <a16:creationId xmlns:a16="http://schemas.microsoft.com/office/drawing/2014/main" id="{69DAFB17-9481-40E3-9060-6E098C699232}"/>
              </a:ext>
            </a:extLst>
          </p:cNvPr>
          <p:cNvSpPr/>
          <p:nvPr/>
        </p:nvSpPr>
        <p:spPr>
          <a:xfrm>
            <a:off x="7332822" y="213794"/>
            <a:ext cx="1620000" cy="16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7" name="ZoneTexte 326">
            <a:extLst>
              <a:ext uri="{FF2B5EF4-FFF2-40B4-BE49-F238E27FC236}">
                <a16:creationId xmlns:a16="http://schemas.microsoft.com/office/drawing/2014/main" id="{C080F4ED-FFCE-49A6-9AAF-2D59B8991920}"/>
              </a:ext>
            </a:extLst>
          </p:cNvPr>
          <p:cNvSpPr txBox="1"/>
          <p:nvPr/>
        </p:nvSpPr>
        <p:spPr>
          <a:xfrm>
            <a:off x="7722835" y="118840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+ 9 cm</a:t>
            </a:r>
          </a:p>
        </p:txBody>
      </p:sp>
      <p:grpSp>
        <p:nvGrpSpPr>
          <p:cNvPr id="366" name="Groupe 365">
            <a:extLst>
              <a:ext uri="{FF2B5EF4-FFF2-40B4-BE49-F238E27FC236}">
                <a16:creationId xmlns:a16="http://schemas.microsoft.com/office/drawing/2014/main" id="{99B86A73-8FAC-489A-8D5A-8745CFF6932C}"/>
              </a:ext>
            </a:extLst>
          </p:cNvPr>
          <p:cNvGrpSpPr/>
          <p:nvPr/>
        </p:nvGrpSpPr>
        <p:grpSpPr>
          <a:xfrm>
            <a:off x="7979110" y="701048"/>
            <a:ext cx="323579" cy="504000"/>
            <a:chOff x="1081563" y="3120223"/>
            <a:chExt cx="323579" cy="504000"/>
          </a:xfrm>
        </p:grpSpPr>
        <p:sp>
          <p:nvSpPr>
            <p:cNvPr id="367" name="Cylindre 366">
              <a:extLst>
                <a:ext uri="{FF2B5EF4-FFF2-40B4-BE49-F238E27FC236}">
                  <a16:creationId xmlns:a16="http://schemas.microsoft.com/office/drawing/2014/main" id="{9D3EBC61-15D6-4203-A7FF-725D35C62431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8" name="Cylindre 367">
              <a:extLst>
                <a:ext uri="{FF2B5EF4-FFF2-40B4-BE49-F238E27FC236}">
                  <a16:creationId xmlns:a16="http://schemas.microsoft.com/office/drawing/2014/main" id="{96117F7D-7BF3-4934-8F84-E7973DDCCC5F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9" name="Flèche : droite 368">
              <a:extLst>
                <a:ext uri="{FF2B5EF4-FFF2-40B4-BE49-F238E27FC236}">
                  <a16:creationId xmlns:a16="http://schemas.microsoft.com/office/drawing/2014/main" id="{933556AC-9613-4928-8FEB-D117C91D70DE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8" name="Groupe 397">
            <a:extLst>
              <a:ext uri="{FF2B5EF4-FFF2-40B4-BE49-F238E27FC236}">
                <a16:creationId xmlns:a16="http://schemas.microsoft.com/office/drawing/2014/main" id="{77C99F0F-A01B-41C1-B94D-2369426CBBA0}"/>
              </a:ext>
            </a:extLst>
          </p:cNvPr>
          <p:cNvGrpSpPr/>
          <p:nvPr/>
        </p:nvGrpSpPr>
        <p:grpSpPr>
          <a:xfrm>
            <a:off x="5730679" y="5128781"/>
            <a:ext cx="323579" cy="504000"/>
            <a:chOff x="1081563" y="3928365"/>
            <a:chExt cx="323579" cy="504000"/>
          </a:xfrm>
        </p:grpSpPr>
        <p:sp>
          <p:nvSpPr>
            <p:cNvPr id="399" name="Cylindre 398">
              <a:extLst>
                <a:ext uri="{FF2B5EF4-FFF2-40B4-BE49-F238E27FC236}">
                  <a16:creationId xmlns:a16="http://schemas.microsoft.com/office/drawing/2014/main" id="{7CE18784-8A21-40AB-84EC-C09CCA8AAEDA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0" name="Cylindre 399">
              <a:extLst>
                <a:ext uri="{FF2B5EF4-FFF2-40B4-BE49-F238E27FC236}">
                  <a16:creationId xmlns:a16="http://schemas.microsoft.com/office/drawing/2014/main" id="{B7632D18-81AF-4A59-AE87-069223EA5819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1" name="Flèche : droite 400">
              <a:extLst>
                <a:ext uri="{FF2B5EF4-FFF2-40B4-BE49-F238E27FC236}">
                  <a16:creationId xmlns:a16="http://schemas.microsoft.com/office/drawing/2014/main" id="{158DE041-789D-48E1-A2F7-A5D6C4C613FC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2" name="Groupe 401">
            <a:extLst>
              <a:ext uri="{FF2B5EF4-FFF2-40B4-BE49-F238E27FC236}">
                <a16:creationId xmlns:a16="http://schemas.microsoft.com/office/drawing/2014/main" id="{A0C4B80A-5A32-481F-80D0-856E3B3B2EE3}"/>
              </a:ext>
            </a:extLst>
          </p:cNvPr>
          <p:cNvGrpSpPr/>
          <p:nvPr/>
        </p:nvGrpSpPr>
        <p:grpSpPr>
          <a:xfrm>
            <a:off x="5272133" y="5254781"/>
            <a:ext cx="322031" cy="378000"/>
            <a:chOff x="623017" y="4054365"/>
            <a:chExt cx="322031" cy="378000"/>
          </a:xfrm>
        </p:grpSpPr>
        <p:sp>
          <p:nvSpPr>
            <p:cNvPr id="403" name="Cylindre 402">
              <a:extLst>
                <a:ext uri="{FF2B5EF4-FFF2-40B4-BE49-F238E27FC236}">
                  <a16:creationId xmlns:a16="http://schemas.microsoft.com/office/drawing/2014/main" id="{E9063D6A-AABC-4695-82E1-FE3403A747AB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4" name="Cylindre 403">
              <a:extLst>
                <a:ext uri="{FF2B5EF4-FFF2-40B4-BE49-F238E27FC236}">
                  <a16:creationId xmlns:a16="http://schemas.microsoft.com/office/drawing/2014/main" id="{E196A6B9-3B7B-42E5-8585-EB11DE530556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5" name="Flèche : droite 404">
              <a:extLst>
                <a:ext uri="{FF2B5EF4-FFF2-40B4-BE49-F238E27FC236}">
                  <a16:creationId xmlns:a16="http://schemas.microsoft.com/office/drawing/2014/main" id="{BCFBC93C-6EF7-42CD-8380-D5BF5A502070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6" name="Groupe 405">
            <a:extLst>
              <a:ext uri="{FF2B5EF4-FFF2-40B4-BE49-F238E27FC236}">
                <a16:creationId xmlns:a16="http://schemas.microsoft.com/office/drawing/2014/main" id="{53A127DB-A076-4C80-9CAA-494A37E5A63C}"/>
              </a:ext>
            </a:extLst>
          </p:cNvPr>
          <p:cNvGrpSpPr/>
          <p:nvPr/>
        </p:nvGrpSpPr>
        <p:grpSpPr>
          <a:xfrm>
            <a:off x="8883743" y="4813781"/>
            <a:ext cx="322031" cy="630000"/>
            <a:chOff x="1548202" y="3796373"/>
            <a:chExt cx="322031" cy="630000"/>
          </a:xfrm>
        </p:grpSpPr>
        <p:sp>
          <p:nvSpPr>
            <p:cNvPr id="407" name="Cylindre 406">
              <a:extLst>
                <a:ext uri="{FF2B5EF4-FFF2-40B4-BE49-F238E27FC236}">
                  <a16:creationId xmlns:a16="http://schemas.microsoft.com/office/drawing/2014/main" id="{ACEFC00D-F58A-45DF-8AB7-61913DE3AAD7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8" name="Cylindre 407">
              <a:extLst>
                <a:ext uri="{FF2B5EF4-FFF2-40B4-BE49-F238E27FC236}">
                  <a16:creationId xmlns:a16="http://schemas.microsoft.com/office/drawing/2014/main" id="{8D53C287-F583-47EE-BAEE-A522A920EE07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9" name="Flèche : droite 408">
              <a:extLst>
                <a:ext uri="{FF2B5EF4-FFF2-40B4-BE49-F238E27FC236}">
                  <a16:creationId xmlns:a16="http://schemas.microsoft.com/office/drawing/2014/main" id="{8F3FDBDE-5745-43A9-9267-F18D70629302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65" name="Ellipse 264">
            <a:extLst>
              <a:ext uri="{FF2B5EF4-FFF2-40B4-BE49-F238E27FC236}">
                <a16:creationId xmlns:a16="http://schemas.microsoft.com/office/drawing/2014/main" id="{8A665251-EF99-4E4F-BDFD-1B7F045FDC7E}"/>
              </a:ext>
            </a:extLst>
          </p:cNvPr>
          <p:cNvSpPr/>
          <p:nvPr/>
        </p:nvSpPr>
        <p:spPr>
          <a:xfrm>
            <a:off x="3481191" y="2166650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C41122A0-35E0-47D4-97D1-4BE929CBFFB7}"/>
              </a:ext>
            </a:extLst>
          </p:cNvPr>
          <p:cNvSpPr/>
          <p:nvPr/>
        </p:nvSpPr>
        <p:spPr>
          <a:xfrm>
            <a:off x="3571191" y="2256650"/>
            <a:ext cx="1620000" cy="162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9" name="ZoneTexte 388">
            <a:extLst>
              <a:ext uri="{FF2B5EF4-FFF2-40B4-BE49-F238E27FC236}">
                <a16:creationId xmlns:a16="http://schemas.microsoft.com/office/drawing/2014/main" id="{C9F370CD-1CFC-4065-8344-DB2F8226529F}"/>
              </a:ext>
            </a:extLst>
          </p:cNvPr>
          <p:cNvSpPr txBox="1"/>
          <p:nvPr/>
        </p:nvSpPr>
        <p:spPr>
          <a:xfrm>
            <a:off x="3963124" y="320435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- 3 cm</a:t>
            </a:r>
          </a:p>
        </p:txBody>
      </p:sp>
      <p:grpSp>
        <p:nvGrpSpPr>
          <p:cNvPr id="410" name="Groupe 409">
            <a:extLst>
              <a:ext uri="{FF2B5EF4-FFF2-40B4-BE49-F238E27FC236}">
                <a16:creationId xmlns:a16="http://schemas.microsoft.com/office/drawing/2014/main" id="{4DE937D7-9772-4934-9208-A1B12F55B5D3}"/>
              </a:ext>
            </a:extLst>
          </p:cNvPr>
          <p:cNvGrpSpPr/>
          <p:nvPr/>
        </p:nvGrpSpPr>
        <p:grpSpPr>
          <a:xfrm>
            <a:off x="4216015" y="2968394"/>
            <a:ext cx="322031" cy="252000"/>
            <a:chOff x="167566" y="4180681"/>
            <a:chExt cx="322031" cy="252000"/>
          </a:xfrm>
        </p:grpSpPr>
        <p:sp>
          <p:nvSpPr>
            <p:cNvPr id="411" name="Cylindre 410">
              <a:extLst>
                <a:ext uri="{FF2B5EF4-FFF2-40B4-BE49-F238E27FC236}">
                  <a16:creationId xmlns:a16="http://schemas.microsoft.com/office/drawing/2014/main" id="{FEE77472-C87F-4363-8376-E56E2FB13C66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2" name="Cylindre 411">
              <a:extLst>
                <a:ext uri="{FF2B5EF4-FFF2-40B4-BE49-F238E27FC236}">
                  <a16:creationId xmlns:a16="http://schemas.microsoft.com/office/drawing/2014/main" id="{752EE269-7F40-4C12-926D-450D9798D0C8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3" name="Flèche : droite 412">
              <a:extLst>
                <a:ext uri="{FF2B5EF4-FFF2-40B4-BE49-F238E27FC236}">
                  <a16:creationId xmlns:a16="http://schemas.microsoft.com/office/drawing/2014/main" id="{51B298AE-E9F9-49BC-97FF-62441D542B40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3" name="Ellipse 272">
            <a:extLst>
              <a:ext uri="{FF2B5EF4-FFF2-40B4-BE49-F238E27FC236}">
                <a16:creationId xmlns:a16="http://schemas.microsoft.com/office/drawing/2014/main" id="{0083645F-406B-4FBA-B092-0F9C9BA344A0}"/>
              </a:ext>
            </a:extLst>
          </p:cNvPr>
          <p:cNvSpPr/>
          <p:nvPr/>
        </p:nvSpPr>
        <p:spPr>
          <a:xfrm>
            <a:off x="5403085" y="2220223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BC4253D0-6A36-45FA-8210-205B2DF131AB}"/>
              </a:ext>
            </a:extLst>
          </p:cNvPr>
          <p:cNvSpPr/>
          <p:nvPr/>
        </p:nvSpPr>
        <p:spPr>
          <a:xfrm>
            <a:off x="5493085" y="2310223"/>
            <a:ext cx="1620000" cy="162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3" name="ZoneTexte 382">
            <a:extLst>
              <a:ext uri="{FF2B5EF4-FFF2-40B4-BE49-F238E27FC236}">
                <a16:creationId xmlns:a16="http://schemas.microsoft.com/office/drawing/2014/main" id="{60F49E79-D6CD-4F01-83FA-12647A6B83A7}"/>
              </a:ext>
            </a:extLst>
          </p:cNvPr>
          <p:cNvSpPr txBox="1"/>
          <p:nvPr/>
        </p:nvSpPr>
        <p:spPr>
          <a:xfrm>
            <a:off x="5885018" y="3257925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- 6 cm</a:t>
            </a:r>
          </a:p>
        </p:txBody>
      </p:sp>
      <p:grpSp>
        <p:nvGrpSpPr>
          <p:cNvPr id="418" name="Groupe 417">
            <a:extLst>
              <a:ext uri="{FF2B5EF4-FFF2-40B4-BE49-F238E27FC236}">
                <a16:creationId xmlns:a16="http://schemas.microsoft.com/office/drawing/2014/main" id="{00290E26-F260-432E-BD5B-B437918551DB}"/>
              </a:ext>
            </a:extLst>
          </p:cNvPr>
          <p:cNvGrpSpPr/>
          <p:nvPr/>
        </p:nvGrpSpPr>
        <p:grpSpPr>
          <a:xfrm>
            <a:off x="6140698" y="2895967"/>
            <a:ext cx="322031" cy="378000"/>
            <a:chOff x="623017" y="4054365"/>
            <a:chExt cx="322031" cy="378000"/>
          </a:xfrm>
        </p:grpSpPr>
        <p:sp>
          <p:nvSpPr>
            <p:cNvPr id="419" name="Cylindre 418">
              <a:extLst>
                <a:ext uri="{FF2B5EF4-FFF2-40B4-BE49-F238E27FC236}">
                  <a16:creationId xmlns:a16="http://schemas.microsoft.com/office/drawing/2014/main" id="{A6BFA9A7-7B0D-4168-930E-70B04657B8B8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0" name="Cylindre 419">
              <a:extLst>
                <a:ext uri="{FF2B5EF4-FFF2-40B4-BE49-F238E27FC236}">
                  <a16:creationId xmlns:a16="http://schemas.microsoft.com/office/drawing/2014/main" id="{1D458356-93D8-45EF-9C1D-13081A217DD9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1" name="Flèche : droite 420">
              <a:extLst>
                <a:ext uri="{FF2B5EF4-FFF2-40B4-BE49-F238E27FC236}">
                  <a16:creationId xmlns:a16="http://schemas.microsoft.com/office/drawing/2014/main" id="{BB63354E-6C6B-434D-AFD3-663297AD363E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0" name="Ellipse 279">
            <a:extLst>
              <a:ext uri="{FF2B5EF4-FFF2-40B4-BE49-F238E27FC236}">
                <a16:creationId xmlns:a16="http://schemas.microsoft.com/office/drawing/2014/main" id="{64D7D713-7EB8-4E8D-BCE5-F5179C7A8826}"/>
              </a:ext>
            </a:extLst>
          </p:cNvPr>
          <p:cNvSpPr/>
          <p:nvPr/>
        </p:nvSpPr>
        <p:spPr>
          <a:xfrm>
            <a:off x="7242822" y="223594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751B8D16-14CE-4891-810A-E341C3CE73E4}"/>
              </a:ext>
            </a:extLst>
          </p:cNvPr>
          <p:cNvSpPr/>
          <p:nvPr/>
        </p:nvSpPr>
        <p:spPr>
          <a:xfrm>
            <a:off x="7332822" y="2325941"/>
            <a:ext cx="1620000" cy="162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7" name="ZoneTexte 376">
            <a:extLst>
              <a:ext uri="{FF2B5EF4-FFF2-40B4-BE49-F238E27FC236}">
                <a16:creationId xmlns:a16="http://schemas.microsoft.com/office/drawing/2014/main" id="{2025BAB9-AFE0-447C-984A-5B464E05C307}"/>
              </a:ext>
            </a:extLst>
          </p:cNvPr>
          <p:cNvSpPr txBox="1"/>
          <p:nvPr/>
        </p:nvSpPr>
        <p:spPr>
          <a:xfrm>
            <a:off x="7720945" y="327364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- 9 cm</a:t>
            </a:r>
          </a:p>
        </p:txBody>
      </p:sp>
      <p:grpSp>
        <p:nvGrpSpPr>
          <p:cNvPr id="426" name="Groupe 425">
            <a:extLst>
              <a:ext uri="{FF2B5EF4-FFF2-40B4-BE49-F238E27FC236}">
                <a16:creationId xmlns:a16="http://schemas.microsoft.com/office/drawing/2014/main" id="{54888190-E5BD-41A1-A11E-E5483C7623CF}"/>
              </a:ext>
            </a:extLst>
          </p:cNvPr>
          <p:cNvGrpSpPr/>
          <p:nvPr/>
        </p:nvGrpSpPr>
        <p:grpSpPr>
          <a:xfrm>
            <a:off x="7977220" y="2787725"/>
            <a:ext cx="323579" cy="504000"/>
            <a:chOff x="1081563" y="3928365"/>
            <a:chExt cx="323579" cy="504000"/>
          </a:xfrm>
        </p:grpSpPr>
        <p:sp>
          <p:nvSpPr>
            <p:cNvPr id="427" name="Cylindre 426">
              <a:extLst>
                <a:ext uri="{FF2B5EF4-FFF2-40B4-BE49-F238E27FC236}">
                  <a16:creationId xmlns:a16="http://schemas.microsoft.com/office/drawing/2014/main" id="{0A67175E-D12E-4167-9475-104333BD2BDE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8" name="Cylindre 427">
              <a:extLst>
                <a:ext uri="{FF2B5EF4-FFF2-40B4-BE49-F238E27FC236}">
                  <a16:creationId xmlns:a16="http://schemas.microsoft.com/office/drawing/2014/main" id="{62332B25-7756-4333-8C62-53369B3BBDA0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9" name="Flèche : droite 428">
              <a:extLst>
                <a:ext uri="{FF2B5EF4-FFF2-40B4-BE49-F238E27FC236}">
                  <a16:creationId xmlns:a16="http://schemas.microsoft.com/office/drawing/2014/main" id="{54915075-18A7-4DD4-B3A9-E15F608CDEB6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7" name="Ellipse 286">
            <a:extLst>
              <a:ext uri="{FF2B5EF4-FFF2-40B4-BE49-F238E27FC236}">
                <a16:creationId xmlns:a16="http://schemas.microsoft.com/office/drawing/2014/main" id="{1ECA7E14-6D3A-49C1-A2EC-278751CCEB3D}"/>
              </a:ext>
            </a:extLst>
          </p:cNvPr>
          <p:cNvSpPr/>
          <p:nvPr/>
        </p:nvSpPr>
        <p:spPr>
          <a:xfrm>
            <a:off x="9054059" y="220895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F5D33262-2948-469C-9DC8-ED6707809C7E}"/>
              </a:ext>
            </a:extLst>
          </p:cNvPr>
          <p:cNvSpPr/>
          <p:nvPr/>
        </p:nvSpPr>
        <p:spPr>
          <a:xfrm>
            <a:off x="9144059" y="2298957"/>
            <a:ext cx="1620000" cy="162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8EB5D481-453E-419B-BC9A-AB3B09C855F9}"/>
              </a:ext>
            </a:extLst>
          </p:cNvPr>
          <p:cNvGrpSpPr/>
          <p:nvPr/>
        </p:nvGrpSpPr>
        <p:grpSpPr>
          <a:xfrm>
            <a:off x="9535992" y="2626587"/>
            <a:ext cx="836134" cy="958626"/>
            <a:chOff x="9561154" y="2428925"/>
            <a:chExt cx="836134" cy="958626"/>
          </a:xfrm>
        </p:grpSpPr>
        <p:sp>
          <p:nvSpPr>
            <p:cNvPr id="371" name="ZoneTexte 370">
              <a:extLst>
                <a:ext uri="{FF2B5EF4-FFF2-40B4-BE49-F238E27FC236}">
                  <a16:creationId xmlns:a16="http://schemas.microsoft.com/office/drawing/2014/main" id="{6EBA3077-78C0-4FAB-9917-CEFA672DD671}"/>
                </a:ext>
              </a:extLst>
            </p:cNvPr>
            <p:cNvSpPr txBox="1"/>
            <p:nvPr/>
          </p:nvSpPr>
          <p:spPr>
            <a:xfrm>
              <a:off x="9561154" y="3048997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</a:rPr>
                <a:t>- 12 cm</a:t>
              </a:r>
            </a:p>
          </p:txBody>
        </p:sp>
        <p:grpSp>
          <p:nvGrpSpPr>
            <p:cNvPr id="434" name="Groupe 433">
              <a:extLst>
                <a:ext uri="{FF2B5EF4-FFF2-40B4-BE49-F238E27FC236}">
                  <a16:creationId xmlns:a16="http://schemas.microsoft.com/office/drawing/2014/main" id="{A35AAEFF-DDDB-42CD-81A4-B8C5F993BF5A}"/>
                </a:ext>
              </a:extLst>
            </p:cNvPr>
            <p:cNvGrpSpPr/>
            <p:nvPr/>
          </p:nvGrpSpPr>
          <p:grpSpPr>
            <a:xfrm>
              <a:off x="9818206" y="2428925"/>
              <a:ext cx="322031" cy="630000"/>
              <a:chOff x="1548202" y="3796373"/>
              <a:chExt cx="322031" cy="630000"/>
            </a:xfrm>
          </p:grpSpPr>
          <p:sp>
            <p:nvSpPr>
              <p:cNvPr id="435" name="Cylindre 434">
                <a:extLst>
                  <a:ext uri="{FF2B5EF4-FFF2-40B4-BE49-F238E27FC236}">
                    <a16:creationId xmlns:a16="http://schemas.microsoft.com/office/drawing/2014/main" id="{10A9616F-06D4-4483-A9BC-D69195E9AAF5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6" name="Cylindre 435">
                <a:extLst>
                  <a:ext uri="{FF2B5EF4-FFF2-40B4-BE49-F238E27FC236}">
                    <a16:creationId xmlns:a16="http://schemas.microsoft.com/office/drawing/2014/main" id="{7ADC3155-CDD5-4622-BFA0-DC886CFAAE9D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7" name="Flèche : droite 436">
                <a:extLst>
                  <a:ext uri="{FF2B5EF4-FFF2-40B4-BE49-F238E27FC236}">
                    <a16:creationId xmlns:a16="http://schemas.microsoft.com/office/drawing/2014/main" id="{EE6F2A46-3863-411B-A2B1-ECE962D03AD0}"/>
                  </a:ext>
                </a:extLst>
              </p:cNvPr>
              <p:cNvSpPr/>
              <p:nvPr/>
            </p:nvSpPr>
            <p:spPr>
              <a:xfrm rot="54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0BAFCBED-E2D9-467A-A782-4BFCD11B994D}"/>
              </a:ext>
            </a:extLst>
          </p:cNvPr>
          <p:cNvGrpSpPr/>
          <p:nvPr/>
        </p:nvGrpSpPr>
        <p:grpSpPr>
          <a:xfrm>
            <a:off x="7774953" y="4828603"/>
            <a:ext cx="322031" cy="630000"/>
            <a:chOff x="1548202" y="3796373"/>
            <a:chExt cx="322031" cy="630000"/>
          </a:xfrm>
        </p:grpSpPr>
        <p:sp>
          <p:nvSpPr>
            <p:cNvPr id="140" name="Cylindre 139">
              <a:extLst>
                <a:ext uri="{FF2B5EF4-FFF2-40B4-BE49-F238E27FC236}">
                  <a16:creationId xmlns:a16="http://schemas.microsoft.com/office/drawing/2014/main" id="{05195EDC-5BCA-4DC1-B547-BEBDD0FA369A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" name="Cylindre 140">
              <a:extLst>
                <a:ext uri="{FF2B5EF4-FFF2-40B4-BE49-F238E27FC236}">
                  <a16:creationId xmlns:a16="http://schemas.microsoft.com/office/drawing/2014/main" id="{7EAA2F29-C8BB-4D62-8B91-7D19D1BD581E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DCE5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" name="Flèche : droite 141">
              <a:extLst>
                <a:ext uri="{FF2B5EF4-FFF2-40B4-BE49-F238E27FC236}">
                  <a16:creationId xmlns:a16="http://schemas.microsoft.com/office/drawing/2014/main" id="{057C8EDC-853D-4772-AC90-4090E1F8D12E}"/>
                </a:ext>
              </a:extLst>
            </p:cNvPr>
            <p:cNvSpPr/>
            <p:nvPr/>
          </p:nvSpPr>
          <p:spPr>
            <a:xfrm rot="162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4" name="ZoneTexte 143">
            <a:extLst>
              <a:ext uri="{FF2B5EF4-FFF2-40B4-BE49-F238E27FC236}">
                <a16:creationId xmlns:a16="http://schemas.microsoft.com/office/drawing/2014/main" id="{27C29754-0FDB-4736-846F-DD6D862B1E99}"/>
              </a:ext>
            </a:extLst>
          </p:cNvPr>
          <p:cNvSpPr txBox="1"/>
          <p:nvPr/>
        </p:nvSpPr>
        <p:spPr>
          <a:xfrm>
            <a:off x="7517899" y="5491180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+ 3 cm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5BCCD893-E6B4-4358-AB61-5C314002BD60}"/>
              </a:ext>
            </a:extLst>
          </p:cNvPr>
          <p:cNvSpPr txBox="1"/>
          <p:nvPr/>
        </p:nvSpPr>
        <p:spPr>
          <a:xfrm>
            <a:off x="8624755" y="548160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+ 3 cm</a:t>
            </a:r>
          </a:p>
        </p:txBody>
      </p:sp>
    </p:spTree>
    <p:extLst>
      <p:ext uri="{BB962C8B-B14F-4D97-AF65-F5344CB8AC3E}">
        <p14:creationId xmlns:p14="http://schemas.microsoft.com/office/powerpoint/2010/main" val="2351099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8C9390E-BC45-4B37-8406-1C132A048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5" r="18913" b="24602"/>
          <a:stretch/>
        </p:blipFill>
        <p:spPr bwMode="auto">
          <a:xfrm>
            <a:off x="9469235" y="2837272"/>
            <a:ext cx="3935017" cy="296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lipse 109">
            <a:extLst>
              <a:ext uri="{FF2B5EF4-FFF2-40B4-BE49-F238E27FC236}">
                <a16:creationId xmlns:a16="http://schemas.microsoft.com/office/drawing/2014/main" id="{3BAFA5F1-2BC5-483F-BEBB-9BD4B0A60F54}"/>
              </a:ext>
            </a:extLst>
          </p:cNvPr>
          <p:cNvSpPr/>
          <p:nvPr/>
        </p:nvSpPr>
        <p:spPr>
          <a:xfrm>
            <a:off x="3438233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1" name="Cylindre 150">
            <a:extLst>
              <a:ext uri="{FF2B5EF4-FFF2-40B4-BE49-F238E27FC236}">
                <a16:creationId xmlns:a16="http://schemas.microsoft.com/office/drawing/2014/main" id="{DD76B6F0-F08C-4780-98A5-912D9D86574A}"/>
              </a:ext>
            </a:extLst>
          </p:cNvPr>
          <p:cNvSpPr/>
          <p:nvPr/>
        </p:nvSpPr>
        <p:spPr>
          <a:xfrm>
            <a:off x="1839702" y="4824955"/>
            <a:ext cx="322031" cy="252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Cylindre 151">
            <a:extLst>
              <a:ext uri="{FF2B5EF4-FFF2-40B4-BE49-F238E27FC236}">
                <a16:creationId xmlns:a16="http://schemas.microsoft.com/office/drawing/2014/main" id="{814F57FF-C28A-4C6D-B502-65477DF70F8F}"/>
              </a:ext>
            </a:extLst>
          </p:cNvPr>
          <p:cNvSpPr/>
          <p:nvPr/>
        </p:nvSpPr>
        <p:spPr>
          <a:xfrm>
            <a:off x="1839702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Flèche : droite 152">
            <a:extLst>
              <a:ext uri="{FF2B5EF4-FFF2-40B4-BE49-F238E27FC236}">
                <a16:creationId xmlns:a16="http://schemas.microsoft.com/office/drawing/2014/main" id="{8E4083FB-9F7C-47BC-8D4E-137C76439F50}"/>
              </a:ext>
            </a:extLst>
          </p:cNvPr>
          <p:cNvSpPr/>
          <p:nvPr/>
        </p:nvSpPr>
        <p:spPr>
          <a:xfrm rot="16200000">
            <a:off x="1939325" y="4847246"/>
            <a:ext cx="122782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Cylindre 157">
            <a:extLst>
              <a:ext uri="{FF2B5EF4-FFF2-40B4-BE49-F238E27FC236}">
                <a16:creationId xmlns:a16="http://schemas.microsoft.com/office/drawing/2014/main" id="{32547F3A-37F4-43F4-BC9E-C7A0785F4BF9}"/>
              </a:ext>
            </a:extLst>
          </p:cNvPr>
          <p:cNvSpPr/>
          <p:nvPr/>
        </p:nvSpPr>
        <p:spPr>
          <a:xfrm>
            <a:off x="2755247" y="4572639"/>
            <a:ext cx="322031" cy="504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Cylindre 158">
            <a:extLst>
              <a:ext uri="{FF2B5EF4-FFF2-40B4-BE49-F238E27FC236}">
                <a16:creationId xmlns:a16="http://schemas.microsoft.com/office/drawing/2014/main" id="{DF3F05BA-63FC-4015-A1F3-C42DCFE63748}"/>
              </a:ext>
            </a:extLst>
          </p:cNvPr>
          <p:cNvSpPr/>
          <p:nvPr/>
        </p:nvSpPr>
        <p:spPr>
          <a:xfrm>
            <a:off x="2753699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Flèche : droite 159">
            <a:extLst>
              <a:ext uri="{FF2B5EF4-FFF2-40B4-BE49-F238E27FC236}">
                <a16:creationId xmlns:a16="http://schemas.microsoft.com/office/drawing/2014/main" id="{176C74AB-37CB-45D6-9342-0F03D53813D4}"/>
              </a:ext>
            </a:extLst>
          </p:cNvPr>
          <p:cNvSpPr/>
          <p:nvPr/>
        </p:nvSpPr>
        <p:spPr>
          <a:xfrm rot="16200000">
            <a:off x="2767484" y="4761408"/>
            <a:ext cx="294458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Cylindre 161">
            <a:extLst>
              <a:ext uri="{FF2B5EF4-FFF2-40B4-BE49-F238E27FC236}">
                <a16:creationId xmlns:a16="http://schemas.microsoft.com/office/drawing/2014/main" id="{3EA5FBFF-78A9-4B6C-86E7-7B1B21B27991}"/>
              </a:ext>
            </a:extLst>
          </p:cNvPr>
          <p:cNvSpPr/>
          <p:nvPr/>
        </p:nvSpPr>
        <p:spPr>
          <a:xfrm>
            <a:off x="2295153" y="4698639"/>
            <a:ext cx="322031" cy="378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Cylindre 162">
            <a:extLst>
              <a:ext uri="{FF2B5EF4-FFF2-40B4-BE49-F238E27FC236}">
                <a16:creationId xmlns:a16="http://schemas.microsoft.com/office/drawing/2014/main" id="{C6AC5682-72F1-43EB-8DCA-ED43915A3F4F}"/>
              </a:ext>
            </a:extLst>
          </p:cNvPr>
          <p:cNvSpPr/>
          <p:nvPr/>
        </p:nvSpPr>
        <p:spPr>
          <a:xfrm>
            <a:off x="2295153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Flèche : droite 163">
            <a:extLst>
              <a:ext uri="{FF2B5EF4-FFF2-40B4-BE49-F238E27FC236}">
                <a16:creationId xmlns:a16="http://schemas.microsoft.com/office/drawing/2014/main" id="{6DDD06DF-6DDD-458F-8B71-E215CC29ED3F}"/>
              </a:ext>
            </a:extLst>
          </p:cNvPr>
          <p:cNvSpPr/>
          <p:nvPr/>
        </p:nvSpPr>
        <p:spPr>
          <a:xfrm rot="16200000">
            <a:off x="2372030" y="4824499"/>
            <a:ext cx="16827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Cylindre 165">
            <a:extLst>
              <a:ext uri="{FF2B5EF4-FFF2-40B4-BE49-F238E27FC236}">
                <a16:creationId xmlns:a16="http://schemas.microsoft.com/office/drawing/2014/main" id="{9AA1EEDE-39BA-4E6E-9277-A1608B9E6E23}"/>
              </a:ext>
            </a:extLst>
          </p:cNvPr>
          <p:cNvSpPr/>
          <p:nvPr/>
        </p:nvSpPr>
        <p:spPr>
          <a:xfrm>
            <a:off x="3220338" y="4440647"/>
            <a:ext cx="322031" cy="630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Cylindre 166">
            <a:extLst>
              <a:ext uri="{FF2B5EF4-FFF2-40B4-BE49-F238E27FC236}">
                <a16:creationId xmlns:a16="http://schemas.microsoft.com/office/drawing/2014/main" id="{95939B97-248F-408A-A5BD-518E08307342}"/>
              </a:ext>
            </a:extLst>
          </p:cNvPr>
          <p:cNvSpPr/>
          <p:nvPr/>
        </p:nvSpPr>
        <p:spPr>
          <a:xfrm>
            <a:off x="3220338" y="490237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Flèche : droite 167">
            <a:extLst>
              <a:ext uri="{FF2B5EF4-FFF2-40B4-BE49-F238E27FC236}">
                <a16:creationId xmlns:a16="http://schemas.microsoft.com/office/drawing/2014/main" id="{4170E80B-9467-48AE-AF47-F277BD813AAE}"/>
              </a:ext>
            </a:extLst>
          </p:cNvPr>
          <p:cNvSpPr/>
          <p:nvPr/>
        </p:nvSpPr>
        <p:spPr>
          <a:xfrm rot="16200000">
            <a:off x="3172349" y="4693642"/>
            <a:ext cx="41800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28367099-74B0-4B19-90C5-E2FA9FFE49D9}"/>
              </a:ext>
            </a:extLst>
          </p:cNvPr>
          <p:cNvGrpSpPr/>
          <p:nvPr/>
        </p:nvGrpSpPr>
        <p:grpSpPr>
          <a:xfrm>
            <a:off x="3707228" y="4328386"/>
            <a:ext cx="322031" cy="738585"/>
            <a:chOff x="3479275" y="3989881"/>
            <a:chExt cx="322031" cy="738585"/>
          </a:xfrm>
        </p:grpSpPr>
        <p:sp>
          <p:nvSpPr>
            <p:cNvPr id="170" name="Cylindre 169">
              <a:extLst>
                <a:ext uri="{FF2B5EF4-FFF2-40B4-BE49-F238E27FC236}">
                  <a16:creationId xmlns:a16="http://schemas.microsoft.com/office/drawing/2014/main" id="{74ADE1BE-8D01-4FEA-840C-EA6A56C76C0A}"/>
                </a:ext>
              </a:extLst>
            </p:cNvPr>
            <p:cNvSpPr/>
            <p:nvPr/>
          </p:nvSpPr>
          <p:spPr>
            <a:xfrm>
              <a:off x="3479275" y="3989881"/>
              <a:ext cx="322031" cy="7344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Cylindre 170">
              <a:extLst>
                <a:ext uri="{FF2B5EF4-FFF2-40B4-BE49-F238E27FC236}">
                  <a16:creationId xmlns:a16="http://schemas.microsoft.com/office/drawing/2014/main" id="{09B375F3-08AD-4511-ADF0-2379EC309466}"/>
                </a:ext>
              </a:extLst>
            </p:cNvPr>
            <p:cNvSpPr/>
            <p:nvPr/>
          </p:nvSpPr>
          <p:spPr>
            <a:xfrm>
              <a:off x="3479275" y="456019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Flèche : droite 171">
              <a:extLst>
                <a:ext uri="{FF2B5EF4-FFF2-40B4-BE49-F238E27FC236}">
                  <a16:creationId xmlns:a16="http://schemas.microsoft.com/office/drawing/2014/main" id="{0C821E86-4F40-475C-B6DE-6FE11F074E6C}"/>
                </a:ext>
              </a:extLst>
            </p:cNvPr>
            <p:cNvSpPr/>
            <p:nvPr/>
          </p:nvSpPr>
          <p:spPr>
            <a:xfrm rot="16200000">
              <a:off x="3382219" y="4289057"/>
              <a:ext cx="516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3" name="Cylindre 172">
            <a:extLst>
              <a:ext uri="{FF2B5EF4-FFF2-40B4-BE49-F238E27FC236}">
                <a16:creationId xmlns:a16="http://schemas.microsoft.com/office/drawing/2014/main" id="{CC4E6F22-501A-4AF8-BE08-649A190CFB79}"/>
              </a:ext>
            </a:extLst>
          </p:cNvPr>
          <p:cNvSpPr/>
          <p:nvPr/>
        </p:nvSpPr>
        <p:spPr>
          <a:xfrm>
            <a:off x="1839702" y="5633097"/>
            <a:ext cx="322031" cy="252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Cylindre 173">
            <a:extLst>
              <a:ext uri="{FF2B5EF4-FFF2-40B4-BE49-F238E27FC236}">
                <a16:creationId xmlns:a16="http://schemas.microsoft.com/office/drawing/2014/main" id="{B5958EFE-4FC6-4608-9FAD-3CBB54D816BE}"/>
              </a:ext>
            </a:extLst>
          </p:cNvPr>
          <p:cNvSpPr/>
          <p:nvPr/>
        </p:nvSpPr>
        <p:spPr>
          <a:xfrm>
            <a:off x="1839702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Flèche : droite 174">
            <a:extLst>
              <a:ext uri="{FF2B5EF4-FFF2-40B4-BE49-F238E27FC236}">
                <a16:creationId xmlns:a16="http://schemas.microsoft.com/office/drawing/2014/main" id="{C05B5616-7671-4632-92EC-204EF3568507}"/>
              </a:ext>
            </a:extLst>
          </p:cNvPr>
          <p:cNvSpPr/>
          <p:nvPr/>
        </p:nvSpPr>
        <p:spPr>
          <a:xfrm rot="5400000">
            <a:off x="1937221" y="5657493"/>
            <a:ext cx="12698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Cylindre 176">
            <a:extLst>
              <a:ext uri="{FF2B5EF4-FFF2-40B4-BE49-F238E27FC236}">
                <a16:creationId xmlns:a16="http://schemas.microsoft.com/office/drawing/2014/main" id="{BD2B55C1-F64A-40CC-B5C7-5ABA52701FC7}"/>
              </a:ext>
            </a:extLst>
          </p:cNvPr>
          <p:cNvSpPr/>
          <p:nvPr/>
        </p:nvSpPr>
        <p:spPr>
          <a:xfrm>
            <a:off x="2755247" y="5380781"/>
            <a:ext cx="322031" cy="504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Cylindre 177">
            <a:extLst>
              <a:ext uri="{FF2B5EF4-FFF2-40B4-BE49-F238E27FC236}">
                <a16:creationId xmlns:a16="http://schemas.microsoft.com/office/drawing/2014/main" id="{9116B8C6-A619-4B03-A209-5843FAA37AB2}"/>
              </a:ext>
            </a:extLst>
          </p:cNvPr>
          <p:cNvSpPr/>
          <p:nvPr/>
        </p:nvSpPr>
        <p:spPr>
          <a:xfrm>
            <a:off x="2753699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Flèche : droite 178">
            <a:extLst>
              <a:ext uri="{FF2B5EF4-FFF2-40B4-BE49-F238E27FC236}">
                <a16:creationId xmlns:a16="http://schemas.microsoft.com/office/drawing/2014/main" id="{087E4EFE-07C4-4394-9CEB-16EDA9B0A209}"/>
              </a:ext>
            </a:extLst>
          </p:cNvPr>
          <p:cNvSpPr/>
          <p:nvPr/>
        </p:nvSpPr>
        <p:spPr>
          <a:xfrm rot="5400000">
            <a:off x="2769053" y="5504299"/>
            <a:ext cx="29131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Cylindre 180">
            <a:extLst>
              <a:ext uri="{FF2B5EF4-FFF2-40B4-BE49-F238E27FC236}">
                <a16:creationId xmlns:a16="http://schemas.microsoft.com/office/drawing/2014/main" id="{E2CB5513-4659-4FC8-87A8-82398D34184B}"/>
              </a:ext>
            </a:extLst>
          </p:cNvPr>
          <p:cNvSpPr/>
          <p:nvPr/>
        </p:nvSpPr>
        <p:spPr>
          <a:xfrm>
            <a:off x="2295153" y="5506781"/>
            <a:ext cx="322031" cy="378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Cylindre 181">
            <a:extLst>
              <a:ext uri="{FF2B5EF4-FFF2-40B4-BE49-F238E27FC236}">
                <a16:creationId xmlns:a16="http://schemas.microsoft.com/office/drawing/2014/main" id="{883737D9-6233-48F9-BEE4-14C07D8003C7}"/>
              </a:ext>
            </a:extLst>
          </p:cNvPr>
          <p:cNvSpPr/>
          <p:nvPr/>
        </p:nvSpPr>
        <p:spPr>
          <a:xfrm>
            <a:off x="2295153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Flèche : droite 182">
            <a:extLst>
              <a:ext uri="{FF2B5EF4-FFF2-40B4-BE49-F238E27FC236}">
                <a16:creationId xmlns:a16="http://schemas.microsoft.com/office/drawing/2014/main" id="{B19C03CE-B567-4BA2-A9DE-C9220AB46D76}"/>
              </a:ext>
            </a:extLst>
          </p:cNvPr>
          <p:cNvSpPr/>
          <p:nvPr/>
        </p:nvSpPr>
        <p:spPr>
          <a:xfrm rot="5400000">
            <a:off x="2367795" y="5561589"/>
            <a:ext cx="17674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Cylindre 184">
            <a:extLst>
              <a:ext uri="{FF2B5EF4-FFF2-40B4-BE49-F238E27FC236}">
                <a16:creationId xmlns:a16="http://schemas.microsoft.com/office/drawing/2014/main" id="{A7A7EF0F-0F05-4DE8-963B-6B7E95F3E7CE}"/>
              </a:ext>
            </a:extLst>
          </p:cNvPr>
          <p:cNvSpPr/>
          <p:nvPr/>
        </p:nvSpPr>
        <p:spPr>
          <a:xfrm>
            <a:off x="3220338" y="5248789"/>
            <a:ext cx="322031" cy="630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Cylindre 185">
            <a:extLst>
              <a:ext uri="{FF2B5EF4-FFF2-40B4-BE49-F238E27FC236}">
                <a16:creationId xmlns:a16="http://schemas.microsoft.com/office/drawing/2014/main" id="{D5665B3A-6611-47E9-8FB7-FEC497E4167E}"/>
              </a:ext>
            </a:extLst>
          </p:cNvPr>
          <p:cNvSpPr/>
          <p:nvPr/>
        </p:nvSpPr>
        <p:spPr>
          <a:xfrm>
            <a:off x="3220338" y="5710515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Flèche : droite 186">
            <a:extLst>
              <a:ext uri="{FF2B5EF4-FFF2-40B4-BE49-F238E27FC236}">
                <a16:creationId xmlns:a16="http://schemas.microsoft.com/office/drawing/2014/main" id="{3F852BD3-7277-4948-8034-BBBC16775DCB}"/>
              </a:ext>
            </a:extLst>
          </p:cNvPr>
          <p:cNvSpPr/>
          <p:nvPr/>
        </p:nvSpPr>
        <p:spPr>
          <a:xfrm rot="5400000">
            <a:off x="3172074" y="5440680"/>
            <a:ext cx="41855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Cylindre 188">
            <a:extLst>
              <a:ext uri="{FF2B5EF4-FFF2-40B4-BE49-F238E27FC236}">
                <a16:creationId xmlns:a16="http://schemas.microsoft.com/office/drawing/2014/main" id="{254BEC71-13C0-47B0-9D82-FCD0E85B8E80}"/>
              </a:ext>
            </a:extLst>
          </p:cNvPr>
          <p:cNvSpPr/>
          <p:nvPr/>
        </p:nvSpPr>
        <p:spPr>
          <a:xfrm>
            <a:off x="3707228" y="5136528"/>
            <a:ext cx="322031" cy="7344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Cylindre 189">
            <a:extLst>
              <a:ext uri="{FF2B5EF4-FFF2-40B4-BE49-F238E27FC236}">
                <a16:creationId xmlns:a16="http://schemas.microsoft.com/office/drawing/2014/main" id="{B64E7C64-2386-45D2-BFDB-6B318BCA2AC8}"/>
              </a:ext>
            </a:extLst>
          </p:cNvPr>
          <p:cNvSpPr/>
          <p:nvPr/>
        </p:nvSpPr>
        <p:spPr>
          <a:xfrm>
            <a:off x="3707228" y="5706839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Flèche : droite 190">
            <a:extLst>
              <a:ext uri="{FF2B5EF4-FFF2-40B4-BE49-F238E27FC236}">
                <a16:creationId xmlns:a16="http://schemas.microsoft.com/office/drawing/2014/main" id="{4576D1D3-4EC0-4CD0-9ED1-B70A0AED042F}"/>
              </a:ext>
            </a:extLst>
          </p:cNvPr>
          <p:cNvSpPr/>
          <p:nvPr/>
        </p:nvSpPr>
        <p:spPr>
          <a:xfrm rot="5400000">
            <a:off x="3602187" y="5383905"/>
            <a:ext cx="532110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A2317E2-5848-4041-8C66-6DB16E45220B}"/>
              </a:ext>
            </a:extLst>
          </p:cNvPr>
          <p:cNvGrpSpPr/>
          <p:nvPr/>
        </p:nvGrpSpPr>
        <p:grpSpPr>
          <a:xfrm>
            <a:off x="1081563" y="3120223"/>
            <a:ext cx="323579" cy="504000"/>
            <a:chOff x="1081563" y="3120223"/>
            <a:chExt cx="323579" cy="504000"/>
          </a:xfrm>
        </p:grpSpPr>
        <p:sp>
          <p:nvSpPr>
            <p:cNvPr id="196" name="Cylindre 195">
              <a:extLst>
                <a:ext uri="{FF2B5EF4-FFF2-40B4-BE49-F238E27FC236}">
                  <a16:creationId xmlns:a16="http://schemas.microsoft.com/office/drawing/2014/main" id="{EAFD9EB6-113B-42FA-BED2-BD6C02E7A4A0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7" name="Cylindre 196">
              <a:extLst>
                <a:ext uri="{FF2B5EF4-FFF2-40B4-BE49-F238E27FC236}">
                  <a16:creationId xmlns:a16="http://schemas.microsoft.com/office/drawing/2014/main" id="{568CFEBE-FDB3-4EE3-86A1-21F18BE3D7CF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8" name="Flèche : droite 197">
              <a:extLst>
                <a:ext uri="{FF2B5EF4-FFF2-40B4-BE49-F238E27FC236}">
                  <a16:creationId xmlns:a16="http://schemas.microsoft.com/office/drawing/2014/main" id="{30592333-A422-4177-A3A4-EF32DBE736F7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843788A-AA54-409A-887A-0EF5866681FC}"/>
              </a:ext>
            </a:extLst>
          </p:cNvPr>
          <p:cNvGrpSpPr/>
          <p:nvPr/>
        </p:nvGrpSpPr>
        <p:grpSpPr>
          <a:xfrm>
            <a:off x="1548202" y="2988231"/>
            <a:ext cx="322031" cy="630000"/>
            <a:chOff x="1548202" y="2988231"/>
            <a:chExt cx="322031" cy="630000"/>
          </a:xfrm>
        </p:grpSpPr>
        <p:sp>
          <p:nvSpPr>
            <p:cNvPr id="204" name="Cylindre 203">
              <a:extLst>
                <a:ext uri="{FF2B5EF4-FFF2-40B4-BE49-F238E27FC236}">
                  <a16:creationId xmlns:a16="http://schemas.microsoft.com/office/drawing/2014/main" id="{26F16787-1A1B-4AE3-85EA-AE76AFA40E85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" name="Cylindre 204">
              <a:extLst>
                <a:ext uri="{FF2B5EF4-FFF2-40B4-BE49-F238E27FC236}">
                  <a16:creationId xmlns:a16="http://schemas.microsoft.com/office/drawing/2014/main" id="{22A41B96-9862-439E-8F6A-3454FD19DFDB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6" name="Flèche : droite 205">
              <a:extLst>
                <a:ext uri="{FF2B5EF4-FFF2-40B4-BE49-F238E27FC236}">
                  <a16:creationId xmlns:a16="http://schemas.microsoft.com/office/drawing/2014/main" id="{789401B2-7ACF-4ADB-936F-0E68AEADC025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AE267F9-CE0D-452A-AFB2-7E85645EB7DE}"/>
              </a:ext>
            </a:extLst>
          </p:cNvPr>
          <p:cNvGrpSpPr/>
          <p:nvPr/>
        </p:nvGrpSpPr>
        <p:grpSpPr>
          <a:xfrm>
            <a:off x="167566" y="4180681"/>
            <a:ext cx="322031" cy="252000"/>
            <a:chOff x="167566" y="4180681"/>
            <a:chExt cx="322031" cy="252000"/>
          </a:xfrm>
        </p:grpSpPr>
        <p:sp>
          <p:nvSpPr>
            <p:cNvPr id="207" name="Cylindre 206">
              <a:extLst>
                <a:ext uri="{FF2B5EF4-FFF2-40B4-BE49-F238E27FC236}">
                  <a16:creationId xmlns:a16="http://schemas.microsoft.com/office/drawing/2014/main" id="{10DB847E-A197-4384-8185-BC0455087917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Cylindre 207">
              <a:extLst>
                <a:ext uri="{FF2B5EF4-FFF2-40B4-BE49-F238E27FC236}">
                  <a16:creationId xmlns:a16="http://schemas.microsoft.com/office/drawing/2014/main" id="{66F4B29E-352A-49DD-8CAD-8936FFBD35D1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9" name="Flèche : droite 208">
              <a:extLst>
                <a:ext uri="{FF2B5EF4-FFF2-40B4-BE49-F238E27FC236}">
                  <a16:creationId xmlns:a16="http://schemas.microsoft.com/office/drawing/2014/main" id="{51CF0665-C93F-4D4B-B769-B333B6D76E39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B901006-7B5C-4364-9D16-B11BFF1F5145}"/>
              </a:ext>
            </a:extLst>
          </p:cNvPr>
          <p:cNvGrpSpPr/>
          <p:nvPr/>
        </p:nvGrpSpPr>
        <p:grpSpPr>
          <a:xfrm>
            <a:off x="1081563" y="3928365"/>
            <a:ext cx="323579" cy="504000"/>
            <a:chOff x="1081563" y="3928365"/>
            <a:chExt cx="323579" cy="504000"/>
          </a:xfrm>
        </p:grpSpPr>
        <p:sp>
          <p:nvSpPr>
            <p:cNvPr id="210" name="Cylindre 209">
              <a:extLst>
                <a:ext uri="{FF2B5EF4-FFF2-40B4-BE49-F238E27FC236}">
                  <a16:creationId xmlns:a16="http://schemas.microsoft.com/office/drawing/2014/main" id="{83F1442A-C106-4969-9423-20B6B13383C7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1" name="Cylindre 210">
              <a:extLst>
                <a:ext uri="{FF2B5EF4-FFF2-40B4-BE49-F238E27FC236}">
                  <a16:creationId xmlns:a16="http://schemas.microsoft.com/office/drawing/2014/main" id="{1AEAD2DE-CC4A-4D78-930C-F763C697622D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2" name="Flèche : droite 211">
              <a:extLst>
                <a:ext uri="{FF2B5EF4-FFF2-40B4-BE49-F238E27FC236}">
                  <a16:creationId xmlns:a16="http://schemas.microsoft.com/office/drawing/2014/main" id="{77082103-2913-4A10-8B71-5BCB950FF79F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CC513081-B1F5-4E6D-A618-4C4F9D9FEF09}"/>
              </a:ext>
            </a:extLst>
          </p:cNvPr>
          <p:cNvGrpSpPr/>
          <p:nvPr/>
        </p:nvGrpSpPr>
        <p:grpSpPr>
          <a:xfrm>
            <a:off x="623017" y="4054365"/>
            <a:ext cx="322031" cy="378000"/>
            <a:chOff x="623017" y="4054365"/>
            <a:chExt cx="322031" cy="378000"/>
          </a:xfrm>
        </p:grpSpPr>
        <p:sp>
          <p:nvSpPr>
            <p:cNvPr id="213" name="Cylindre 212">
              <a:extLst>
                <a:ext uri="{FF2B5EF4-FFF2-40B4-BE49-F238E27FC236}">
                  <a16:creationId xmlns:a16="http://schemas.microsoft.com/office/drawing/2014/main" id="{5E8E97CD-D6FE-4270-8842-9012011C7F55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Cylindre 213">
              <a:extLst>
                <a:ext uri="{FF2B5EF4-FFF2-40B4-BE49-F238E27FC236}">
                  <a16:creationId xmlns:a16="http://schemas.microsoft.com/office/drawing/2014/main" id="{651AD1D9-2FA6-4675-92B6-F432ADB4EFF4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Flèche : droite 214">
              <a:extLst>
                <a:ext uri="{FF2B5EF4-FFF2-40B4-BE49-F238E27FC236}">
                  <a16:creationId xmlns:a16="http://schemas.microsoft.com/office/drawing/2014/main" id="{EA72668B-C286-432D-A785-118171E4F517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E35A3B91-34B4-4CA5-A420-6D2540637F0D}"/>
              </a:ext>
            </a:extLst>
          </p:cNvPr>
          <p:cNvGrpSpPr/>
          <p:nvPr/>
        </p:nvGrpSpPr>
        <p:grpSpPr>
          <a:xfrm>
            <a:off x="1548202" y="3796373"/>
            <a:ext cx="322031" cy="630000"/>
            <a:chOff x="1548202" y="3796373"/>
            <a:chExt cx="322031" cy="630000"/>
          </a:xfrm>
        </p:grpSpPr>
        <p:sp>
          <p:nvSpPr>
            <p:cNvPr id="216" name="Cylindre 215">
              <a:extLst>
                <a:ext uri="{FF2B5EF4-FFF2-40B4-BE49-F238E27FC236}">
                  <a16:creationId xmlns:a16="http://schemas.microsoft.com/office/drawing/2014/main" id="{0441D1C6-E550-4935-82ED-058254512D4F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7" name="Cylindre 216">
              <a:extLst>
                <a:ext uri="{FF2B5EF4-FFF2-40B4-BE49-F238E27FC236}">
                  <a16:creationId xmlns:a16="http://schemas.microsoft.com/office/drawing/2014/main" id="{F5F4DBFC-0F2B-4BA0-B012-F6F4727942F1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Flèche : droite 217">
              <a:extLst>
                <a:ext uri="{FF2B5EF4-FFF2-40B4-BE49-F238E27FC236}">
                  <a16:creationId xmlns:a16="http://schemas.microsoft.com/office/drawing/2014/main" id="{19514D49-81A0-4E91-BEA3-24C741FFDC0F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9501BE47-AFF8-4CAB-A600-CEF2A1544609}"/>
              </a:ext>
            </a:extLst>
          </p:cNvPr>
          <p:cNvGrpSpPr/>
          <p:nvPr/>
        </p:nvGrpSpPr>
        <p:grpSpPr>
          <a:xfrm>
            <a:off x="2504553" y="2743925"/>
            <a:ext cx="322031" cy="630000"/>
            <a:chOff x="1548202" y="2988231"/>
            <a:chExt cx="322031" cy="630000"/>
          </a:xfrm>
        </p:grpSpPr>
        <p:sp>
          <p:nvSpPr>
            <p:cNvPr id="220" name="Cylindre 219">
              <a:extLst>
                <a:ext uri="{FF2B5EF4-FFF2-40B4-BE49-F238E27FC236}">
                  <a16:creationId xmlns:a16="http://schemas.microsoft.com/office/drawing/2014/main" id="{70271B79-5420-4E4E-8DC6-85C3ED165D90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Cylindre 220">
              <a:extLst>
                <a:ext uri="{FF2B5EF4-FFF2-40B4-BE49-F238E27FC236}">
                  <a16:creationId xmlns:a16="http://schemas.microsoft.com/office/drawing/2014/main" id="{67D7F26C-C759-41B0-8C56-FF5012CA4D0E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2" name="Flèche : droite 221">
              <a:extLst>
                <a:ext uri="{FF2B5EF4-FFF2-40B4-BE49-F238E27FC236}">
                  <a16:creationId xmlns:a16="http://schemas.microsoft.com/office/drawing/2014/main" id="{13FC4FC2-C9E9-4BEA-BF00-2E08FC328AB2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6" name="Ellipse 245">
            <a:extLst>
              <a:ext uri="{FF2B5EF4-FFF2-40B4-BE49-F238E27FC236}">
                <a16:creationId xmlns:a16="http://schemas.microsoft.com/office/drawing/2014/main" id="{D00948B5-0F0A-4267-98CB-EABAA4E90C89}"/>
              </a:ext>
            </a:extLst>
          </p:cNvPr>
          <p:cNvSpPr/>
          <p:nvPr/>
        </p:nvSpPr>
        <p:spPr>
          <a:xfrm>
            <a:off x="9105562" y="12188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CE9A61DD-B29A-4039-82B9-63A60E6C2D15}"/>
              </a:ext>
            </a:extLst>
          </p:cNvPr>
          <p:cNvSpPr/>
          <p:nvPr/>
        </p:nvSpPr>
        <p:spPr>
          <a:xfrm>
            <a:off x="9195562" y="211887"/>
            <a:ext cx="1620000" cy="162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CFDF4D4-00AB-43A9-B0F8-3FCD71D1D0ED}"/>
              </a:ext>
            </a:extLst>
          </p:cNvPr>
          <p:cNvGrpSpPr/>
          <p:nvPr/>
        </p:nvGrpSpPr>
        <p:grpSpPr>
          <a:xfrm>
            <a:off x="9587495" y="545631"/>
            <a:ext cx="836134" cy="952512"/>
            <a:chOff x="9563308" y="720461"/>
            <a:chExt cx="836134" cy="952512"/>
          </a:xfrm>
        </p:grpSpPr>
        <p:sp>
          <p:nvSpPr>
            <p:cNvPr id="248" name="ZoneTexte 247">
              <a:extLst>
                <a:ext uri="{FF2B5EF4-FFF2-40B4-BE49-F238E27FC236}">
                  <a16:creationId xmlns:a16="http://schemas.microsoft.com/office/drawing/2014/main" id="{A83DA6F8-381A-4B00-A718-DD2705A56977}"/>
                </a:ext>
              </a:extLst>
            </p:cNvPr>
            <p:cNvSpPr txBox="1"/>
            <p:nvPr/>
          </p:nvSpPr>
          <p:spPr>
            <a:xfrm>
              <a:off x="9563308" y="1334419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+ 12 cm</a:t>
              </a:r>
            </a:p>
          </p:txBody>
        </p:sp>
        <p:grpSp>
          <p:nvGrpSpPr>
            <p:cNvPr id="261" name="Groupe 260">
              <a:extLst>
                <a:ext uri="{FF2B5EF4-FFF2-40B4-BE49-F238E27FC236}">
                  <a16:creationId xmlns:a16="http://schemas.microsoft.com/office/drawing/2014/main" id="{77A33DFF-4739-40EE-8728-A919D3906238}"/>
                </a:ext>
              </a:extLst>
            </p:cNvPr>
            <p:cNvGrpSpPr/>
            <p:nvPr/>
          </p:nvGrpSpPr>
          <p:grpSpPr>
            <a:xfrm>
              <a:off x="9820360" y="720461"/>
              <a:ext cx="322031" cy="630000"/>
              <a:chOff x="1548202" y="2988231"/>
              <a:chExt cx="322031" cy="630000"/>
            </a:xfrm>
          </p:grpSpPr>
          <p:sp>
            <p:nvSpPr>
              <p:cNvPr id="262" name="Cylindre 261">
                <a:extLst>
                  <a:ext uri="{FF2B5EF4-FFF2-40B4-BE49-F238E27FC236}">
                    <a16:creationId xmlns:a16="http://schemas.microsoft.com/office/drawing/2014/main" id="{4792C2C3-A38C-4197-A8A0-DF3B6B9ABE93}"/>
                  </a:ext>
                </a:extLst>
              </p:cNvPr>
              <p:cNvSpPr/>
              <p:nvPr/>
            </p:nvSpPr>
            <p:spPr>
              <a:xfrm>
                <a:off x="1548202" y="2988231"/>
                <a:ext cx="322031" cy="630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Cylindre 262">
                <a:extLst>
                  <a:ext uri="{FF2B5EF4-FFF2-40B4-BE49-F238E27FC236}">
                    <a16:creationId xmlns:a16="http://schemas.microsoft.com/office/drawing/2014/main" id="{2AB18338-5212-4B4C-AF27-D8B21D612BC2}"/>
                  </a:ext>
                </a:extLst>
              </p:cNvPr>
              <p:cNvSpPr/>
              <p:nvPr/>
            </p:nvSpPr>
            <p:spPr>
              <a:xfrm>
                <a:off x="1548202" y="344995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C0D0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Flèche : droite 263">
                <a:extLst>
                  <a:ext uri="{FF2B5EF4-FFF2-40B4-BE49-F238E27FC236}">
                    <a16:creationId xmlns:a16="http://schemas.microsoft.com/office/drawing/2014/main" id="{CAE97389-4480-49E9-BEE9-332282946680}"/>
                  </a:ext>
                </a:extLst>
              </p:cNvPr>
              <p:cNvSpPr/>
              <p:nvPr/>
            </p:nvSpPr>
            <p:spPr>
              <a:xfrm rot="16200000">
                <a:off x="1460890" y="3201904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9DF0BD61-08D0-427F-88C0-3AEE5F8BB7C2}"/>
              </a:ext>
            </a:extLst>
          </p:cNvPr>
          <p:cNvGrpSpPr/>
          <p:nvPr/>
        </p:nvGrpSpPr>
        <p:grpSpPr>
          <a:xfrm>
            <a:off x="3544531" y="210079"/>
            <a:ext cx="1620000" cy="1620000"/>
            <a:chOff x="3544531" y="210079"/>
            <a:chExt cx="1620000" cy="162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3242A52B-1F8F-4004-BC99-DB92A5C0EA2B}"/>
                </a:ext>
              </a:extLst>
            </p:cNvPr>
            <p:cNvSpPr/>
            <p:nvPr/>
          </p:nvSpPr>
          <p:spPr>
            <a:xfrm>
              <a:off x="3544531" y="210079"/>
              <a:ext cx="1620000" cy="162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5" name="ZoneTexte 344">
              <a:extLst>
                <a:ext uri="{FF2B5EF4-FFF2-40B4-BE49-F238E27FC236}">
                  <a16:creationId xmlns:a16="http://schemas.microsoft.com/office/drawing/2014/main" id="{A1533F95-0ADD-4B5F-80AA-387970BE6FD0}"/>
                </a:ext>
              </a:extLst>
            </p:cNvPr>
            <p:cNvSpPr txBox="1"/>
            <p:nvPr/>
          </p:nvSpPr>
          <p:spPr>
            <a:xfrm>
              <a:off x="3898438" y="1173873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+ 3 cm</a:t>
              </a:r>
            </a:p>
          </p:txBody>
        </p:sp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2D251C3D-B08B-4EF1-A8CE-E383FFD11B6D}"/>
                </a:ext>
              </a:extLst>
            </p:cNvPr>
            <p:cNvGrpSpPr/>
            <p:nvPr/>
          </p:nvGrpSpPr>
          <p:grpSpPr>
            <a:xfrm>
              <a:off x="4154152" y="935267"/>
              <a:ext cx="322031" cy="252000"/>
              <a:chOff x="167566" y="3372539"/>
              <a:chExt cx="322031" cy="252000"/>
            </a:xfrm>
          </p:grpSpPr>
          <p:sp>
            <p:nvSpPr>
              <p:cNvPr id="351" name="Cylindre 350">
                <a:extLst>
                  <a:ext uri="{FF2B5EF4-FFF2-40B4-BE49-F238E27FC236}">
                    <a16:creationId xmlns:a16="http://schemas.microsoft.com/office/drawing/2014/main" id="{EABDFE47-321B-4894-9FBC-698A5FA1AA4B}"/>
                  </a:ext>
                </a:extLst>
              </p:cNvPr>
              <p:cNvSpPr/>
              <p:nvPr/>
            </p:nvSpPr>
            <p:spPr>
              <a:xfrm>
                <a:off x="167566" y="3372539"/>
                <a:ext cx="322031" cy="252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2" name="Cylindre 351">
                <a:extLst>
                  <a:ext uri="{FF2B5EF4-FFF2-40B4-BE49-F238E27FC236}">
                    <a16:creationId xmlns:a16="http://schemas.microsoft.com/office/drawing/2014/main" id="{A83ADDF1-C578-4F81-935D-BEEC45617B5F}"/>
                  </a:ext>
                </a:extLst>
              </p:cNvPr>
              <p:cNvSpPr/>
              <p:nvPr/>
            </p:nvSpPr>
            <p:spPr>
              <a:xfrm>
                <a:off x="167566" y="34559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C0D0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3" name="Flèche : droite 352">
                <a:extLst>
                  <a:ext uri="{FF2B5EF4-FFF2-40B4-BE49-F238E27FC236}">
                    <a16:creationId xmlns:a16="http://schemas.microsoft.com/office/drawing/2014/main" id="{C5B83463-AEC9-4794-B611-9420D60C9798}"/>
                  </a:ext>
                </a:extLst>
              </p:cNvPr>
              <p:cNvSpPr/>
              <p:nvPr/>
            </p:nvSpPr>
            <p:spPr>
              <a:xfrm rot="16200000">
                <a:off x="267189" y="3394830"/>
                <a:ext cx="122782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2A1065-0956-4B40-AFC4-2855EC2218C6}"/>
              </a:ext>
            </a:extLst>
          </p:cNvPr>
          <p:cNvGrpSpPr/>
          <p:nvPr/>
        </p:nvGrpSpPr>
        <p:grpSpPr>
          <a:xfrm>
            <a:off x="5428690" y="150701"/>
            <a:ext cx="1800000" cy="1800000"/>
            <a:chOff x="5428690" y="150701"/>
            <a:chExt cx="1800000" cy="1800000"/>
          </a:xfrm>
        </p:grpSpPr>
        <p:sp>
          <p:nvSpPr>
            <p:cNvPr id="223" name="Ellipse 222">
              <a:extLst>
                <a:ext uri="{FF2B5EF4-FFF2-40B4-BE49-F238E27FC236}">
                  <a16:creationId xmlns:a16="http://schemas.microsoft.com/office/drawing/2014/main" id="{5861C86A-93B0-4DEF-8DC3-C193F1497B5F}"/>
                </a:ext>
              </a:extLst>
            </p:cNvPr>
            <p:cNvSpPr/>
            <p:nvPr/>
          </p:nvSpPr>
          <p:spPr>
            <a:xfrm>
              <a:off x="5428690" y="150701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4" name="Ellipse 223">
              <a:extLst>
                <a:ext uri="{FF2B5EF4-FFF2-40B4-BE49-F238E27FC236}">
                  <a16:creationId xmlns:a16="http://schemas.microsoft.com/office/drawing/2014/main" id="{53503A3B-F45C-46F3-805B-15B422FC6128}"/>
                </a:ext>
              </a:extLst>
            </p:cNvPr>
            <p:cNvSpPr/>
            <p:nvPr/>
          </p:nvSpPr>
          <p:spPr>
            <a:xfrm>
              <a:off x="5518690" y="240701"/>
              <a:ext cx="1620000" cy="162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202BB43C-35C4-440B-A5C6-BE87AEA4E1E0}"/>
                </a:ext>
              </a:extLst>
            </p:cNvPr>
            <p:cNvSpPr txBox="1"/>
            <p:nvPr/>
          </p:nvSpPr>
          <p:spPr>
            <a:xfrm>
              <a:off x="5882655" y="1201292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+ 6 cm</a:t>
              </a:r>
            </a:p>
          </p:txBody>
        </p:sp>
        <p:grpSp>
          <p:nvGrpSpPr>
            <p:cNvPr id="358" name="Groupe 357">
              <a:extLst>
                <a:ext uri="{FF2B5EF4-FFF2-40B4-BE49-F238E27FC236}">
                  <a16:creationId xmlns:a16="http://schemas.microsoft.com/office/drawing/2014/main" id="{61E48CE1-4B43-455E-9702-BAECD624E4F5}"/>
                </a:ext>
              </a:extLst>
            </p:cNvPr>
            <p:cNvGrpSpPr/>
            <p:nvPr/>
          </p:nvGrpSpPr>
          <p:grpSpPr>
            <a:xfrm>
              <a:off x="6139962" y="844999"/>
              <a:ext cx="322031" cy="378000"/>
              <a:chOff x="623017" y="3246223"/>
              <a:chExt cx="322031" cy="378000"/>
            </a:xfrm>
          </p:grpSpPr>
          <p:sp>
            <p:nvSpPr>
              <p:cNvPr id="359" name="Cylindre 358">
                <a:extLst>
                  <a:ext uri="{FF2B5EF4-FFF2-40B4-BE49-F238E27FC236}">
                    <a16:creationId xmlns:a16="http://schemas.microsoft.com/office/drawing/2014/main" id="{05BB8EDF-AC2A-45D4-8DED-062037464C25}"/>
                  </a:ext>
                </a:extLst>
              </p:cNvPr>
              <p:cNvSpPr/>
              <p:nvPr/>
            </p:nvSpPr>
            <p:spPr>
              <a:xfrm>
                <a:off x="623017" y="3246223"/>
                <a:ext cx="322031" cy="378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Cylindre 359">
                <a:extLst>
                  <a:ext uri="{FF2B5EF4-FFF2-40B4-BE49-F238E27FC236}">
                    <a16:creationId xmlns:a16="http://schemas.microsoft.com/office/drawing/2014/main" id="{6EC64B62-3653-4A8C-B9E8-1A73A871DDB1}"/>
                  </a:ext>
                </a:extLst>
              </p:cNvPr>
              <p:cNvSpPr/>
              <p:nvPr/>
            </p:nvSpPr>
            <p:spPr>
              <a:xfrm>
                <a:off x="623017" y="34559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C0D0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1" name="Flèche : droite 360">
                <a:extLst>
                  <a:ext uri="{FF2B5EF4-FFF2-40B4-BE49-F238E27FC236}">
                    <a16:creationId xmlns:a16="http://schemas.microsoft.com/office/drawing/2014/main" id="{796F47AF-6966-4166-9873-6ECE56930F86}"/>
                  </a:ext>
                </a:extLst>
              </p:cNvPr>
              <p:cNvSpPr/>
              <p:nvPr/>
            </p:nvSpPr>
            <p:spPr>
              <a:xfrm rot="16200000">
                <a:off x="662249" y="3334439"/>
                <a:ext cx="243563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F57B699-E883-4AF6-96A5-4B2CA468F944}"/>
              </a:ext>
            </a:extLst>
          </p:cNvPr>
          <p:cNvGrpSpPr/>
          <p:nvPr/>
        </p:nvGrpSpPr>
        <p:grpSpPr>
          <a:xfrm>
            <a:off x="7242822" y="123794"/>
            <a:ext cx="1800000" cy="1800000"/>
            <a:chOff x="7242822" y="123794"/>
            <a:chExt cx="1800000" cy="1800000"/>
          </a:xfrm>
        </p:grpSpPr>
        <p:sp>
          <p:nvSpPr>
            <p:cNvPr id="235" name="Ellipse 234">
              <a:extLst>
                <a:ext uri="{FF2B5EF4-FFF2-40B4-BE49-F238E27FC236}">
                  <a16:creationId xmlns:a16="http://schemas.microsoft.com/office/drawing/2014/main" id="{948D8966-2832-4785-97AF-B6AC4E72245C}"/>
                </a:ext>
              </a:extLst>
            </p:cNvPr>
            <p:cNvSpPr/>
            <p:nvPr/>
          </p:nvSpPr>
          <p:spPr>
            <a:xfrm>
              <a:off x="7242822" y="123794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6" name="Ellipse 235">
              <a:extLst>
                <a:ext uri="{FF2B5EF4-FFF2-40B4-BE49-F238E27FC236}">
                  <a16:creationId xmlns:a16="http://schemas.microsoft.com/office/drawing/2014/main" id="{69DAFB17-9481-40E3-9060-6E098C699232}"/>
                </a:ext>
              </a:extLst>
            </p:cNvPr>
            <p:cNvSpPr/>
            <p:nvPr/>
          </p:nvSpPr>
          <p:spPr>
            <a:xfrm>
              <a:off x="7332822" y="213794"/>
              <a:ext cx="1620000" cy="16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7" name="ZoneTexte 326">
              <a:extLst>
                <a:ext uri="{FF2B5EF4-FFF2-40B4-BE49-F238E27FC236}">
                  <a16:creationId xmlns:a16="http://schemas.microsoft.com/office/drawing/2014/main" id="{C080F4ED-FFCE-49A6-9AAF-2D59B8991920}"/>
                </a:ext>
              </a:extLst>
            </p:cNvPr>
            <p:cNvSpPr txBox="1"/>
            <p:nvPr/>
          </p:nvSpPr>
          <p:spPr>
            <a:xfrm>
              <a:off x="7722835" y="1188403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+ 9 cm</a:t>
              </a:r>
            </a:p>
          </p:txBody>
        </p:sp>
        <p:grpSp>
          <p:nvGrpSpPr>
            <p:cNvPr id="366" name="Groupe 365">
              <a:extLst>
                <a:ext uri="{FF2B5EF4-FFF2-40B4-BE49-F238E27FC236}">
                  <a16:creationId xmlns:a16="http://schemas.microsoft.com/office/drawing/2014/main" id="{99B86A73-8FAC-489A-8D5A-8745CFF6932C}"/>
                </a:ext>
              </a:extLst>
            </p:cNvPr>
            <p:cNvGrpSpPr/>
            <p:nvPr/>
          </p:nvGrpSpPr>
          <p:grpSpPr>
            <a:xfrm>
              <a:off x="7979110" y="701048"/>
              <a:ext cx="323579" cy="504000"/>
              <a:chOff x="1081563" y="3120223"/>
              <a:chExt cx="323579" cy="504000"/>
            </a:xfrm>
          </p:grpSpPr>
          <p:sp>
            <p:nvSpPr>
              <p:cNvPr id="367" name="Cylindre 366">
                <a:extLst>
                  <a:ext uri="{FF2B5EF4-FFF2-40B4-BE49-F238E27FC236}">
                    <a16:creationId xmlns:a16="http://schemas.microsoft.com/office/drawing/2014/main" id="{9D3EBC61-15D6-4203-A7FF-725D35C62431}"/>
                  </a:ext>
                </a:extLst>
              </p:cNvPr>
              <p:cNvSpPr/>
              <p:nvPr/>
            </p:nvSpPr>
            <p:spPr>
              <a:xfrm>
                <a:off x="1083111" y="3120223"/>
                <a:ext cx="322031" cy="504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8" name="Cylindre 367">
                <a:extLst>
                  <a:ext uri="{FF2B5EF4-FFF2-40B4-BE49-F238E27FC236}">
                    <a16:creationId xmlns:a16="http://schemas.microsoft.com/office/drawing/2014/main" id="{96117F7D-7BF3-4934-8F84-E7973DDCCC5F}"/>
                  </a:ext>
                </a:extLst>
              </p:cNvPr>
              <p:cNvSpPr/>
              <p:nvPr/>
            </p:nvSpPr>
            <p:spPr>
              <a:xfrm>
                <a:off x="1081563" y="34559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C0D0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9" name="Flèche : droite 368">
                <a:extLst>
                  <a:ext uri="{FF2B5EF4-FFF2-40B4-BE49-F238E27FC236}">
                    <a16:creationId xmlns:a16="http://schemas.microsoft.com/office/drawing/2014/main" id="{933556AC-9613-4928-8FEB-D117C91D70DE}"/>
                  </a:ext>
                </a:extLst>
              </p:cNvPr>
              <p:cNvSpPr/>
              <p:nvPr/>
            </p:nvSpPr>
            <p:spPr>
              <a:xfrm rot="16200000">
                <a:off x="1063507" y="3277151"/>
                <a:ext cx="358140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98" name="Groupe 397">
            <a:extLst>
              <a:ext uri="{FF2B5EF4-FFF2-40B4-BE49-F238E27FC236}">
                <a16:creationId xmlns:a16="http://schemas.microsoft.com/office/drawing/2014/main" id="{77C99F0F-A01B-41C1-B94D-2369426CBBA0}"/>
              </a:ext>
            </a:extLst>
          </p:cNvPr>
          <p:cNvGrpSpPr/>
          <p:nvPr/>
        </p:nvGrpSpPr>
        <p:grpSpPr>
          <a:xfrm>
            <a:off x="5730679" y="5128781"/>
            <a:ext cx="323579" cy="504000"/>
            <a:chOff x="1081563" y="3928365"/>
            <a:chExt cx="323579" cy="504000"/>
          </a:xfrm>
        </p:grpSpPr>
        <p:sp>
          <p:nvSpPr>
            <p:cNvPr id="399" name="Cylindre 398">
              <a:extLst>
                <a:ext uri="{FF2B5EF4-FFF2-40B4-BE49-F238E27FC236}">
                  <a16:creationId xmlns:a16="http://schemas.microsoft.com/office/drawing/2014/main" id="{7CE18784-8A21-40AB-84EC-C09CCA8AAEDA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0" name="Cylindre 399">
              <a:extLst>
                <a:ext uri="{FF2B5EF4-FFF2-40B4-BE49-F238E27FC236}">
                  <a16:creationId xmlns:a16="http://schemas.microsoft.com/office/drawing/2014/main" id="{B7632D18-81AF-4A59-AE87-069223EA5819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1" name="Flèche : droite 400">
              <a:extLst>
                <a:ext uri="{FF2B5EF4-FFF2-40B4-BE49-F238E27FC236}">
                  <a16:creationId xmlns:a16="http://schemas.microsoft.com/office/drawing/2014/main" id="{158DE041-789D-48E1-A2F7-A5D6C4C613FC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2" name="Groupe 401">
            <a:extLst>
              <a:ext uri="{FF2B5EF4-FFF2-40B4-BE49-F238E27FC236}">
                <a16:creationId xmlns:a16="http://schemas.microsoft.com/office/drawing/2014/main" id="{A0C4B80A-5A32-481F-80D0-856E3B3B2EE3}"/>
              </a:ext>
            </a:extLst>
          </p:cNvPr>
          <p:cNvGrpSpPr/>
          <p:nvPr/>
        </p:nvGrpSpPr>
        <p:grpSpPr>
          <a:xfrm>
            <a:off x="5272133" y="5254781"/>
            <a:ext cx="322031" cy="378000"/>
            <a:chOff x="623017" y="4054365"/>
            <a:chExt cx="322031" cy="378000"/>
          </a:xfrm>
        </p:grpSpPr>
        <p:sp>
          <p:nvSpPr>
            <p:cNvPr id="403" name="Cylindre 402">
              <a:extLst>
                <a:ext uri="{FF2B5EF4-FFF2-40B4-BE49-F238E27FC236}">
                  <a16:creationId xmlns:a16="http://schemas.microsoft.com/office/drawing/2014/main" id="{E9063D6A-AABC-4695-82E1-FE3403A747AB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4" name="Cylindre 403">
              <a:extLst>
                <a:ext uri="{FF2B5EF4-FFF2-40B4-BE49-F238E27FC236}">
                  <a16:creationId xmlns:a16="http://schemas.microsoft.com/office/drawing/2014/main" id="{E196A6B9-3B7B-42E5-8585-EB11DE530556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5" name="Flèche : droite 404">
              <a:extLst>
                <a:ext uri="{FF2B5EF4-FFF2-40B4-BE49-F238E27FC236}">
                  <a16:creationId xmlns:a16="http://schemas.microsoft.com/office/drawing/2014/main" id="{BCFBC93C-6EF7-42CD-8380-D5BF5A502070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6" name="Groupe 405">
            <a:extLst>
              <a:ext uri="{FF2B5EF4-FFF2-40B4-BE49-F238E27FC236}">
                <a16:creationId xmlns:a16="http://schemas.microsoft.com/office/drawing/2014/main" id="{53A127DB-A076-4C80-9CAA-494A37E5A63C}"/>
              </a:ext>
            </a:extLst>
          </p:cNvPr>
          <p:cNvGrpSpPr/>
          <p:nvPr/>
        </p:nvGrpSpPr>
        <p:grpSpPr>
          <a:xfrm>
            <a:off x="6197318" y="4996789"/>
            <a:ext cx="322031" cy="630000"/>
            <a:chOff x="1548202" y="3796373"/>
            <a:chExt cx="322031" cy="630000"/>
          </a:xfrm>
        </p:grpSpPr>
        <p:sp>
          <p:nvSpPr>
            <p:cNvPr id="407" name="Cylindre 406">
              <a:extLst>
                <a:ext uri="{FF2B5EF4-FFF2-40B4-BE49-F238E27FC236}">
                  <a16:creationId xmlns:a16="http://schemas.microsoft.com/office/drawing/2014/main" id="{ACEFC00D-F58A-45DF-8AB7-61913DE3AAD7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8" name="Cylindre 407">
              <a:extLst>
                <a:ext uri="{FF2B5EF4-FFF2-40B4-BE49-F238E27FC236}">
                  <a16:creationId xmlns:a16="http://schemas.microsoft.com/office/drawing/2014/main" id="{8D53C287-F583-47EE-BAEE-A522A920EE07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9" name="Flèche : droite 408">
              <a:extLst>
                <a:ext uri="{FF2B5EF4-FFF2-40B4-BE49-F238E27FC236}">
                  <a16:creationId xmlns:a16="http://schemas.microsoft.com/office/drawing/2014/main" id="{8F3FDBDE-5745-43A9-9267-F18D70629302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3091024-54DB-4F0C-B4A7-CDA1B6F476F1}"/>
              </a:ext>
            </a:extLst>
          </p:cNvPr>
          <p:cNvGrpSpPr/>
          <p:nvPr/>
        </p:nvGrpSpPr>
        <p:grpSpPr>
          <a:xfrm>
            <a:off x="3481191" y="2166650"/>
            <a:ext cx="1800000" cy="1800000"/>
            <a:chOff x="3411892" y="2013202"/>
            <a:chExt cx="1800000" cy="1800000"/>
          </a:xfrm>
        </p:grpSpPr>
        <p:sp>
          <p:nvSpPr>
            <p:cNvPr id="265" name="Ellipse 264">
              <a:extLst>
                <a:ext uri="{FF2B5EF4-FFF2-40B4-BE49-F238E27FC236}">
                  <a16:creationId xmlns:a16="http://schemas.microsoft.com/office/drawing/2014/main" id="{8A665251-EF99-4E4F-BDFD-1B7F045FDC7E}"/>
                </a:ext>
              </a:extLst>
            </p:cNvPr>
            <p:cNvSpPr/>
            <p:nvPr/>
          </p:nvSpPr>
          <p:spPr>
            <a:xfrm>
              <a:off x="3411892" y="201320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C41122A0-35E0-47D4-97D1-4BE929CBFFB7}"/>
                </a:ext>
              </a:extLst>
            </p:cNvPr>
            <p:cNvSpPr/>
            <p:nvPr/>
          </p:nvSpPr>
          <p:spPr>
            <a:xfrm>
              <a:off x="3501892" y="2103202"/>
              <a:ext cx="1620000" cy="162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9" name="ZoneTexte 388">
              <a:extLst>
                <a:ext uri="{FF2B5EF4-FFF2-40B4-BE49-F238E27FC236}">
                  <a16:creationId xmlns:a16="http://schemas.microsoft.com/office/drawing/2014/main" id="{C9F370CD-1CFC-4065-8344-DB2F8226529F}"/>
                </a:ext>
              </a:extLst>
            </p:cNvPr>
            <p:cNvSpPr txBox="1"/>
            <p:nvPr/>
          </p:nvSpPr>
          <p:spPr>
            <a:xfrm>
              <a:off x="3893825" y="3050904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</a:rPr>
                <a:t>- 3 cm</a:t>
              </a:r>
            </a:p>
          </p:txBody>
        </p:sp>
        <p:grpSp>
          <p:nvGrpSpPr>
            <p:cNvPr id="410" name="Groupe 409">
              <a:extLst>
                <a:ext uri="{FF2B5EF4-FFF2-40B4-BE49-F238E27FC236}">
                  <a16:creationId xmlns:a16="http://schemas.microsoft.com/office/drawing/2014/main" id="{4DE937D7-9772-4934-9208-A1B12F55B5D3}"/>
                </a:ext>
              </a:extLst>
            </p:cNvPr>
            <p:cNvGrpSpPr/>
            <p:nvPr/>
          </p:nvGrpSpPr>
          <p:grpSpPr>
            <a:xfrm>
              <a:off x="4146716" y="2814946"/>
              <a:ext cx="322031" cy="252000"/>
              <a:chOff x="167566" y="4180681"/>
              <a:chExt cx="322031" cy="252000"/>
            </a:xfrm>
          </p:grpSpPr>
          <p:sp>
            <p:nvSpPr>
              <p:cNvPr id="411" name="Cylindre 410">
                <a:extLst>
                  <a:ext uri="{FF2B5EF4-FFF2-40B4-BE49-F238E27FC236}">
                    <a16:creationId xmlns:a16="http://schemas.microsoft.com/office/drawing/2014/main" id="{FEE77472-C87F-4363-8376-E56E2FB13C66}"/>
                  </a:ext>
                </a:extLst>
              </p:cNvPr>
              <p:cNvSpPr/>
              <p:nvPr/>
            </p:nvSpPr>
            <p:spPr>
              <a:xfrm>
                <a:off x="167566" y="4180681"/>
                <a:ext cx="322031" cy="252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2" name="Cylindre 411">
                <a:extLst>
                  <a:ext uri="{FF2B5EF4-FFF2-40B4-BE49-F238E27FC236}">
                    <a16:creationId xmlns:a16="http://schemas.microsoft.com/office/drawing/2014/main" id="{752EE269-7F40-4C12-926D-450D9798D0C8}"/>
                  </a:ext>
                </a:extLst>
              </p:cNvPr>
              <p:cNvSpPr/>
              <p:nvPr/>
            </p:nvSpPr>
            <p:spPr>
              <a:xfrm>
                <a:off x="167566" y="426409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3" name="Flèche : droite 412">
                <a:extLst>
                  <a:ext uri="{FF2B5EF4-FFF2-40B4-BE49-F238E27FC236}">
                    <a16:creationId xmlns:a16="http://schemas.microsoft.com/office/drawing/2014/main" id="{51B298AE-E9F9-49BC-97FF-62441D542B40}"/>
                  </a:ext>
                </a:extLst>
              </p:cNvPr>
              <p:cNvSpPr/>
              <p:nvPr/>
            </p:nvSpPr>
            <p:spPr>
              <a:xfrm rot="5400000">
                <a:off x="267189" y="4202972"/>
                <a:ext cx="122782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7A10F38-CAAB-49E4-9305-29E0AF7936C4}"/>
              </a:ext>
            </a:extLst>
          </p:cNvPr>
          <p:cNvGrpSpPr/>
          <p:nvPr/>
        </p:nvGrpSpPr>
        <p:grpSpPr>
          <a:xfrm>
            <a:off x="5403085" y="2220223"/>
            <a:ext cx="1800000" cy="1800000"/>
            <a:chOff x="5402349" y="2040109"/>
            <a:chExt cx="1800000" cy="1800000"/>
          </a:xfrm>
        </p:grpSpPr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0083645F-406B-4FBA-B092-0F9C9BA344A0}"/>
                </a:ext>
              </a:extLst>
            </p:cNvPr>
            <p:cNvSpPr/>
            <p:nvPr/>
          </p:nvSpPr>
          <p:spPr>
            <a:xfrm>
              <a:off x="5402349" y="204010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BC4253D0-6A36-45FA-8210-205B2DF131AB}"/>
                </a:ext>
              </a:extLst>
            </p:cNvPr>
            <p:cNvSpPr/>
            <p:nvPr/>
          </p:nvSpPr>
          <p:spPr>
            <a:xfrm>
              <a:off x="5492349" y="2130109"/>
              <a:ext cx="1620000" cy="162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3" name="ZoneTexte 382">
              <a:extLst>
                <a:ext uri="{FF2B5EF4-FFF2-40B4-BE49-F238E27FC236}">
                  <a16:creationId xmlns:a16="http://schemas.microsoft.com/office/drawing/2014/main" id="{60F49E79-D6CD-4F01-83FA-12647A6B83A7}"/>
                </a:ext>
              </a:extLst>
            </p:cNvPr>
            <p:cNvSpPr txBox="1"/>
            <p:nvPr/>
          </p:nvSpPr>
          <p:spPr>
            <a:xfrm>
              <a:off x="5884282" y="3077811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</a:rPr>
                <a:t>- 6 cm</a:t>
              </a:r>
            </a:p>
          </p:txBody>
        </p:sp>
        <p:grpSp>
          <p:nvGrpSpPr>
            <p:cNvPr id="418" name="Groupe 417">
              <a:extLst>
                <a:ext uri="{FF2B5EF4-FFF2-40B4-BE49-F238E27FC236}">
                  <a16:creationId xmlns:a16="http://schemas.microsoft.com/office/drawing/2014/main" id="{00290E26-F260-432E-BD5B-B437918551DB}"/>
                </a:ext>
              </a:extLst>
            </p:cNvPr>
            <p:cNvGrpSpPr/>
            <p:nvPr/>
          </p:nvGrpSpPr>
          <p:grpSpPr>
            <a:xfrm>
              <a:off x="6139962" y="2715853"/>
              <a:ext cx="322031" cy="378000"/>
              <a:chOff x="623017" y="4054365"/>
              <a:chExt cx="322031" cy="378000"/>
            </a:xfrm>
          </p:grpSpPr>
          <p:sp>
            <p:nvSpPr>
              <p:cNvPr id="419" name="Cylindre 418">
                <a:extLst>
                  <a:ext uri="{FF2B5EF4-FFF2-40B4-BE49-F238E27FC236}">
                    <a16:creationId xmlns:a16="http://schemas.microsoft.com/office/drawing/2014/main" id="{A6BFA9A7-7B0D-4168-930E-70B04657B8B8}"/>
                  </a:ext>
                </a:extLst>
              </p:cNvPr>
              <p:cNvSpPr/>
              <p:nvPr/>
            </p:nvSpPr>
            <p:spPr>
              <a:xfrm>
                <a:off x="623017" y="4054365"/>
                <a:ext cx="322031" cy="378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0" name="Cylindre 419">
                <a:extLst>
                  <a:ext uri="{FF2B5EF4-FFF2-40B4-BE49-F238E27FC236}">
                    <a16:creationId xmlns:a16="http://schemas.microsoft.com/office/drawing/2014/main" id="{1D458356-93D8-45EF-9C1D-13081A217DD9}"/>
                  </a:ext>
                </a:extLst>
              </p:cNvPr>
              <p:cNvSpPr/>
              <p:nvPr/>
            </p:nvSpPr>
            <p:spPr>
              <a:xfrm>
                <a:off x="623017" y="426409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1" name="Flèche : droite 420">
                <a:extLst>
                  <a:ext uri="{FF2B5EF4-FFF2-40B4-BE49-F238E27FC236}">
                    <a16:creationId xmlns:a16="http://schemas.microsoft.com/office/drawing/2014/main" id="{BB63354E-6C6B-434D-AFD3-663297AD363E}"/>
                  </a:ext>
                </a:extLst>
              </p:cNvPr>
              <p:cNvSpPr/>
              <p:nvPr/>
            </p:nvSpPr>
            <p:spPr>
              <a:xfrm rot="5400000">
                <a:off x="662249" y="4142581"/>
                <a:ext cx="243563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59F1C94D-4122-46A2-B1E0-091292915ACC}"/>
              </a:ext>
            </a:extLst>
          </p:cNvPr>
          <p:cNvGrpSpPr/>
          <p:nvPr/>
        </p:nvGrpSpPr>
        <p:grpSpPr>
          <a:xfrm>
            <a:off x="7242822" y="2235941"/>
            <a:ext cx="1800000" cy="1800000"/>
            <a:chOff x="7216481" y="2013202"/>
            <a:chExt cx="1800000" cy="1800000"/>
          </a:xfrm>
        </p:grpSpPr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id="{64D7D713-7EB8-4E8D-BCE5-F5179C7A8826}"/>
                </a:ext>
              </a:extLst>
            </p:cNvPr>
            <p:cNvSpPr/>
            <p:nvPr/>
          </p:nvSpPr>
          <p:spPr>
            <a:xfrm>
              <a:off x="7216481" y="201320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id="{751B8D16-14CE-4891-810A-E341C3CE73E4}"/>
                </a:ext>
              </a:extLst>
            </p:cNvPr>
            <p:cNvSpPr/>
            <p:nvPr/>
          </p:nvSpPr>
          <p:spPr>
            <a:xfrm>
              <a:off x="7306481" y="2103202"/>
              <a:ext cx="1620000" cy="1620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7" name="ZoneTexte 376">
              <a:extLst>
                <a:ext uri="{FF2B5EF4-FFF2-40B4-BE49-F238E27FC236}">
                  <a16:creationId xmlns:a16="http://schemas.microsoft.com/office/drawing/2014/main" id="{2025BAB9-AFE0-447C-984A-5B464E05C307}"/>
                </a:ext>
              </a:extLst>
            </p:cNvPr>
            <p:cNvSpPr txBox="1"/>
            <p:nvPr/>
          </p:nvSpPr>
          <p:spPr>
            <a:xfrm>
              <a:off x="7694604" y="3050904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</a:rPr>
                <a:t>- 9 cm</a:t>
              </a:r>
            </a:p>
          </p:txBody>
        </p:sp>
        <p:grpSp>
          <p:nvGrpSpPr>
            <p:cNvPr id="426" name="Groupe 425">
              <a:extLst>
                <a:ext uri="{FF2B5EF4-FFF2-40B4-BE49-F238E27FC236}">
                  <a16:creationId xmlns:a16="http://schemas.microsoft.com/office/drawing/2014/main" id="{54888190-E5BD-41A1-A11E-E5483C7623CF}"/>
                </a:ext>
              </a:extLst>
            </p:cNvPr>
            <p:cNvGrpSpPr/>
            <p:nvPr/>
          </p:nvGrpSpPr>
          <p:grpSpPr>
            <a:xfrm>
              <a:off x="7950879" y="2564986"/>
              <a:ext cx="323579" cy="504000"/>
              <a:chOff x="1081563" y="3928365"/>
              <a:chExt cx="323579" cy="504000"/>
            </a:xfrm>
          </p:grpSpPr>
          <p:sp>
            <p:nvSpPr>
              <p:cNvPr id="427" name="Cylindre 426">
                <a:extLst>
                  <a:ext uri="{FF2B5EF4-FFF2-40B4-BE49-F238E27FC236}">
                    <a16:creationId xmlns:a16="http://schemas.microsoft.com/office/drawing/2014/main" id="{0A67175E-D12E-4167-9475-104333BD2BDE}"/>
                  </a:ext>
                </a:extLst>
              </p:cNvPr>
              <p:cNvSpPr/>
              <p:nvPr/>
            </p:nvSpPr>
            <p:spPr>
              <a:xfrm>
                <a:off x="1083111" y="3928365"/>
                <a:ext cx="322031" cy="504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8" name="Cylindre 427">
                <a:extLst>
                  <a:ext uri="{FF2B5EF4-FFF2-40B4-BE49-F238E27FC236}">
                    <a16:creationId xmlns:a16="http://schemas.microsoft.com/office/drawing/2014/main" id="{62332B25-7756-4333-8C62-53369B3BBDA0}"/>
                  </a:ext>
                </a:extLst>
              </p:cNvPr>
              <p:cNvSpPr/>
              <p:nvPr/>
            </p:nvSpPr>
            <p:spPr>
              <a:xfrm>
                <a:off x="1081563" y="426409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9" name="Flèche : droite 428">
                <a:extLst>
                  <a:ext uri="{FF2B5EF4-FFF2-40B4-BE49-F238E27FC236}">
                    <a16:creationId xmlns:a16="http://schemas.microsoft.com/office/drawing/2014/main" id="{54915075-18A7-4DD4-B3A9-E15F608CDEB6}"/>
                  </a:ext>
                </a:extLst>
              </p:cNvPr>
              <p:cNvSpPr/>
              <p:nvPr/>
            </p:nvSpPr>
            <p:spPr>
              <a:xfrm rot="5400000">
                <a:off x="1063507" y="4085293"/>
                <a:ext cx="358140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BA3EC82-99BC-4024-AF3E-95C46BF57E9B}"/>
              </a:ext>
            </a:extLst>
          </p:cNvPr>
          <p:cNvGrpSpPr/>
          <p:nvPr/>
        </p:nvGrpSpPr>
        <p:grpSpPr>
          <a:xfrm>
            <a:off x="9054059" y="2208957"/>
            <a:ext cx="1800000" cy="1800000"/>
            <a:chOff x="9079221" y="2011295"/>
            <a:chExt cx="1800000" cy="1800000"/>
          </a:xfrm>
        </p:grpSpPr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1ECA7E14-6D3A-49C1-A2EC-278751CCEB3D}"/>
                </a:ext>
              </a:extLst>
            </p:cNvPr>
            <p:cNvSpPr/>
            <p:nvPr/>
          </p:nvSpPr>
          <p:spPr>
            <a:xfrm>
              <a:off x="9079221" y="2011295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F5D33262-2948-469C-9DC8-ED6707809C7E}"/>
                </a:ext>
              </a:extLst>
            </p:cNvPr>
            <p:cNvSpPr/>
            <p:nvPr/>
          </p:nvSpPr>
          <p:spPr>
            <a:xfrm>
              <a:off x="9169221" y="2101295"/>
              <a:ext cx="1620000" cy="162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8EB5D481-453E-419B-BC9A-AB3B09C855F9}"/>
                </a:ext>
              </a:extLst>
            </p:cNvPr>
            <p:cNvGrpSpPr/>
            <p:nvPr/>
          </p:nvGrpSpPr>
          <p:grpSpPr>
            <a:xfrm>
              <a:off x="9561154" y="2428925"/>
              <a:ext cx="836134" cy="958626"/>
              <a:chOff x="9561154" y="2428925"/>
              <a:chExt cx="836134" cy="958626"/>
            </a:xfrm>
          </p:grpSpPr>
          <p:sp>
            <p:nvSpPr>
              <p:cNvPr id="371" name="ZoneTexte 370">
                <a:extLst>
                  <a:ext uri="{FF2B5EF4-FFF2-40B4-BE49-F238E27FC236}">
                    <a16:creationId xmlns:a16="http://schemas.microsoft.com/office/drawing/2014/main" id="{6EBA3077-78C0-4FAB-9917-CEFA672DD671}"/>
                  </a:ext>
                </a:extLst>
              </p:cNvPr>
              <p:cNvSpPr txBox="1"/>
              <p:nvPr/>
            </p:nvSpPr>
            <p:spPr>
              <a:xfrm>
                <a:off x="9561154" y="3048997"/>
                <a:ext cx="8361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>
                    <a:solidFill>
                      <a:schemeClr val="bg1"/>
                    </a:solidFill>
                  </a:rPr>
                  <a:t>- 12 cm</a:t>
                </a:r>
              </a:p>
            </p:txBody>
          </p:sp>
          <p:grpSp>
            <p:nvGrpSpPr>
              <p:cNvPr id="434" name="Groupe 433">
                <a:extLst>
                  <a:ext uri="{FF2B5EF4-FFF2-40B4-BE49-F238E27FC236}">
                    <a16:creationId xmlns:a16="http://schemas.microsoft.com/office/drawing/2014/main" id="{A35AAEFF-DDDB-42CD-81A4-B8C5F993BF5A}"/>
                  </a:ext>
                </a:extLst>
              </p:cNvPr>
              <p:cNvGrpSpPr/>
              <p:nvPr/>
            </p:nvGrpSpPr>
            <p:grpSpPr>
              <a:xfrm>
                <a:off x="9818206" y="2428925"/>
                <a:ext cx="322031" cy="630000"/>
                <a:chOff x="1548202" y="3796373"/>
                <a:chExt cx="322031" cy="630000"/>
              </a:xfrm>
            </p:grpSpPr>
            <p:sp>
              <p:nvSpPr>
                <p:cNvPr id="435" name="Cylindre 434">
                  <a:extLst>
                    <a:ext uri="{FF2B5EF4-FFF2-40B4-BE49-F238E27FC236}">
                      <a16:creationId xmlns:a16="http://schemas.microsoft.com/office/drawing/2014/main" id="{10A9616F-06D4-4483-A9BC-D69195E9AAF5}"/>
                    </a:ext>
                  </a:extLst>
                </p:cNvPr>
                <p:cNvSpPr/>
                <p:nvPr/>
              </p:nvSpPr>
              <p:spPr>
                <a:xfrm>
                  <a:off x="1548202" y="3796373"/>
                  <a:ext cx="322031" cy="630000"/>
                </a:xfrm>
                <a:prstGeom prst="can">
                  <a:avLst/>
                </a:prstGeom>
                <a:solidFill>
                  <a:srgbClr val="C5D4E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6" name="Cylindre 435">
                  <a:extLst>
                    <a:ext uri="{FF2B5EF4-FFF2-40B4-BE49-F238E27FC236}">
                      <a16:creationId xmlns:a16="http://schemas.microsoft.com/office/drawing/2014/main" id="{7ADC3155-CDD5-4622-BFA0-DC886CFAAE9D}"/>
                    </a:ext>
                  </a:extLst>
                </p:cNvPr>
                <p:cNvSpPr/>
                <p:nvPr/>
              </p:nvSpPr>
              <p:spPr>
                <a:xfrm>
                  <a:off x="1548202" y="4258099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7" name="Flèche : droite 436">
                  <a:extLst>
                    <a:ext uri="{FF2B5EF4-FFF2-40B4-BE49-F238E27FC236}">
                      <a16:creationId xmlns:a16="http://schemas.microsoft.com/office/drawing/2014/main" id="{EE6F2A46-3863-411B-A2B1-ECE962D03AD0}"/>
                    </a:ext>
                  </a:extLst>
                </p:cNvPr>
                <p:cNvSpPr/>
                <p:nvPr/>
              </p:nvSpPr>
              <p:spPr>
                <a:xfrm rot="5400000">
                  <a:off x="1460890" y="4010046"/>
                  <a:ext cx="496651" cy="113762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8885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8C9390E-BC45-4B37-8406-1C132A048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5" r="18913" b="24602"/>
          <a:stretch/>
        </p:blipFill>
        <p:spPr bwMode="auto">
          <a:xfrm>
            <a:off x="9469235" y="2837272"/>
            <a:ext cx="3935017" cy="296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lipse 109">
            <a:extLst>
              <a:ext uri="{FF2B5EF4-FFF2-40B4-BE49-F238E27FC236}">
                <a16:creationId xmlns:a16="http://schemas.microsoft.com/office/drawing/2014/main" id="{3BAFA5F1-2BC5-483F-BEBB-9BD4B0A60F54}"/>
              </a:ext>
            </a:extLst>
          </p:cNvPr>
          <p:cNvSpPr/>
          <p:nvPr/>
        </p:nvSpPr>
        <p:spPr>
          <a:xfrm>
            <a:off x="3438233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1" name="Cylindre 150">
            <a:extLst>
              <a:ext uri="{FF2B5EF4-FFF2-40B4-BE49-F238E27FC236}">
                <a16:creationId xmlns:a16="http://schemas.microsoft.com/office/drawing/2014/main" id="{DD76B6F0-F08C-4780-98A5-912D9D86574A}"/>
              </a:ext>
            </a:extLst>
          </p:cNvPr>
          <p:cNvSpPr/>
          <p:nvPr/>
        </p:nvSpPr>
        <p:spPr>
          <a:xfrm>
            <a:off x="1839702" y="4824955"/>
            <a:ext cx="322031" cy="252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Cylindre 151">
            <a:extLst>
              <a:ext uri="{FF2B5EF4-FFF2-40B4-BE49-F238E27FC236}">
                <a16:creationId xmlns:a16="http://schemas.microsoft.com/office/drawing/2014/main" id="{814F57FF-C28A-4C6D-B502-65477DF70F8F}"/>
              </a:ext>
            </a:extLst>
          </p:cNvPr>
          <p:cNvSpPr/>
          <p:nvPr/>
        </p:nvSpPr>
        <p:spPr>
          <a:xfrm>
            <a:off x="1839702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Flèche : droite 152">
            <a:extLst>
              <a:ext uri="{FF2B5EF4-FFF2-40B4-BE49-F238E27FC236}">
                <a16:creationId xmlns:a16="http://schemas.microsoft.com/office/drawing/2014/main" id="{8E4083FB-9F7C-47BC-8D4E-137C76439F50}"/>
              </a:ext>
            </a:extLst>
          </p:cNvPr>
          <p:cNvSpPr/>
          <p:nvPr/>
        </p:nvSpPr>
        <p:spPr>
          <a:xfrm rot="16200000">
            <a:off x="1939325" y="4847246"/>
            <a:ext cx="122782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Cylindre 157">
            <a:extLst>
              <a:ext uri="{FF2B5EF4-FFF2-40B4-BE49-F238E27FC236}">
                <a16:creationId xmlns:a16="http://schemas.microsoft.com/office/drawing/2014/main" id="{32547F3A-37F4-43F4-BC9E-C7A0785F4BF9}"/>
              </a:ext>
            </a:extLst>
          </p:cNvPr>
          <p:cNvSpPr/>
          <p:nvPr/>
        </p:nvSpPr>
        <p:spPr>
          <a:xfrm>
            <a:off x="2755247" y="4572639"/>
            <a:ext cx="322031" cy="504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Cylindre 158">
            <a:extLst>
              <a:ext uri="{FF2B5EF4-FFF2-40B4-BE49-F238E27FC236}">
                <a16:creationId xmlns:a16="http://schemas.microsoft.com/office/drawing/2014/main" id="{DF3F05BA-63FC-4015-A1F3-C42DCFE63748}"/>
              </a:ext>
            </a:extLst>
          </p:cNvPr>
          <p:cNvSpPr/>
          <p:nvPr/>
        </p:nvSpPr>
        <p:spPr>
          <a:xfrm>
            <a:off x="2753699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Flèche : droite 159">
            <a:extLst>
              <a:ext uri="{FF2B5EF4-FFF2-40B4-BE49-F238E27FC236}">
                <a16:creationId xmlns:a16="http://schemas.microsoft.com/office/drawing/2014/main" id="{176C74AB-37CB-45D6-9342-0F03D53813D4}"/>
              </a:ext>
            </a:extLst>
          </p:cNvPr>
          <p:cNvSpPr/>
          <p:nvPr/>
        </p:nvSpPr>
        <p:spPr>
          <a:xfrm rot="16200000">
            <a:off x="2767484" y="4761408"/>
            <a:ext cx="294458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Cylindre 161">
            <a:extLst>
              <a:ext uri="{FF2B5EF4-FFF2-40B4-BE49-F238E27FC236}">
                <a16:creationId xmlns:a16="http://schemas.microsoft.com/office/drawing/2014/main" id="{3EA5FBFF-78A9-4B6C-86E7-7B1B21B27991}"/>
              </a:ext>
            </a:extLst>
          </p:cNvPr>
          <p:cNvSpPr/>
          <p:nvPr/>
        </p:nvSpPr>
        <p:spPr>
          <a:xfrm>
            <a:off x="2295153" y="4698639"/>
            <a:ext cx="322031" cy="378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Cylindre 162">
            <a:extLst>
              <a:ext uri="{FF2B5EF4-FFF2-40B4-BE49-F238E27FC236}">
                <a16:creationId xmlns:a16="http://schemas.microsoft.com/office/drawing/2014/main" id="{C6AC5682-72F1-43EB-8DCA-ED43915A3F4F}"/>
              </a:ext>
            </a:extLst>
          </p:cNvPr>
          <p:cNvSpPr/>
          <p:nvPr/>
        </p:nvSpPr>
        <p:spPr>
          <a:xfrm>
            <a:off x="2295153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Flèche : droite 163">
            <a:extLst>
              <a:ext uri="{FF2B5EF4-FFF2-40B4-BE49-F238E27FC236}">
                <a16:creationId xmlns:a16="http://schemas.microsoft.com/office/drawing/2014/main" id="{6DDD06DF-6DDD-458F-8B71-E215CC29ED3F}"/>
              </a:ext>
            </a:extLst>
          </p:cNvPr>
          <p:cNvSpPr/>
          <p:nvPr/>
        </p:nvSpPr>
        <p:spPr>
          <a:xfrm rot="16200000">
            <a:off x="2372030" y="4824499"/>
            <a:ext cx="16827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Cylindre 165">
            <a:extLst>
              <a:ext uri="{FF2B5EF4-FFF2-40B4-BE49-F238E27FC236}">
                <a16:creationId xmlns:a16="http://schemas.microsoft.com/office/drawing/2014/main" id="{9AA1EEDE-39BA-4E6E-9277-A1608B9E6E23}"/>
              </a:ext>
            </a:extLst>
          </p:cNvPr>
          <p:cNvSpPr/>
          <p:nvPr/>
        </p:nvSpPr>
        <p:spPr>
          <a:xfrm>
            <a:off x="3220338" y="4440647"/>
            <a:ext cx="322031" cy="630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Cylindre 166">
            <a:extLst>
              <a:ext uri="{FF2B5EF4-FFF2-40B4-BE49-F238E27FC236}">
                <a16:creationId xmlns:a16="http://schemas.microsoft.com/office/drawing/2014/main" id="{95939B97-248F-408A-A5BD-518E08307342}"/>
              </a:ext>
            </a:extLst>
          </p:cNvPr>
          <p:cNvSpPr/>
          <p:nvPr/>
        </p:nvSpPr>
        <p:spPr>
          <a:xfrm>
            <a:off x="3220338" y="490237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Flèche : droite 167">
            <a:extLst>
              <a:ext uri="{FF2B5EF4-FFF2-40B4-BE49-F238E27FC236}">
                <a16:creationId xmlns:a16="http://schemas.microsoft.com/office/drawing/2014/main" id="{4170E80B-9467-48AE-AF47-F277BD813AAE}"/>
              </a:ext>
            </a:extLst>
          </p:cNvPr>
          <p:cNvSpPr/>
          <p:nvPr/>
        </p:nvSpPr>
        <p:spPr>
          <a:xfrm rot="16200000">
            <a:off x="3172349" y="4693642"/>
            <a:ext cx="41800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28367099-74B0-4B19-90C5-E2FA9FFE49D9}"/>
              </a:ext>
            </a:extLst>
          </p:cNvPr>
          <p:cNvGrpSpPr/>
          <p:nvPr/>
        </p:nvGrpSpPr>
        <p:grpSpPr>
          <a:xfrm>
            <a:off x="3707228" y="4328386"/>
            <a:ext cx="322031" cy="738585"/>
            <a:chOff x="3479275" y="3989881"/>
            <a:chExt cx="322031" cy="738585"/>
          </a:xfrm>
        </p:grpSpPr>
        <p:sp>
          <p:nvSpPr>
            <p:cNvPr id="170" name="Cylindre 169">
              <a:extLst>
                <a:ext uri="{FF2B5EF4-FFF2-40B4-BE49-F238E27FC236}">
                  <a16:creationId xmlns:a16="http://schemas.microsoft.com/office/drawing/2014/main" id="{74ADE1BE-8D01-4FEA-840C-EA6A56C76C0A}"/>
                </a:ext>
              </a:extLst>
            </p:cNvPr>
            <p:cNvSpPr/>
            <p:nvPr/>
          </p:nvSpPr>
          <p:spPr>
            <a:xfrm>
              <a:off x="3479275" y="3989881"/>
              <a:ext cx="322031" cy="7344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Cylindre 170">
              <a:extLst>
                <a:ext uri="{FF2B5EF4-FFF2-40B4-BE49-F238E27FC236}">
                  <a16:creationId xmlns:a16="http://schemas.microsoft.com/office/drawing/2014/main" id="{09B375F3-08AD-4511-ADF0-2379EC309466}"/>
                </a:ext>
              </a:extLst>
            </p:cNvPr>
            <p:cNvSpPr/>
            <p:nvPr/>
          </p:nvSpPr>
          <p:spPr>
            <a:xfrm>
              <a:off x="3479275" y="456019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Flèche : droite 171">
              <a:extLst>
                <a:ext uri="{FF2B5EF4-FFF2-40B4-BE49-F238E27FC236}">
                  <a16:creationId xmlns:a16="http://schemas.microsoft.com/office/drawing/2014/main" id="{0C821E86-4F40-475C-B6DE-6FE11F074E6C}"/>
                </a:ext>
              </a:extLst>
            </p:cNvPr>
            <p:cNvSpPr/>
            <p:nvPr/>
          </p:nvSpPr>
          <p:spPr>
            <a:xfrm rot="16200000">
              <a:off x="3382219" y="4289057"/>
              <a:ext cx="516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3" name="Cylindre 172">
            <a:extLst>
              <a:ext uri="{FF2B5EF4-FFF2-40B4-BE49-F238E27FC236}">
                <a16:creationId xmlns:a16="http://schemas.microsoft.com/office/drawing/2014/main" id="{CC4E6F22-501A-4AF8-BE08-649A190CFB79}"/>
              </a:ext>
            </a:extLst>
          </p:cNvPr>
          <p:cNvSpPr/>
          <p:nvPr/>
        </p:nvSpPr>
        <p:spPr>
          <a:xfrm>
            <a:off x="1839702" y="5633097"/>
            <a:ext cx="322031" cy="252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Cylindre 173">
            <a:extLst>
              <a:ext uri="{FF2B5EF4-FFF2-40B4-BE49-F238E27FC236}">
                <a16:creationId xmlns:a16="http://schemas.microsoft.com/office/drawing/2014/main" id="{B5958EFE-4FC6-4608-9FAD-3CBB54D816BE}"/>
              </a:ext>
            </a:extLst>
          </p:cNvPr>
          <p:cNvSpPr/>
          <p:nvPr/>
        </p:nvSpPr>
        <p:spPr>
          <a:xfrm>
            <a:off x="1839702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Flèche : droite 174">
            <a:extLst>
              <a:ext uri="{FF2B5EF4-FFF2-40B4-BE49-F238E27FC236}">
                <a16:creationId xmlns:a16="http://schemas.microsoft.com/office/drawing/2014/main" id="{C05B5616-7671-4632-92EC-204EF3568507}"/>
              </a:ext>
            </a:extLst>
          </p:cNvPr>
          <p:cNvSpPr/>
          <p:nvPr/>
        </p:nvSpPr>
        <p:spPr>
          <a:xfrm rot="5400000">
            <a:off x="1937221" y="5657493"/>
            <a:ext cx="12698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Cylindre 176">
            <a:extLst>
              <a:ext uri="{FF2B5EF4-FFF2-40B4-BE49-F238E27FC236}">
                <a16:creationId xmlns:a16="http://schemas.microsoft.com/office/drawing/2014/main" id="{BD2B55C1-F64A-40CC-B5C7-5ABA52701FC7}"/>
              </a:ext>
            </a:extLst>
          </p:cNvPr>
          <p:cNvSpPr/>
          <p:nvPr/>
        </p:nvSpPr>
        <p:spPr>
          <a:xfrm>
            <a:off x="2755247" y="5380781"/>
            <a:ext cx="322031" cy="504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Cylindre 177">
            <a:extLst>
              <a:ext uri="{FF2B5EF4-FFF2-40B4-BE49-F238E27FC236}">
                <a16:creationId xmlns:a16="http://schemas.microsoft.com/office/drawing/2014/main" id="{9116B8C6-A619-4B03-A209-5843FAA37AB2}"/>
              </a:ext>
            </a:extLst>
          </p:cNvPr>
          <p:cNvSpPr/>
          <p:nvPr/>
        </p:nvSpPr>
        <p:spPr>
          <a:xfrm>
            <a:off x="2753699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Flèche : droite 178">
            <a:extLst>
              <a:ext uri="{FF2B5EF4-FFF2-40B4-BE49-F238E27FC236}">
                <a16:creationId xmlns:a16="http://schemas.microsoft.com/office/drawing/2014/main" id="{087E4EFE-07C4-4394-9CEB-16EDA9B0A209}"/>
              </a:ext>
            </a:extLst>
          </p:cNvPr>
          <p:cNvSpPr/>
          <p:nvPr/>
        </p:nvSpPr>
        <p:spPr>
          <a:xfrm rot="5400000">
            <a:off x="2769053" y="5504299"/>
            <a:ext cx="29131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Cylindre 180">
            <a:extLst>
              <a:ext uri="{FF2B5EF4-FFF2-40B4-BE49-F238E27FC236}">
                <a16:creationId xmlns:a16="http://schemas.microsoft.com/office/drawing/2014/main" id="{E2CB5513-4659-4FC8-87A8-82398D34184B}"/>
              </a:ext>
            </a:extLst>
          </p:cNvPr>
          <p:cNvSpPr/>
          <p:nvPr/>
        </p:nvSpPr>
        <p:spPr>
          <a:xfrm>
            <a:off x="2295153" y="5506781"/>
            <a:ext cx="322031" cy="378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Cylindre 181">
            <a:extLst>
              <a:ext uri="{FF2B5EF4-FFF2-40B4-BE49-F238E27FC236}">
                <a16:creationId xmlns:a16="http://schemas.microsoft.com/office/drawing/2014/main" id="{883737D9-6233-48F9-BEE4-14C07D8003C7}"/>
              </a:ext>
            </a:extLst>
          </p:cNvPr>
          <p:cNvSpPr/>
          <p:nvPr/>
        </p:nvSpPr>
        <p:spPr>
          <a:xfrm>
            <a:off x="2295153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Flèche : droite 182">
            <a:extLst>
              <a:ext uri="{FF2B5EF4-FFF2-40B4-BE49-F238E27FC236}">
                <a16:creationId xmlns:a16="http://schemas.microsoft.com/office/drawing/2014/main" id="{B19C03CE-B567-4BA2-A9DE-C9220AB46D76}"/>
              </a:ext>
            </a:extLst>
          </p:cNvPr>
          <p:cNvSpPr/>
          <p:nvPr/>
        </p:nvSpPr>
        <p:spPr>
          <a:xfrm rot="5400000">
            <a:off x="2367795" y="5561589"/>
            <a:ext cx="17674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Cylindre 184">
            <a:extLst>
              <a:ext uri="{FF2B5EF4-FFF2-40B4-BE49-F238E27FC236}">
                <a16:creationId xmlns:a16="http://schemas.microsoft.com/office/drawing/2014/main" id="{A7A7EF0F-0F05-4DE8-963B-6B7E95F3E7CE}"/>
              </a:ext>
            </a:extLst>
          </p:cNvPr>
          <p:cNvSpPr/>
          <p:nvPr/>
        </p:nvSpPr>
        <p:spPr>
          <a:xfrm>
            <a:off x="3220338" y="5248789"/>
            <a:ext cx="322031" cy="630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Cylindre 185">
            <a:extLst>
              <a:ext uri="{FF2B5EF4-FFF2-40B4-BE49-F238E27FC236}">
                <a16:creationId xmlns:a16="http://schemas.microsoft.com/office/drawing/2014/main" id="{D5665B3A-6611-47E9-8FB7-FEC497E4167E}"/>
              </a:ext>
            </a:extLst>
          </p:cNvPr>
          <p:cNvSpPr/>
          <p:nvPr/>
        </p:nvSpPr>
        <p:spPr>
          <a:xfrm>
            <a:off x="3220338" y="5710515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Flèche : droite 186">
            <a:extLst>
              <a:ext uri="{FF2B5EF4-FFF2-40B4-BE49-F238E27FC236}">
                <a16:creationId xmlns:a16="http://schemas.microsoft.com/office/drawing/2014/main" id="{3F852BD3-7277-4948-8034-BBBC16775DCB}"/>
              </a:ext>
            </a:extLst>
          </p:cNvPr>
          <p:cNvSpPr/>
          <p:nvPr/>
        </p:nvSpPr>
        <p:spPr>
          <a:xfrm rot="5400000">
            <a:off x="3172074" y="5440680"/>
            <a:ext cx="41855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Cylindre 188">
            <a:extLst>
              <a:ext uri="{FF2B5EF4-FFF2-40B4-BE49-F238E27FC236}">
                <a16:creationId xmlns:a16="http://schemas.microsoft.com/office/drawing/2014/main" id="{254BEC71-13C0-47B0-9D82-FCD0E85B8E80}"/>
              </a:ext>
            </a:extLst>
          </p:cNvPr>
          <p:cNvSpPr/>
          <p:nvPr/>
        </p:nvSpPr>
        <p:spPr>
          <a:xfrm>
            <a:off x="3707228" y="5136528"/>
            <a:ext cx="322031" cy="7344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Cylindre 189">
            <a:extLst>
              <a:ext uri="{FF2B5EF4-FFF2-40B4-BE49-F238E27FC236}">
                <a16:creationId xmlns:a16="http://schemas.microsoft.com/office/drawing/2014/main" id="{B64E7C64-2386-45D2-BFDB-6B318BCA2AC8}"/>
              </a:ext>
            </a:extLst>
          </p:cNvPr>
          <p:cNvSpPr/>
          <p:nvPr/>
        </p:nvSpPr>
        <p:spPr>
          <a:xfrm>
            <a:off x="3707228" y="5706839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Flèche : droite 190">
            <a:extLst>
              <a:ext uri="{FF2B5EF4-FFF2-40B4-BE49-F238E27FC236}">
                <a16:creationId xmlns:a16="http://schemas.microsoft.com/office/drawing/2014/main" id="{4576D1D3-4EC0-4CD0-9ED1-B70A0AED042F}"/>
              </a:ext>
            </a:extLst>
          </p:cNvPr>
          <p:cNvSpPr/>
          <p:nvPr/>
        </p:nvSpPr>
        <p:spPr>
          <a:xfrm rot="5400000">
            <a:off x="3602187" y="5383905"/>
            <a:ext cx="532110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A2317E2-5848-4041-8C66-6DB16E45220B}"/>
              </a:ext>
            </a:extLst>
          </p:cNvPr>
          <p:cNvGrpSpPr/>
          <p:nvPr/>
        </p:nvGrpSpPr>
        <p:grpSpPr>
          <a:xfrm>
            <a:off x="1081563" y="3120223"/>
            <a:ext cx="323579" cy="504000"/>
            <a:chOff x="1081563" y="3120223"/>
            <a:chExt cx="323579" cy="504000"/>
          </a:xfrm>
        </p:grpSpPr>
        <p:sp>
          <p:nvSpPr>
            <p:cNvPr id="196" name="Cylindre 195">
              <a:extLst>
                <a:ext uri="{FF2B5EF4-FFF2-40B4-BE49-F238E27FC236}">
                  <a16:creationId xmlns:a16="http://schemas.microsoft.com/office/drawing/2014/main" id="{EAFD9EB6-113B-42FA-BED2-BD6C02E7A4A0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7" name="Cylindre 196">
              <a:extLst>
                <a:ext uri="{FF2B5EF4-FFF2-40B4-BE49-F238E27FC236}">
                  <a16:creationId xmlns:a16="http://schemas.microsoft.com/office/drawing/2014/main" id="{568CFEBE-FDB3-4EE3-86A1-21F18BE3D7CF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8" name="Flèche : droite 197">
              <a:extLst>
                <a:ext uri="{FF2B5EF4-FFF2-40B4-BE49-F238E27FC236}">
                  <a16:creationId xmlns:a16="http://schemas.microsoft.com/office/drawing/2014/main" id="{30592333-A422-4177-A3A4-EF32DBE736F7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843788A-AA54-409A-887A-0EF5866681FC}"/>
              </a:ext>
            </a:extLst>
          </p:cNvPr>
          <p:cNvGrpSpPr/>
          <p:nvPr/>
        </p:nvGrpSpPr>
        <p:grpSpPr>
          <a:xfrm>
            <a:off x="1548202" y="2988231"/>
            <a:ext cx="322031" cy="630000"/>
            <a:chOff x="1548202" y="2988231"/>
            <a:chExt cx="322031" cy="630000"/>
          </a:xfrm>
        </p:grpSpPr>
        <p:sp>
          <p:nvSpPr>
            <p:cNvPr id="204" name="Cylindre 203">
              <a:extLst>
                <a:ext uri="{FF2B5EF4-FFF2-40B4-BE49-F238E27FC236}">
                  <a16:creationId xmlns:a16="http://schemas.microsoft.com/office/drawing/2014/main" id="{26F16787-1A1B-4AE3-85EA-AE76AFA40E85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" name="Cylindre 204">
              <a:extLst>
                <a:ext uri="{FF2B5EF4-FFF2-40B4-BE49-F238E27FC236}">
                  <a16:creationId xmlns:a16="http://schemas.microsoft.com/office/drawing/2014/main" id="{22A41B96-9862-439E-8F6A-3454FD19DFDB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6" name="Flèche : droite 205">
              <a:extLst>
                <a:ext uri="{FF2B5EF4-FFF2-40B4-BE49-F238E27FC236}">
                  <a16:creationId xmlns:a16="http://schemas.microsoft.com/office/drawing/2014/main" id="{789401B2-7ACF-4ADB-936F-0E68AEADC025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AE267F9-CE0D-452A-AFB2-7E85645EB7DE}"/>
              </a:ext>
            </a:extLst>
          </p:cNvPr>
          <p:cNvGrpSpPr/>
          <p:nvPr/>
        </p:nvGrpSpPr>
        <p:grpSpPr>
          <a:xfrm>
            <a:off x="167566" y="4180681"/>
            <a:ext cx="322031" cy="252000"/>
            <a:chOff x="167566" y="4180681"/>
            <a:chExt cx="322031" cy="252000"/>
          </a:xfrm>
        </p:grpSpPr>
        <p:sp>
          <p:nvSpPr>
            <p:cNvPr id="207" name="Cylindre 206">
              <a:extLst>
                <a:ext uri="{FF2B5EF4-FFF2-40B4-BE49-F238E27FC236}">
                  <a16:creationId xmlns:a16="http://schemas.microsoft.com/office/drawing/2014/main" id="{10DB847E-A197-4384-8185-BC0455087917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Cylindre 207">
              <a:extLst>
                <a:ext uri="{FF2B5EF4-FFF2-40B4-BE49-F238E27FC236}">
                  <a16:creationId xmlns:a16="http://schemas.microsoft.com/office/drawing/2014/main" id="{66F4B29E-352A-49DD-8CAD-8936FFBD35D1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9" name="Flèche : droite 208">
              <a:extLst>
                <a:ext uri="{FF2B5EF4-FFF2-40B4-BE49-F238E27FC236}">
                  <a16:creationId xmlns:a16="http://schemas.microsoft.com/office/drawing/2014/main" id="{51CF0665-C93F-4D4B-B769-B333B6D76E39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B901006-7B5C-4364-9D16-B11BFF1F5145}"/>
              </a:ext>
            </a:extLst>
          </p:cNvPr>
          <p:cNvGrpSpPr/>
          <p:nvPr/>
        </p:nvGrpSpPr>
        <p:grpSpPr>
          <a:xfrm>
            <a:off x="1081563" y="3928365"/>
            <a:ext cx="323579" cy="504000"/>
            <a:chOff x="1081563" y="3928365"/>
            <a:chExt cx="323579" cy="504000"/>
          </a:xfrm>
        </p:grpSpPr>
        <p:sp>
          <p:nvSpPr>
            <p:cNvPr id="210" name="Cylindre 209">
              <a:extLst>
                <a:ext uri="{FF2B5EF4-FFF2-40B4-BE49-F238E27FC236}">
                  <a16:creationId xmlns:a16="http://schemas.microsoft.com/office/drawing/2014/main" id="{83F1442A-C106-4969-9423-20B6B13383C7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1" name="Cylindre 210">
              <a:extLst>
                <a:ext uri="{FF2B5EF4-FFF2-40B4-BE49-F238E27FC236}">
                  <a16:creationId xmlns:a16="http://schemas.microsoft.com/office/drawing/2014/main" id="{1AEAD2DE-CC4A-4D78-930C-F763C697622D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2" name="Flèche : droite 211">
              <a:extLst>
                <a:ext uri="{FF2B5EF4-FFF2-40B4-BE49-F238E27FC236}">
                  <a16:creationId xmlns:a16="http://schemas.microsoft.com/office/drawing/2014/main" id="{77082103-2913-4A10-8B71-5BCB950FF79F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CC513081-B1F5-4E6D-A618-4C4F9D9FEF09}"/>
              </a:ext>
            </a:extLst>
          </p:cNvPr>
          <p:cNvGrpSpPr/>
          <p:nvPr/>
        </p:nvGrpSpPr>
        <p:grpSpPr>
          <a:xfrm>
            <a:off x="623017" y="4054365"/>
            <a:ext cx="322031" cy="378000"/>
            <a:chOff x="623017" y="4054365"/>
            <a:chExt cx="322031" cy="378000"/>
          </a:xfrm>
        </p:grpSpPr>
        <p:sp>
          <p:nvSpPr>
            <p:cNvPr id="213" name="Cylindre 212">
              <a:extLst>
                <a:ext uri="{FF2B5EF4-FFF2-40B4-BE49-F238E27FC236}">
                  <a16:creationId xmlns:a16="http://schemas.microsoft.com/office/drawing/2014/main" id="{5E8E97CD-D6FE-4270-8842-9012011C7F55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Cylindre 213">
              <a:extLst>
                <a:ext uri="{FF2B5EF4-FFF2-40B4-BE49-F238E27FC236}">
                  <a16:creationId xmlns:a16="http://schemas.microsoft.com/office/drawing/2014/main" id="{651AD1D9-2FA6-4675-92B6-F432ADB4EFF4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Flèche : droite 214">
              <a:extLst>
                <a:ext uri="{FF2B5EF4-FFF2-40B4-BE49-F238E27FC236}">
                  <a16:creationId xmlns:a16="http://schemas.microsoft.com/office/drawing/2014/main" id="{EA72668B-C286-432D-A785-118171E4F517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E35A3B91-34B4-4CA5-A420-6D2540637F0D}"/>
              </a:ext>
            </a:extLst>
          </p:cNvPr>
          <p:cNvGrpSpPr/>
          <p:nvPr/>
        </p:nvGrpSpPr>
        <p:grpSpPr>
          <a:xfrm>
            <a:off x="1548202" y="3796373"/>
            <a:ext cx="322031" cy="630000"/>
            <a:chOff x="1548202" y="3796373"/>
            <a:chExt cx="322031" cy="630000"/>
          </a:xfrm>
        </p:grpSpPr>
        <p:sp>
          <p:nvSpPr>
            <p:cNvPr id="216" name="Cylindre 215">
              <a:extLst>
                <a:ext uri="{FF2B5EF4-FFF2-40B4-BE49-F238E27FC236}">
                  <a16:creationId xmlns:a16="http://schemas.microsoft.com/office/drawing/2014/main" id="{0441D1C6-E550-4935-82ED-058254512D4F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7" name="Cylindre 216">
              <a:extLst>
                <a:ext uri="{FF2B5EF4-FFF2-40B4-BE49-F238E27FC236}">
                  <a16:creationId xmlns:a16="http://schemas.microsoft.com/office/drawing/2014/main" id="{F5F4DBFC-0F2B-4BA0-B012-F6F4727942F1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Flèche : droite 217">
              <a:extLst>
                <a:ext uri="{FF2B5EF4-FFF2-40B4-BE49-F238E27FC236}">
                  <a16:creationId xmlns:a16="http://schemas.microsoft.com/office/drawing/2014/main" id="{19514D49-81A0-4E91-BEA3-24C741FFDC0F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9501BE47-AFF8-4CAB-A600-CEF2A1544609}"/>
              </a:ext>
            </a:extLst>
          </p:cNvPr>
          <p:cNvGrpSpPr/>
          <p:nvPr/>
        </p:nvGrpSpPr>
        <p:grpSpPr>
          <a:xfrm>
            <a:off x="2504553" y="2743925"/>
            <a:ext cx="322031" cy="630000"/>
            <a:chOff x="1548202" y="2988231"/>
            <a:chExt cx="322031" cy="630000"/>
          </a:xfrm>
        </p:grpSpPr>
        <p:sp>
          <p:nvSpPr>
            <p:cNvPr id="220" name="Cylindre 219">
              <a:extLst>
                <a:ext uri="{FF2B5EF4-FFF2-40B4-BE49-F238E27FC236}">
                  <a16:creationId xmlns:a16="http://schemas.microsoft.com/office/drawing/2014/main" id="{70271B79-5420-4E4E-8DC6-85C3ED165D90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Cylindre 220">
              <a:extLst>
                <a:ext uri="{FF2B5EF4-FFF2-40B4-BE49-F238E27FC236}">
                  <a16:creationId xmlns:a16="http://schemas.microsoft.com/office/drawing/2014/main" id="{67D7F26C-C759-41B0-8C56-FF5012CA4D0E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2" name="Flèche : droite 221">
              <a:extLst>
                <a:ext uri="{FF2B5EF4-FFF2-40B4-BE49-F238E27FC236}">
                  <a16:creationId xmlns:a16="http://schemas.microsoft.com/office/drawing/2014/main" id="{13FC4FC2-C9E9-4BEA-BF00-2E08FC328AB2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6" name="Ellipse 245">
            <a:extLst>
              <a:ext uri="{FF2B5EF4-FFF2-40B4-BE49-F238E27FC236}">
                <a16:creationId xmlns:a16="http://schemas.microsoft.com/office/drawing/2014/main" id="{D00948B5-0F0A-4267-98CB-EABAA4E90C89}"/>
              </a:ext>
            </a:extLst>
          </p:cNvPr>
          <p:cNvSpPr/>
          <p:nvPr/>
        </p:nvSpPr>
        <p:spPr>
          <a:xfrm>
            <a:off x="9105562" y="12188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CE9A61DD-B29A-4039-82B9-63A60E6C2D15}"/>
              </a:ext>
            </a:extLst>
          </p:cNvPr>
          <p:cNvSpPr/>
          <p:nvPr/>
        </p:nvSpPr>
        <p:spPr>
          <a:xfrm>
            <a:off x="9195562" y="211887"/>
            <a:ext cx="1620000" cy="162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CFDF4D4-00AB-43A9-B0F8-3FCD71D1D0ED}"/>
              </a:ext>
            </a:extLst>
          </p:cNvPr>
          <p:cNvGrpSpPr/>
          <p:nvPr/>
        </p:nvGrpSpPr>
        <p:grpSpPr>
          <a:xfrm>
            <a:off x="9587495" y="545631"/>
            <a:ext cx="836134" cy="952512"/>
            <a:chOff x="9563308" y="720461"/>
            <a:chExt cx="836134" cy="952512"/>
          </a:xfrm>
        </p:grpSpPr>
        <p:sp>
          <p:nvSpPr>
            <p:cNvPr id="248" name="ZoneTexte 247">
              <a:extLst>
                <a:ext uri="{FF2B5EF4-FFF2-40B4-BE49-F238E27FC236}">
                  <a16:creationId xmlns:a16="http://schemas.microsoft.com/office/drawing/2014/main" id="{A83DA6F8-381A-4B00-A718-DD2705A56977}"/>
                </a:ext>
              </a:extLst>
            </p:cNvPr>
            <p:cNvSpPr txBox="1"/>
            <p:nvPr/>
          </p:nvSpPr>
          <p:spPr>
            <a:xfrm>
              <a:off x="9563308" y="1334419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+ 12 cm</a:t>
              </a:r>
            </a:p>
          </p:txBody>
        </p:sp>
        <p:grpSp>
          <p:nvGrpSpPr>
            <p:cNvPr id="261" name="Groupe 260">
              <a:extLst>
                <a:ext uri="{FF2B5EF4-FFF2-40B4-BE49-F238E27FC236}">
                  <a16:creationId xmlns:a16="http://schemas.microsoft.com/office/drawing/2014/main" id="{77A33DFF-4739-40EE-8728-A919D3906238}"/>
                </a:ext>
              </a:extLst>
            </p:cNvPr>
            <p:cNvGrpSpPr/>
            <p:nvPr/>
          </p:nvGrpSpPr>
          <p:grpSpPr>
            <a:xfrm>
              <a:off x="9820360" y="720461"/>
              <a:ext cx="322031" cy="630000"/>
              <a:chOff x="1548202" y="2988231"/>
              <a:chExt cx="322031" cy="630000"/>
            </a:xfrm>
          </p:grpSpPr>
          <p:sp>
            <p:nvSpPr>
              <p:cNvPr id="262" name="Cylindre 261">
                <a:extLst>
                  <a:ext uri="{FF2B5EF4-FFF2-40B4-BE49-F238E27FC236}">
                    <a16:creationId xmlns:a16="http://schemas.microsoft.com/office/drawing/2014/main" id="{4792C2C3-A38C-4197-A8A0-DF3B6B9ABE93}"/>
                  </a:ext>
                </a:extLst>
              </p:cNvPr>
              <p:cNvSpPr/>
              <p:nvPr/>
            </p:nvSpPr>
            <p:spPr>
              <a:xfrm>
                <a:off x="1548202" y="2988231"/>
                <a:ext cx="322031" cy="630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Cylindre 262">
                <a:extLst>
                  <a:ext uri="{FF2B5EF4-FFF2-40B4-BE49-F238E27FC236}">
                    <a16:creationId xmlns:a16="http://schemas.microsoft.com/office/drawing/2014/main" id="{2AB18338-5212-4B4C-AF27-D8B21D612BC2}"/>
                  </a:ext>
                </a:extLst>
              </p:cNvPr>
              <p:cNvSpPr/>
              <p:nvPr/>
            </p:nvSpPr>
            <p:spPr>
              <a:xfrm>
                <a:off x="1548202" y="344995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C0D0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Flèche : droite 263">
                <a:extLst>
                  <a:ext uri="{FF2B5EF4-FFF2-40B4-BE49-F238E27FC236}">
                    <a16:creationId xmlns:a16="http://schemas.microsoft.com/office/drawing/2014/main" id="{CAE97389-4480-49E9-BEE9-332282946680}"/>
                  </a:ext>
                </a:extLst>
              </p:cNvPr>
              <p:cNvSpPr/>
              <p:nvPr/>
            </p:nvSpPr>
            <p:spPr>
              <a:xfrm rot="16200000">
                <a:off x="1460890" y="3201904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9DF0BD61-08D0-427F-88C0-3AEE5F8BB7C2}"/>
              </a:ext>
            </a:extLst>
          </p:cNvPr>
          <p:cNvGrpSpPr/>
          <p:nvPr/>
        </p:nvGrpSpPr>
        <p:grpSpPr>
          <a:xfrm>
            <a:off x="3544531" y="210079"/>
            <a:ext cx="1620000" cy="1620000"/>
            <a:chOff x="3544531" y="210079"/>
            <a:chExt cx="1620000" cy="162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3242A52B-1F8F-4004-BC99-DB92A5C0EA2B}"/>
                </a:ext>
              </a:extLst>
            </p:cNvPr>
            <p:cNvSpPr/>
            <p:nvPr/>
          </p:nvSpPr>
          <p:spPr>
            <a:xfrm>
              <a:off x="3544531" y="210079"/>
              <a:ext cx="1620000" cy="162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5" name="ZoneTexte 344">
              <a:extLst>
                <a:ext uri="{FF2B5EF4-FFF2-40B4-BE49-F238E27FC236}">
                  <a16:creationId xmlns:a16="http://schemas.microsoft.com/office/drawing/2014/main" id="{A1533F95-0ADD-4B5F-80AA-387970BE6FD0}"/>
                </a:ext>
              </a:extLst>
            </p:cNvPr>
            <p:cNvSpPr txBox="1"/>
            <p:nvPr/>
          </p:nvSpPr>
          <p:spPr>
            <a:xfrm>
              <a:off x="3898438" y="1173873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+ 3 cm</a:t>
              </a:r>
            </a:p>
          </p:txBody>
        </p:sp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2D251C3D-B08B-4EF1-A8CE-E383FFD11B6D}"/>
                </a:ext>
              </a:extLst>
            </p:cNvPr>
            <p:cNvGrpSpPr/>
            <p:nvPr/>
          </p:nvGrpSpPr>
          <p:grpSpPr>
            <a:xfrm>
              <a:off x="4154152" y="935267"/>
              <a:ext cx="322031" cy="252000"/>
              <a:chOff x="167566" y="3372539"/>
              <a:chExt cx="322031" cy="252000"/>
            </a:xfrm>
          </p:grpSpPr>
          <p:sp>
            <p:nvSpPr>
              <p:cNvPr id="351" name="Cylindre 350">
                <a:extLst>
                  <a:ext uri="{FF2B5EF4-FFF2-40B4-BE49-F238E27FC236}">
                    <a16:creationId xmlns:a16="http://schemas.microsoft.com/office/drawing/2014/main" id="{EABDFE47-321B-4894-9FBC-698A5FA1AA4B}"/>
                  </a:ext>
                </a:extLst>
              </p:cNvPr>
              <p:cNvSpPr/>
              <p:nvPr/>
            </p:nvSpPr>
            <p:spPr>
              <a:xfrm>
                <a:off x="167566" y="3372539"/>
                <a:ext cx="322031" cy="252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2" name="Cylindre 351">
                <a:extLst>
                  <a:ext uri="{FF2B5EF4-FFF2-40B4-BE49-F238E27FC236}">
                    <a16:creationId xmlns:a16="http://schemas.microsoft.com/office/drawing/2014/main" id="{A83ADDF1-C578-4F81-935D-BEEC45617B5F}"/>
                  </a:ext>
                </a:extLst>
              </p:cNvPr>
              <p:cNvSpPr/>
              <p:nvPr/>
            </p:nvSpPr>
            <p:spPr>
              <a:xfrm>
                <a:off x="167566" y="34559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C0D0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3" name="Flèche : droite 352">
                <a:extLst>
                  <a:ext uri="{FF2B5EF4-FFF2-40B4-BE49-F238E27FC236}">
                    <a16:creationId xmlns:a16="http://schemas.microsoft.com/office/drawing/2014/main" id="{C5B83463-AEC9-4794-B611-9420D60C9798}"/>
                  </a:ext>
                </a:extLst>
              </p:cNvPr>
              <p:cNvSpPr/>
              <p:nvPr/>
            </p:nvSpPr>
            <p:spPr>
              <a:xfrm rot="16200000">
                <a:off x="267189" y="3394830"/>
                <a:ext cx="122782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2A1065-0956-4B40-AFC4-2855EC2218C6}"/>
              </a:ext>
            </a:extLst>
          </p:cNvPr>
          <p:cNvGrpSpPr/>
          <p:nvPr/>
        </p:nvGrpSpPr>
        <p:grpSpPr>
          <a:xfrm>
            <a:off x="5428690" y="150701"/>
            <a:ext cx="1800000" cy="1800000"/>
            <a:chOff x="5428690" y="150701"/>
            <a:chExt cx="1800000" cy="1800000"/>
          </a:xfrm>
        </p:grpSpPr>
        <p:sp>
          <p:nvSpPr>
            <p:cNvPr id="223" name="Ellipse 222">
              <a:extLst>
                <a:ext uri="{FF2B5EF4-FFF2-40B4-BE49-F238E27FC236}">
                  <a16:creationId xmlns:a16="http://schemas.microsoft.com/office/drawing/2014/main" id="{5861C86A-93B0-4DEF-8DC3-C193F1497B5F}"/>
                </a:ext>
              </a:extLst>
            </p:cNvPr>
            <p:cNvSpPr/>
            <p:nvPr/>
          </p:nvSpPr>
          <p:spPr>
            <a:xfrm>
              <a:off x="5428690" y="150701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4" name="Ellipse 223">
              <a:extLst>
                <a:ext uri="{FF2B5EF4-FFF2-40B4-BE49-F238E27FC236}">
                  <a16:creationId xmlns:a16="http://schemas.microsoft.com/office/drawing/2014/main" id="{53503A3B-F45C-46F3-805B-15B422FC6128}"/>
                </a:ext>
              </a:extLst>
            </p:cNvPr>
            <p:cNvSpPr/>
            <p:nvPr/>
          </p:nvSpPr>
          <p:spPr>
            <a:xfrm>
              <a:off x="5518690" y="240701"/>
              <a:ext cx="1620000" cy="162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202BB43C-35C4-440B-A5C6-BE87AEA4E1E0}"/>
                </a:ext>
              </a:extLst>
            </p:cNvPr>
            <p:cNvSpPr txBox="1"/>
            <p:nvPr/>
          </p:nvSpPr>
          <p:spPr>
            <a:xfrm>
              <a:off x="5882655" y="1201292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+ 6 cm</a:t>
              </a:r>
            </a:p>
          </p:txBody>
        </p:sp>
        <p:grpSp>
          <p:nvGrpSpPr>
            <p:cNvPr id="358" name="Groupe 357">
              <a:extLst>
                <a:ext uri="{FF2B5EF4-FFF2-40B4-BE49-F238E27FC236}">
                  <a16:creationId xmlns:a16="http://schemas.microsoft.com/office/drawing/2014/main" id="{61E48CE1-4B43-455E-9702-BAECD624E4F5}"/>
                </a:ext>
              </a:extLst>
            </p:cNvPr>
            <p:cNvGrpSpPr/>
            <p:nvPr/>
          </p:nvGrpSpPr>
          <p:grpSpPr>
            <a:xfrm>
              <a:off x="6139962" y="844999"/>
              <a:ext cx="322031" cy="378000"/>
              <a:chOff x="623017" y="3246223"/>
              <a:chExt cx="322031" cy="378000"/>
            </a:xfrm>
          </p:grpSpPr>
          <p:sp>
            <p:nvSpPr>
              <p:cNvPr id="359" name="Cylindre 358">
                <a:extLst>
                  <a:ext uri="{FF2B5EF4-FFF2-40B4-BE49-F238E27FC236}">
                    <a16:creationId xmlns:a16="http://schemas.microsoft.com/office/drawing/2014/main" id="{05BB8EDF-AC2A-45D4-8DED-062037464C25}"/>
                  </a:ext>
                </a:extLst>
              </p:cNvPr>
              <p:cNvSpPr/>
              <p:nvPr/>
            </p:nvSpPr>
            <p:spPr>
              <a:xfrm>
                <a:off x="623017" y="3246223"/>
                <a:ext cx="322031" cy="378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Cylindre 359">
                <a:extLst>
                  <a:ext uri="{FF2B5EF4-FFF2-40B4-BE49-F238E27FC236}">
                    <a16:creationId xmlns:a16="http://schemas.microsoft.com/office/drawing/2014/main" id="{6EC64B62-3653-4A8C-B9E8-1A73A871DDB1}"/>
                  </a:ext>
                </a:extLst>
              </p:cNvPr>
              <p:cNvSpPr/>
              <p:nvPr/>
            </p:nvSpPr>
            <p:spPr>
              <a:xfrm>
                <a:off x="623017" y="34559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C0D0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1" name="Flèche : droite 360">
                <a:extLst>
                  <a:ext uri="{FF2B5EF4-FFF2-40B4-BE49-F238E27FC236}">
                    <a16:creationId xmlns:a16="http://schemas.microsoft.com/office/drawing/2014/main" id="{796F47AF-6966-4166-9873-6ECE56930F86}"/>
                  </a:ext>
                </a:extLst>
              </p:cNvPr>
              <p:cNvSpPr/>
              <p:nvPr/>
            </p:nvSpPr>
            <p:spPr>
              <a:xfrm rot="16200000">
                <a:off x="662249" y="3334439"/>
                <a:ext cx="243563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F57B699-E883-4AF6-96A5-4B2CA468F944}"/>
              </a:ext>
            </a:extLst>
          </p:cNvPr>
          <p:cNvGrpSpPr/>
          <p:nvPr/>
        </p:nvGrpSpPr>
        <p:grpSpPr>
          <a:xfrm>
            <a:off x="7242822" y="123794"/>
            <a:ext cx="1800000" cy="1800000"/>
            <a:chOff x="7242822" y="123794"/>
            <a:chExt cx="1800000" cy="1800000"/>
          </a:xfrm>
        </p:grpSpPr>
        <p:sp>
          <p:nvSpPr>
            <p:cNvPr id="235" name="Ellipse 234">
              <a:extLst>
                <a:ext uri="{FF2B5EF4-FFF2-40B4-BE49-F238E27FC236}">
                  <a16:creationId xmlns:a16="http://schemas.microsoft.com/office/drawing/2014/main" id="{948D8966-2832-4785-97AF-B6AC4E72245C}"/>
                </a:ext>
              </a:extLst>
            </p:cNvPr>
            <p:cNvSpPr/>
            <p:nvPr/>
          </p:nvSpPr>
          <p:spPr>
            <a:xfrm>
              <a:off x="7242822" y="123794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6" name="Ellipse 235">
              <a:extLst>
                <a:ext uri="{FF2B5EF4-FFF2-40B4-BE49-F238E27FC236}">
                  <a16:creationId xmlns:a16="http://schemas.microsoft.com/office/drawing/2014/main" id="{69DAFB17-9481-40E3-9060-6E098C699232}"/>
                </a:ext>
              </a:extLst>
            </p:cNvPr>
            <p:cNvSpPr/>
            <p:nvPr/>
          </p:nvSpPr>
          <p:spPr>
            <a:xfrm>
              <a:off x="7332822" y="213794"/>
              <a:ext cx="1620000" cy="16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7" name="ZoneTexte 326">
              <a:extLst>
                <a:ext uri="{FF2B5EF4-FFF2-40B4-BE49-F238E27FC236}">
                  <a16:creationId xmlns:a16="http://schemas.microsoft.com/office/drawing/2014/main" id="{C080F4ED-FFCE-49A6-9AAF-2D59B8991920}"/>
                </a:ext>
              </a:extLst>
            </p:cNvPr>
            <p:cNvSpPr txBox="1"/>
            <p:nvPr/>
          </p:nvSpPr>
          <p:spPr>
            <a:xfrm>
              <a:off x="7722835" y="1188403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+ 9 cm</a:t>
              </a:r>
            </a:p>
          </p:txBody>
        </p:sp>
        <p:grpSp>
          <p:nvGrpSpPr>
            <p:cNvPr id="366" name="Groupe 365">
              <a:extLst>
                <a:ext uri="{FF2B5EF4-FFF2-40B4-BE49-F238E27FC236}">
                  <a16:creationId xmlns:a16="http://schemas.microsoft.com/office/drawing/2014/main" id="{99B86A73-8FAC-489A-8D5A-8745CFF6932C}"/>
                </a:ext>
              </a:extLst>
            </p:cNvPr>
            <p:cNvGrpSpPr/>
            <p:nvPr/>
          </p:nvGrpSpPr>
          <p:grpSpPr>
            <a:xfrm>
              <a:off x="7979110" y="701048"/>
              <a:ext cx="323579" cy="504000"/>
              <a:chOff x="1081563" y="3120223"/>
              <a:chExt cx="323579" cy="504000"/>
            </a:xfrm>
          </p:grpSpPr>
          <p:sp>
            <p:nvSpPr>
              <p:cNvPr id="367" name="Cylindre 366">
                <a:extLst>
                  <a:ext uri="{FF2B5EF4-FFF2-40B4-BE49-F238E27FC236}">
                    <a16:creationId xmlns:a16="http://schemas.microsoft.com/office/drawing/2014/main" id="{9D3EBC61-15D6-4203-A7FF-725D35C62431}"/>
                  </a:ext>
                </a:extLst>
              </p:cNvPr>
              <p:cNvSpPr/>
              <p:nvPr/>
            </p:nvSpPr>
            <p:spPr>
              <a:xfrm>
                <a:off x="1083111" y="3120223"/>
                <a:ext cx="322031" cy="504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8" name="Cylindre 367">
                <a:extLst>
                  <a:ext uri="{FF2B5EF4-FFF2-40B4-BE49-F238E27FC236}">
                    <a16:creationId xmlns:a16="http://schemas.microsoft.com/office/drawing/2014/main" id="{96117F7D-7BF3-4934-8F84-E7973DDCCC5F}"/>
                  </a:ext>
                </a:extLst>
              </p:cNvPr>
              <p:cNvSpPr/>
              <p:nvPr/>
            </p:nvSpPr>
            <p:spPr>
              <a:xfrm>
                <a:off x="1081563" y="34559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C0D0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9" name="Flèche : droite 368">
                <a:extLst>
                  <a:ext uri="{FF2B5EF4-FFF2-40B4-BE49-F238E27FC236}">
                    <a16:creationId xmlns:a16="http://schemas.microsoft.com/office/drawing/2014/main" id="{933556AC-9613-4928-8FEB-D117C91D70DE}"/>
                  </a:ext>
                </a:extLst>
              </p:cNvPr>
              <p:cNvSpPr/>
              <p:nvPr/>
            </p:nvSpPr>
            <p:spPr>
              <a:xfrm rot="16200000">
                <a:off x="1063507" y="3277151"/>
                <a:ext cx="358140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98" name="Groupe 397">
            <a:extLst>
              <a:ext uri="{FF2B5EF4-FFF2-40B4-BE49-F238E27FC236}">
                <a16:creationId xmlns:a16="http://schemas.microsoft.com/office/drawing/2014/main" id="{77C99F0F-A01B-41C1-B94D-2369426CBBA0}"/>
              </a:ext>
            </a:extLst>
          </p:cNvPr>
          <p:cNvGrpSpPr/>
          <p:nvPr/>
        </p:nvGrpSpPr>
        <p:grpSpPr>
          <a:xfrm>
            <a:off x="5730679" y="5128781"/>
            <a:ext cx="323579" cy="504000"/>
            <a:chOff x="1081563" y="3928365"/>
            <a:chExt cx="323579" cy="504000"/>
          </a:xfrm>
        </p:grpSpPr>
        <p:sp>
          <p:nvSpPr>
            <p:cNvPr id="399" name="Cylindre 398">
              <a:extLst>
                <a:ext uri="{FF2B5EF4-FFF2-40B4-BE49-F238E27FC236}">
                  <a16:creationId xmlns:a16="http://schemas.microsoft.com/office/drawing/2014/main" id="{7CE18784-8A21-40AB-84EC-C09CCA8AAEDA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0" name="Cylindre 399">
              <a:extLst>
                <a:ext uri="{FF2B5EF4-FFF2-40B4-BE49-F238E27FC236}">
                  <a16:creationId xmlns:a16="http://schemas.microsoft.com/office/drawing/2014/main" id="{B7632D18-81AF-4A59-AE87-069223EA5819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1" name="Flèche : droite 400">
              <a:extLst>
                <a:ext uri="{FF2B5EF4-FFF2-40B4-BE49-F238E27FC236}">
                  <a16:creationId xmlns:a16="http://schemas.microsoft.com/office/drawing/2014/main" id="{158DE041-789D-48E1-A2F7-A5D6C4C613FC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2" name="Groupe 401">
            <a:extLst>
              <a:ext uri="{FF2B5EF4-FFF2-40B4-BE49-F238E27FC236}">
                <a16:creationId xmlns:a16="http://schemas.microsoft.com/office/drawing/2014/main" id="{A0C4B80A-5A32-481F-80D0-856E3B3B2EE3}"/>
              </a:ext>
            </a:extLst>
          </p:cNvPr>
          <p:cNvGrpSpPr/>
          <p:nvPr/>
        </p:nvGrpSpPr>
        <p:grpSpPr>
          <a:xfrm>
            <a:off x="5272133" y="5254781"/>
            <a:ext cx="322031" cy="378000"/>
            <a:chOff x="623017" y="4054365"/>
            <a:chExt cx="322031" cy="378000"/>
          </a:xfrm>
        </p:grpSpPr>
        <p:sp>
          <p:nvSpPr>
            <p:cNvPr id="403" name="Cylindre 402">
              <a:extLst>
                <a:ext uri="{FF2B5EF4-FFF2-40B4-BE49-F238E27FC236}">
                  <a16:creationId xmlns:a16="http://schemas.microsoft.com/office/drawing/2014/main" id="{E9063D6A-AABC-4695-82E1-FE3403A747AB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4" name="Cylindre 403">
              <a:extLst>
                <a:ext uri="{FF2B5EF4-FFF2-40B4-BE49-F238E27FC236}">
                  <a16:creationId xmlns:a16="http://schemas.microsoft.com/office/drawing/2014/main" id="{E196A6B9-3B7B-42E5-8585-EB11DE530556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5" name="Flèche : droite 404">
              <a:extLst>
                <a:ext uri="{FF2B5EF4-FFF2-40B4-BE49-F238E27FC236}">
                  <a16:creationId xmlns:a16="http://schemas.microsoft.com/office/drawing/2014/main" id="{BCFBC93C-6EF7-42CD-8380-D5BF5A502070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6" name="Groupe 405">
            <a:extLst>
              <a:ext uri="{FF2B5EF4-FFF2-40B4-BE49-F238E27FC236}">
                <a16:creationId xmlns:a16="http://schemas.microsoft.com/office/drawing/2014/main" id="{53A127DB-A076-4C80-9CAA-494A37E5A63C}"/>
              </a:ext>
            </a:extLst>
          </p:cNvPr>
          <p:cNvGrpSpPr/>
          <p:nvPr/>
        </p:nvGrpSpPr>
        <p:grpSpPr>
          <a:xfrm>
            <a:off x="6197318" y="4996789"/>
            <a:ext cx="322031" cy="630000"/>
            <a:chOff x="1548202" y="3796373"/>
            <a:chExt cx="322031" cy="630000"/>
          </a:xfrm>
        </p:grpSpPr>
        <p:sp>
          <p:nvSpPr>
            <p:cNvPr id="407" name="Cylindre 406">
              <a:extLst>
                <a:ext uri="{FF2B5EF4-FFF2-40B4-BE49-F238E27FC236}">
                  <a16:creationId xmlns:a16="http://schemas.microsoft.com/office/drawing/2014/main" id="{ACEFC00D-F58A-45DF-8AB7-61913DE3AAD7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8" name="Cylindre 407">
              <a:extLst>
                <a:ext uri="{FF2B5EF4-FFF2-40B4-BE49-F238E27FC236}">
                  <a16:creationId xmlns:a16="http://schemas.microsoft.com/office/drawing/2014/main" id="{8D53C287-F583-47EE-BAEE-A522A920EE07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9" name="Flèche : droite 408">
              <a:extLst>
                <a:ext uri="{FF2B5EF4-FFF2-40B4-BE49-F238E27FC236}">
                  <a16:creationId xmlns:a16="http://schemas.microsoft.com/office/drawing/2014/main" id="{8F3FDBDE-5745-43A9-9267-F18D70629302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3091024-54DB-4F0C-B4A7-CDA1B6F476F1}"/>
              </a:ext>
            </a:extLst>
          </p:cNvPr>
          <p:cNvGrpSpPr/>
          <p:nvPr/>
        </p:nvGrpSpPr>
        <p:grpSpPr>
          <a:xfrm>
            <a:off x="3481191" y="2166650"/>
            <a:ext cx="1800000" cy="1800000"/>
            <a:chOff x="3411892" y="2013202"/>
            <a:chExt cx="1800000" cy="1800000"/>
          </a:xfrm>
        </p:grpSpPr>
        <p:sp>
          <p:nvSpPr>
            <p:cNvPr id="265" name="Ellipse 264">
              <a:extLst>
                <a:ext uri="{FF2B5EF4-FFF2-40B4-BE49-F238E27FC236}">
                  <a16:creationId xmlns:a16="http://schemas.microsoft.com/office/drawing/2014/main" id="{8A665251-EF99-4E4F-BDFD-1B7F045FDC7E}"/>
                </a:ext>
              </a:extLst>
            </p:cNvPr>
            <p:cNvSpPr/>
            <p:nvPr/>
          </p:nvSpPr>
          <p:spPr>
            <a:xfrm>
              <a:off x="3411892" y="201320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C41122A0-35E0-47D4-97D1-4BE929CBFFB7}"/>
                </a:ext>
              </a:extLst>
            </p:cNvPr>
            <p:cNvSpPr/>
            <p:nvPr/>
          </p:nvSpPr>
          <p:spPr>
            <a:xfrm>
              <a:off x="3501892" y="2103202"/>
              <a:ext cx="1620000" cy="162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9" name="ZoneTexte 388">
              <a:extLst>
                <a:ext uri="{FF2B5EF4-FFF2-40B4-BE49-F238E27FC236}">
                  <a16:creationId xmlns:a16="http://schemas.microsoft.com/office/drawing/2014/main" id="{C9F370CD-1CFC-4065-8344-DB2F8226529F}"/>
                </a:ext>
              </a:extLst>
            </p:cNvPr>
            <p:cNvSpPr txBox="1"/>
            <p:nvPr/>
          </p:nvSpPr>
          <p:spPr>
            <a:xfrm>
              <a:off x="3893825" y="3050904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</a:rPr>
                <a:t>- 3 cm</a:t>
              </a:r>
            </a:p>
          </p:txBody>
        </p:sp>
        <p:grpSp>
          <p:nvGrpSpPr>
            <p:cNvPr id="410" name="Groupe 409">
              <a:extLst>
                <a:ext uri="{FF2B5EF4-FFF2-40B4-BE49-F238E27FC236}">
                  <a16:creationId xmlns:a16="http://schemas.microsoft.com/office/drawing/2014/main" id="{4DE937D7-9772-4934-9208-A1B12F55B5D3}"/>
                </a:ext>
              </a:extLst>
            </p:cNvPr>
            <p:cNvGrpSpPr/>
            <p:nvPr/>
          </p:nvGrpSpPr>
          <p:grpSpPr>
            <a:xfrm>
              <a:off x="4146716" y="2814946"/>
              <a:ext cx="322031" cy="252000"/>
              <a:chOff x="167566" y="4180681"/>
              <a:chExt cx="322031" cy="252000"/>
            </a:xfrm>
          </p:grpSpPr>
          <p:sp>
            <p:nvSpPr>
              <p:cNvPr id="411" name="Cylindre 410">
                <a:extLst>
                  <a:ext uri="{FF2B5EF4-FFF2-40B4-BE49-F238E27FC236}">
                    <a16:creationId xmlns:a16="http://schemas.microsoft.com/office/drawing/2014/main" id="{FEE77472-C87F-4363-8376-E56E2FB13C66}"/>
                  </a:ext>
                </a:extLst>
              </p:cNvPr>
              <p:cNvSpPr/>
              <p:nvPr/>
            </p:nvSpPr>
            <p:spPr>
              <a:xfrm>
                <a:off x="167566" y="4180681"/>
                <a:ext cx="322031" cy="252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2" name="Cylindre 411">
                <a:extLst>
                  <a:ext uri="{FF2B5EF4-FFF2-40B4-BE49-F238E27FC236}">
                    <a16:creationId xmlns:a16="http://schemas.microsoft.com/office/drawing/2014/main" id="{752EE269-7F40-4C12-926D-450D9798D0C8}"/>
                  </a:ext>
                </a:extLst>
              </p:cNvPr>
              <p:cNvSpPr/>
              <p:nvPr/>
            </p:nvSpPr>
            <p:spPr>
              <a:xfrm>
                <a:off x="167566" y="426409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3" name="Flèche : droite 412">
                <a:extLst>
                  <a:ext uri="{FF2B5EF4-FFF2-40B4-BE49-F238E27FC236}">
                    <a16:creationId xmlns:a16="http://schemas.microsoft.com/office/drawing/2014/main" id="{51B298AE-E9F9-49BC-97FF-62441D542B40}"/>
                  </a:ext>
                </a:extLst>
              </p:cNvPr>
              <p:cNvSpPr/>
              <p:nvPr/>
            </p:nvSpPr>
            <p:spPr>
              <a:xfrm rot="5400000">
                <a:off x="267189" y="4202972"/>
                <a:ext cx="122782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7A10F38-CAAB-49E4-9305-29E0AF7936C4}"/>
              </a:ext>
            </a:extLst>
          </p:cNvPr>
          <p:cNvGrpSpPr/>
          <p:nvPr/>
        </p:nvGrpSpPr>
        <p:grpSpPr>
          <a:xfrm>
            <a:off x="5403085" y="2220223"/>
            <a:ext cx="1800000" cy="1800000"/>
            <a:chOff x="5402349" y="2040109"/>
            <a:chExt cx="1800000" cy="1800000"/>
          </a:xfrm>
        </p:grpSpPr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0083645F-406B-4FBA-B092-0F9C9BA344A0}"/>
                </a:ext>
              </a:extLst>
            </p:cNvPr>
            <p:cNvSpPr/>
            <p:nvPr/>
          </p:nvSpPr>
          <p:spPr>
            <a:xfrm>
              <a:off x="5402349" y="204010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BC4253D0-6A36-45FA-8210-205B2DF131AB}"/>
                </a:ext>
              </a:extLst>
            </p:cNvPr>
            <p:cNvSpPr/>
            <p:nvPr/>
          </p:nvSpPr>
          <p:spPr>
            <a:xfrm>
              <a:off x="5492349" y="2130109"/>
              <a:ext cx="1620000" cy="162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3" name="ZoneTexte 382">
              <a:extLst>
                <a:ext uri="{FF2B5EF4-FFF2-40B4-BE49-F238E27FC236}">
                  <a16:creationId xmlns:a16="http://schemas.microsoft.com/office/drawing/2014/main" id="{60F49E79-D6CD-4F01-83FA-12647A6B83A7}"/>
                </a:ext>
              </a:extLst>
            </p:cNvPr>
            <p:cNvSpPr txBox="1"/>
            <p:nvPr/>
          </p:nvSpPr>
          <p:spPr>
            <a:xfrm>
              <a:off x="5884282" y="3077811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</a:rPr>
                <a:t>- 6 cm</a:t>
              </a:r>
            </a:p>
          </p:txBody>
        </p:sp>
        <p:grpSp>
          <p:nvGrpSpPr>
            <p:cNvPr id="418" name="Groupe 417">
              <a:extLst>
                <a:ext uri="{FF2B5EF4-FFF2-40B4-BE49-F238E27FC236}">
                  <a16:creationId xmlns:a16="http://schemas.microsoft.com/office/drawing/2014/main" id="{00290E26-F260-432E-BD5B-B437918551DB}"/>
                </a:ext>
              </a:extLst>
            </p:cNvPr>
            <p:cNvGrpSpPr/>
            <p:nvPr/>
          </p:nvGrpSpPr>
          <p:grpSpPr>
            <a:xfrm>
              <a:off x="6139962" y="2715853"/>
              <a:ext cx="322031" cy="378000"/>
              <a:chOff x="623017" y="4054365"/>
              <a:chExt cx="322031" cy="378000"/>
            </a:xfrm>
          </p:grpSpPr>
          <p:sp>
            <p:nvSpPr>
              <p:cNvPr id="419" name="Cylindre 418">
                <a:extLst>
                  <a:ext uri="{FF2B5EF4-FFF2-40B4-BE49-F238E27FC236}">
                    <a16:creationId xmlns:a16="http://schemas.microsoft.com/office/drawing/2014/main" id="{A6BFA9A7-7B0D-4168-930E-70B04657B8B8}"/>
                  </a:ext>
                </a:extLst>
              </p:cNvPr>
              <p:cNvSpPr/>
              <p:nvPr/>
            </p:nvSpPr>
            <p:spPr>
              <a:xfrm>
                <a:off x="623017" y="4054365"/>
                <a:ext cx="322031" cy="378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0" name="Cylindre 419">
                <a:extLst>
                  <a:ext uri="{FF2B5EF4-FFF2-40B4-BE49-F238E27FC236}">
                    <a16:creationId xmlns:a16="http://schemas.microsoft.com/office/drawing/2014/main" id="{1D458356-93D8-45EF-9C1D-13081A217DD9}"/>
                  </a:ext>
                </a:extLst>
              </p:cNvPr>
              <p:cNvSpPr/>
              <p:nvPr/>
            </p:nvSpPr>
            <p:spPr>
              <a:xfrm>
                <a:off x="623017" y="426409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1" name="Flèche : droite 420">
                <a:extLst>
                  <a:ext uri="{FF2B5EF4-FFF2-40B4-BE49-F238E27FC236}">
                    <a16:creationId xmlns:a16="http://schemas.microsoft.com/office/drawing/2014/main" id="{BB63354E-6C6B-434D-AFD3-663297AD363E}"/>
                  </a:ext>
                </a:extLst>
              </p:cNvPr>
              <p:cNvSpPr/>
              <p:nvPr/>
            </p:nvSpPr>
            <p:spPr>
              <a:xfrm rot="5400000">
                <a:off x="662249" y="4142581"/>
                <a:ext cx="243563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59F1C94D-4122-46A2-B1E0-091292915ACC}"/>
              </a:ext>
            </a:extLst>
          </p:cNvPr>
          <p:cNvGrpSpPr/>
          <p:nvPr/>
        </p:nvGrpSpPr>
        <p:grpSpPr>
          <a:xfrm>
            <a:off x="7242822" y="2235941"/>
            <a:ext cx="1800000" cy="1800000"/>
            <a:chOff x="7216481" y="2013202"/>
            <a:chExt cx="1800000" cy="1800000"/>
          </a:xfrm>
        </p:grpSpPr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id="{64D7D713-7EB8-4E8D-BCE5-F5179C7A8826}"/>
                </a:ext>
              </a:extLst>
            </p:cNvPr>
            <p:cNvSpPr/>
            <p:nvPr/>
          </p:nvSpPr>
          <p:spPr>
            <a:xfrm>
              <a:off x="7216481" y="201320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id="{751B8D16-14CE-4891-810A-E341C3CE73E4}"/>
                </a:ext>
              </a:extLst>
            </p:cNvPr>
            <p:cNvSpPr/>
            <p:nvPr/>
          </p:nvSpPr>
          <p:spPr>
            <a:xfrm>
              <a:off x="7306481" y="2103202"/>
              <a:ext cx="1620000" cy="1620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7" name="ZoneTexte 376">
              <a:extLst>
                <a:ext uri="{FF2B5EF4-FFF2-40B4-BE49-F238E27FC236}">
                  <a16:creationId xmlns:a16="http://schemas.microsoft.com/office/drawing/2014/main" id="{2025BAB9-AFE0-447C-984A-5B464E05C307}"/>
                </a:ext>
              </a:extLst>
            </p:cNvPr>
            <p:cNvSpPr txBox="1"/>
            <p:nvPr/>
          </p:nvSpPr>
          <p:spPr>
            <a:xfrm>
              <a:off x="7694604" y="3050904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</a:rPr>
                <a:t>- 9 cm</a:t>
              </a:r>
            </a:p>
          </p:txBody>
        </p:sp>
        <p:grpSp>
          <p:nvGrpSpPr>
            <p:cNvPr id="426" name="Groupe 425">
              <a:extLst>
                <a:ext uri="{FF2B5EF4-FFF2-40B4-BE49-F238E27FC236}">
                  <a16:creationId xmlns:a16="http://schemas.microsoft.com/office/drawing/2014/main" id="{54888190-E5BD-41A1-A11E-E5483C7623CF}"/>
                </a:ext>
              </a:extLst>
            </p:cNvPr>
            <p:cNvGrpSpPr/>
            <p:nvPr/>
          </p:nvGrpSpPr>
          <p:grpSpPr>
            <a:xfrm>
              <a:off x="7950879" y="2564986"/>
              <a:ext cx="323579" cy="504000"/>
              <a:chOff x="1081563" y="3928365"/>
              <a:chExt cx="323579" cy="504000"/>
            </a:xfrm>
          </p:grpSpPr>
          <p:sp>
            <p:nvSpPr>
              <p:cNvPr id="427" name="Cylindre 426">
                <a:extLst>
                  <a:ext uri="{FF2B5EF4-FFF2-40B4-BE49-F238E27FC236}">
                    <a16:creationId xmlns:a16="http://schemas.microsoft.com/office/drawing/2014/main" id="{0A67175E-D12E-4167-9475-104333BD2BDE}"/>
                  </a:ext>
                </a:extLst>
              </p:cNvPr>
              <p:cNvSpPr/>
              <p:nvPr/>
            </p:nvSpPr>
            <p:spPr>
              <a:xfrm>
                <a:off x="1083111" y="3928365"/>
                <a:ext cx="322031" cy="504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8" name="Cylindre 427">
                <a:extLst>
                  <a:ext uri="{FF2B5EF4-FFF2-40B4-BE49-F238E27FC236}">
                    <a16:creationId xmlns:a16="http://schemas.microsoft.com/office/drawing/2014/main" id="{62332B25-7756-4333-8C62-53369B3BBDA0}"/>
                  </a:ext>
                </a:extLst>
              </p:cNvPr>
              <p:cNvSpPr/>
              <p:nvPr/>
            </p:nvSpPr>
            <p:spPr>
              <a:xfrm>
                <a:off x="1081563" y="426409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9" name="Flèche : droite 428">
                <a:extLst>
                  <a:ext uri="{FF2B5EF4-FFF2-40B4-BE49-F238E27FC236}">
                    <a16:creationId xmlns:a16="http://schemas.microsoft.com/office/drawing/2014/main" id="{54915075-18A7-4DD4-B3A9-E15F608CDEB6}"/>
                  </a:ext>
                </a:extLst>
              </p:cNvPr>
              <p:cNvSpPr/>
              <p:nvPr/>
            </p:nvSpPr>
            <p:spPr>
              <a:xfrm rot="5400000">
                <a:off x="1063507" y="4085293"/>
                <a:ext cx="358140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BA3EC82-99BC-4024-AF3E-95C46BF57E9B}"/>
              </a:ext>
            </a:extLst>
          </p:cNvPr>
          <p:cNvGrpSpPr/>
          <p:nvPr/>
        </p:nvGrpSpPr>
        <p:grpSpPr>
          <a:xfrm>
            <a:off x="9054059" y="2208957"/>
            <a:ext cx="1800000" cy="1800000"/>
            <a:chOff x="9079221" y="2011295"/>
            <a:chExt cx="1800000" cy="1800000"/>
          </a:xfrm>
        </p:grpSpPr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1ECA7E14-6D3A-49C1-A2EC-278751CCEB3D}"/>
                </a:ext>
              </a:extLst>
            </p:cNvPr>
            <p:cNvSpPr/>
            <p:nvPr/>
          </p:nvSpPr>
          <p:spPr>
            <a:xfrm>
              <a:off x="9079221" y="2011295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F5D33262-2948-469C-9DC8-ED6707809C7E}"/>
                </a:ext>
              </a:extLst>
            </p:cNvPr>
            <p:cNvSpPr/>
            <p:nvPr/>
          </p:nvSpPr>
          <p:spPr>
            <a:xfrm>
              <a:off x="9169221" y="2101295"/>
              <a:ext cx="1620000" cy="162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8EB5D481-453E-419B-BC9A-AB3B09C855F9}"/>
                </a:ext>
              </a:extLst>
            </p:cNvPr>
            <p:cNvGrpSpPr/>
            <p:nvPr/>
          </p:nvGrpSpPr>
          <p:grpSpPr>
            <a:xfrm>
              <a:off x="9561154" y="2428925"/>
              <a:ext cx="836134" cy="958626"/>
              <a:chOff x="9561154" y="2428925"/>
              <a:chExt cx="836134" cy="958626"/>
            </a:xfrm>
          </p:grpSpPr>
          <p:sp>
            <p:nvSpPr>
              <p:cNvPr id="371" name="ZoneTexte 370">
                <a:extLst>
                  <a:ext uri="{FF2B5EF4-FFF2-40B4-BE49-F238E27FC236}">
                    <a16:creationId xmlns:a16="http://schemas.microsoft.com/office/drawing/2014/main" id="{6EBA3077-78C0-4FAB-9917-CEFA672DD671}"/>
                  </a:ext>
                </a:extLst>
              </p:cNvPr>
              <p:cNvSpPr txBox="1"/>
              <p:nvPr/>
            </p:nvSpPr>
            <p:spPr>
              <a:xfrm>
                <a:off x="9561154" y="3048997"/>
                <a:ext cx="8361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>
                    <a:solidFill>
                      <a:schemeClr val="bg1"/>
                    </a:solidFill>
                  </a:rPr>
                  <a:t>- 12 cm</a:t>
                </a:r>
              </a:p>
            </p:txBody>
          </p:sp>
          <p:grpSp>
            <p:nvGrpSpPr>
              <p:cNvPr id="434" name="Groupe 433">
                <a:extLst>
                  <a:ext uri="{FF2B5EF4-FFF2-40B4-BE49-F238E27FC236}">
                    <a16:creationId xmlns:a16="http://schemas.microsoft.com/office/drawing/2014/main" id="{A35AAEFF-DDDB-42CD-81A4-B8C5F993BF5A}"/>
                  </a:ext>
                </a:extLst>
              </p:cNvPr>
              <p:cNvGrpSpPr/>
              <p:nvPr/>
            </p:nvGrpSpPr>
            <p:grpSpPr>
              <a:xfrm>
                <a:off x="9818206" y="2428925"/>
                <a:ext cx="322031" cy="630000"/>
                <a:chOff x="1548202" y="3796373"/>
                <a:chExt cx="322031" cy="630000"/>
              </a:xfrm>
            </p:grpSpPr>
            <p:sp>
              <p:nvSpPr>
                <p:cNvPr id="435" name="Cylindre 434">
                  <a:extLst>
                    <a:ext uri="{FF2B5EF4-FFF2-40B4-BE49-F238E27FC236}">
                      <a16:creationId xmlns:a16="http://schemas.microsoft.com/office/drawing/2014/main" id="{10A9616F-06D4-4483-A9BC-D69195E9AAF5}"/>
                    </a:ext>
                  </a:extLst>
                </p:cNvPr>
                <p:cNvSpPr/>
                <p:nvPr/>
              </p:nvSpPr>
              <p:spPr>
                <a:xfrm>
                  <a:off x="1548202" y="3796373"/>
                  <a:ext cx="322031" cy="630000"/>
                </a:xfrm>
                <a:prstGeom prst="can">
                  <a:avLst/>
                </a:prstGeom>
                <a:solidFill>
                  <a:srgbClr val="C5D4E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6" name="Cylindre 435">
                  <a:extLst>
                    <a:ext uri="{FF2B5EF4-FFF2-40B4-BE49-F238E27FC236}">
                      <a16:creationId xmlns:a16="http://schemas.microsoft.com/office/drawing/2014/main" id="{7ADC3155-CDD5-4622-BFA0-DC886CFAAE9D}"/>
                    </a:ext>
                  </a:extLst>
                </p:cNvPr>
                <p:cNvSpPr/>
                <p:nvPr/>
              </p:nvSpPr>
              <p:spPr>
                <a:xfrm>
                  <a:off x="1548202" y="4258099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7" name="Flèche : droite 436">
                  <a:extLst>
                    <a:ext uri="{FF2B5EF4-FFF2-40B4-BE49-F238E27FC236}">
                      <a16:creationId xmlns:a16="http://schemas.microsoft.com/office/drawing/2014/main" id="{EE6F2A46-3863-411B-A2B1-ECE962D03AD0}"/>
                    </a:ext>
                  </a:extLst>
                </p:cNvPr>
                <p:cNvSpPr/>
                <p:nvPr/>
              </p:nvSpPr>
              <p:spPr>
                <a:xfrm rot="5400000">
                  <a:off x="1460890" y="4010046"/>
                  <a:ext cx="496651" cy="113762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66631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Ellipse 109">
            <a:extLst>
              <a:ext uri="{FF2B5EF4-FFF2-40B4-BE49-F238E27FC236}">
                <a16:creationId xmlns:a16="http://schemas.microsoft.com/office/drawing/2014/main" id="{3BAFA5F1-2BC5-483F-BEBB-9BD4B0A60F54}"/>
              </a:ext>
            </a:extLst>
          </p:cNvPr>
          <p:cNvSpPr/>
          <p:nvPr/>
        </p:nvSpPr>
        <p:spPr>
          <a:xfrm>
            <a:off x="3438233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6" name="Ellipse 245">
            <a:extLst>
              <a:ext uri="{FF2B5EF4-FFF2-40B4-BE49-F238E27FC236}">
                <a16:creationId xmlns:a16="http://schemas.microsoft.com/office/drawing/2014/main" id="{D00948B5-0F0A-4267-98CB-EABAA4E90C89}"/>
              </a:ext>
            </a:extLst>
          </p:cNvPr>
          <p:cNvSpPr/>
          <p:nvPr/>
        </p:nvSpPr>
        <p:spPr>
          <a:xfrm>
            <a:off x="9105562" y="12188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CE9A61DD-B29A-4039-82B9-63A60E6C2D15}"/>
              </a:ext>
            </a:extLst>
          </p:cNvPr>
          <p:cNvSpPr/>
          <p:nvPr/>
        </p:nvSpPr>
        <p:spPr>
          <a:xfrm>
            <a:off x="9195562" y="211887"/>
            <a:ext cx="1620000" cy="162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3242A52B-1F8F-4004-BC99-DB92A5C0EA2B}"/>
              </a:ext>
            </a:extLst>
          </p:cNvPr>
          <p:cNvSpPr/>
          <p:nvPr/>
        </p:nvSpPr>
        <p:spPr>
          <a:xfrm>
            <a:off x="3544531" y="210079"/>
            <a:ext cx="1620000" cy="162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5" name="ZoneTexte 344">
            <a:extLst>
              <a:ext uri="{FF2B5EF4-FFF2-40B4-BE49-F238E27FC236}">
                <a16:creationId xmlns:a16="http://schemas.microsoft.com/office/drawing/2014/main" id="{A1533F95-0ADD-4B5F-80AA-387970BE6FD0}"/>
              </a:ext>
            </a:extLst>
          </p:cNvPr>
          <p:cNvSpPr txBox="1"/>
          <p:nvPr/>
        </p:nvSpPr>
        <p:spPr>
          <a:xfrm>
            <a:off x="3898438" y="117387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+ 3 cm</a:t>
            </a:r>
          </a:p>
        </p:txBody>
      </p:sp>
      <p:grpSp>
        <p:nvGrpSpPr>
          <p:cNvPr id="350" name="Groupe 349">
            <a:extLst>
              <a:ext uri="{FF2B5EF4-FFF2-40B4-BE49-F238E27FC236}">
                <a16:creationId xmlns:a16="http://schemas.microsoft.com/office/drawing/2014/main" id="{2D251C3D-B08B-4EF1-A8CE-E383FFD11B6D}"/>
              </a:ext>
            </a:extLst>
          </p:cNvPr>
          <p:cNvGrpSpPr/>
          <p:nvPr/>
        </p:nvGrpSpPr>
        <p:grpSpPr>
          <a:xfrm>
            <a:off x="4154152" y="935267"/>
            <a:ext cx="322031" cy="252000"/>
            <a:chOff x="167566" y="3372539"/>
            <a:chExt cx="322031" cy="252000"/>
          </a:xfrm>
        </p:grpSpPr>
        <p:sp>
          <p:nvSpPr>
            <p:cNvPr id="351" name="Cylindre 350">
              <a:extLst>
                <a:ext uri="{FF2B5EF4-FFF2-40B4-BE49-F238E27FC236}">
                  <a16:creationId xmlns:a16="http://schemas.microsoft.com/office/drawing/2014/main" id="{EABDFE47-321B-4894-9FBC-698A5FA1AA4B}"/>
                </a:ext>
              </a:extLst>
            </p:cNvPr>
            <p:cNvSpPr/>
            <p:nvPr/>
          </p:nvSpPr>
          <p:spPr>
            <a:xfrm>
              <a:off x="167566" y="3372539"/>
              <a:ext cx="322031" cy="252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2" name="Cylindre 351">
              <a:extLst>
                <a:ext uri="{FF2B5EF4-FFF2-40B4-BE49-F238E27FC236}">
                  <a16:creationId xmlns:a16="http://schemas.microsoft.com/office/drawing/2014/main" id="{A83ADDF1-C578-4F81-935D-BEEC45617B5F}"/>
                </a:ext>
              </a:extLst>
            </p:cNvPr>
            <p:cNvSpPr/>
            <p:nvPr/>
          </p:nvSpPr>
          <p:spPr>
            <a:xfrm>
              <a:off x="167566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3" name="Flèche : droite 352">
              <a:extLst>
                <a:ext uri="{FF2B5EF4-FFF2-40B4-BE49-F238E27FC236}">
                  <a16:creationId xmlns:a16="http://schemas.microsoft.com/office/drawing/2014/main" id="{C5B83463-AEC9-4794-B611-9420D60C9798}"/>
                </a:ext>
              </a:extLst>
            </p:cNvPr>
            <p:cNvSpPr/>
            <p:nvPr/>
          </p:nvSpPr>
          <p:spPr>
            <a:xfrm rot="16200000">
              <a:off x="267189" y="3394830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3" name="Ellipse 222">
            <a:extLst>
              <a:ext uri="{FF2B5EF4-FFF2-40B4-BE49-F238E27FC236}">
                <a16:creationId xmlns:a16="http://schemas.microsoft.com/office/drawing/2014/main" id="{5861C86A-93B0-4DEF-8DC3-C193F1497B5F}"/>
              </a:ext>
            </a:extLst>
          </p:cNvPr>
          <p:cNvSpPr/>
          <p:nvPr/>
        </p:nvSpPr>
        <p:spPr>
          <a:xfrm>
            <a:off x="5428690" y="15070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53503A3B-F45C-46F3-805B-15B422FC6128}"/>
              </a:ext>
            </a:extLst>
          </p:cNvPr>
          <p:cNvSpPr/>
          <p:nvPr/>
        </p:nvSpPr>
        <p:spPr>
          <a:xfrm>
            <a:off x="5518690" y="240701"/>
            <a:ext cx="1620000" cy="162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3" name="ZoneTexte 332">
            <a:extLst>
              <a:ext uri="{FF2B5EF4-FFF2-40B4-BE49-F238E27FC236}">
                <a16:creationId xmlns:a16="http://schemas.microsoft.com/office/drawing/2014/main" id="{202BB43C-35C4-440B-A5C6-BE87AEA4E1E0}"/>
              </a:ext>
            </a:extLst>
          </p:cNvPr>
          <p:cNvSpPr txBox="1"/>
          <p:nvPr/>
        </p:nvSpPr>
        <p:spPr>
          <a:xfrm>
            <a:off x="5882655" y="120129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+ 6 cm</a:t>
            </a:r>
          </a:p>
        </p:txBody>
      </p:sp>
      <p:grpSp>
        <p:nvGrpSpPr>
          <p:cNvPr id="358" name="Groupe 357">
            <a:extLst>
              <a:ext uri="{FF2B5EF4-FFF2-40B4-BE49-F238E27FC236}">
                <a16:creationId xmlns:a16="http://schemas.microsoft.com/office/drawing/2014/main" id="{61E48CE1-4B43-455E-9702-BAECD624E4F5}"/>
              </a:ext>
            </a:extLst>
          </p:cNvPr>
          <p:cNvGrpSpPr/>
          <p:nvPr/>
        </p:nvGrpSpPr>
        <p:grpSpPr>
          <a:xfrm>
            <a:off x="6139962" y="844999"/>
            <a:ext cx="322031" cy="378000"/>
            <a:chOff x="623017" y="3246223"/>
            <a:chExt cx="322031" cy="378000"/>
          </a:xfrm>
        </p:grpSpPr>
        <p:sp>
          <p:nvSpPr>
            <p:cNvPr id="359" name="Cylindre 358">
              <a:extLst>
                <a:ext uri="{FF2B5EF4-FFF2-40B4-BE49-F238E27FC236}">
                  <a16:creationId xmlns:a16="http://schemas.microsoft.com/office/drawing/2014/main" id="{05BB8EDF-AC2A-45D4-8DED-062037464C25}"/>
                </a:ext>
              </a:extLst>
            </p:cNvPr>
            <p:cNvSpPr/>
            <p:nvPr/>
          </p:nvSpPr>
          <p:spPr>
            <a:xfrm>
              <a:off x="623017" y="3246223"/>
              <a:ext cx="322031" cy="378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0" name="Cylindre 359">
              <a:extLst>
                <a:ext uri="{FF2B5EF4-FFF2-40B4-BE49-F238E27FC236}">
                  <a16:creationId xmlns:a16="http://schemas.microsoft.com/office/drawing/2014/main" id="{6EC64B62-3653-4A8C-B9E8-1A73A871DDB1}"/>
                </a:ext>
              </a:extLst>
            </p:cNvPr>
            <p:cNvSpPr/>
            <p:nvPr/>
          </p:nvSpPr>
          <p:spPr>
            <a:xfrm>
              <a:off x="623017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1" name="Flèche : droite 360">
              <a:extLst>
                <a:ext uri="{FF2B5EF4-FFF2-40B4-BE49-F238E27FC236}">
                  <a16:creationId xmlns:a16="http://schemas.microsoft.com/office/drawing/2014/main" id="{796F47AF-6966-4166-9873-6ECE56930F86}"/>
                </a:ext>
              </a:extLst>
            </p:cNvPr>
            <p:cNvSpPr/>
            <p:nvPr/>
          </p:nvSpPr>
          <p:spPr>
            <a:xfrm rot="16200000">
              <a:off x="662249" y="3334439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5" name="Ellipse 234">
            <a:extLst>
              <a:ext uri="{FF2B5EF4-FFF2-40B4-BE49-F238E27FC236}">
                <a16:creationId xmlns:a16="http://schemas.microsoft.com/office/drawing/2014/main" id="{948D8966-2832-4785-97AF-B6AC4E72245C}"/>
              </a:ext>
            </a:extLst>
          </p:cNvPr>
          <p:cNvSpPr/>
          <p:nvPr/>
        </p:nvSpPr>
        <p:spPr>
          <a:xfrm>
            <a:off x="7242822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Ellipse 235">
            <a:extLst>
              <a:ext uri="{FF2B5EF4-FFF2-40B4-BE49-F238E27FC236}">
                <a16:creationId xmlns:a16="http://schemas.microsoft.com/office/drawing/2014/main" id="{69DAFB17-9481-40E3-9060-6E098C699232}"/>
              </a:ext>
            </a:extLst>
          </p:cNvPr>
          <p:cNvSpPr/>
          <p:nvPr/>
        </p:nvSpPr>
        <p:spPr>
          <a:xfrm>
            <a:off x="7332822" y="213794"/>
            <a:ext cx="1620000" cy="16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7" name="ZoneTexte 326">
            <a:extLst>
              <a:ext uri="{FF2B5EF4-FFF2-40B4-BE49-F238E27FC236}">
                <a16:creationId xmlns:a16="http://schemas.microsoft.com/office/drawing/2014/main" id="{C080F4ED-FFCE-49A6-9AAF-2D59B8991920}"/>
              </a:ext>
            </a:extLst>
          </p:cNvPr>
          <p:cNvSpPr txBox="1"/>
          <p:nvPr/>
        </p:nvSpPr>
        <p:spPr>
          <a:xfrm>
            <a:off x="7722835" y="118840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+ 9 cm</a:t>
            </a:r>
          </a:p>
        </p:txBody>
      </p:sp>
      <p:grpSp>
        <p:nvGrpSpPr>
          <p:cNvPr id="366" name="Groupe 365">
            <a:extLst>
              <a:ext uri="{FF2B5EF4-FFF2-40B4-BE49-F238E27FC236}">
                <a16:creationId xmlns:a16="http://schemas.microsoft.com/office/drawing/2014/main" id="{99B86A73-8FAC-489A-8D5A-8745CFF6932C}"/>
              </a:ext>
            </a:extLst>
          </p:cNvPr>
          <p:cNvGrpSpPr/>
          <p:nvPr/>
        </p:nvGrpSpPr>
        <p:grpSpPr>
          <a:xfrm>
            <a:off x="7979110" y="701048"/>
            <a:ext cx="323579" cy="504000"/>
            <a:chOff x="1081563" y="3120223"/>
            <a:chExt cx="323579" cy="504000"/>
          </a:xfrm>
        </p:grpSpPr>
        <p:sp>
          <p:nvSpPr>
            <p:cNvPr id="367" name="Cylindre 366">
              <a:extLst>
                <a:ext uri="{FF2B5EF4-FFF2-40B4-BE49-F238E27FC236}">
                  <a16:creationId xmlns:a16="http://schemas.microsoft.com/office/drawing/2014/main" id="{9D3EBC61-15D6-4203-A7FF-725D35C62431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8" name="Cylindre 367">
              <a:extLst>
                <a:ext uri="{FF2B5EF4-FFF2-40B4-BE49-F238E27FC236}">
                  <a16:creationId xmlns:a16="http://schemas.microsoft.com/office/drawing/2014/main" id="{96117F7D-7BF3-4934-8F84-E7973DDCCC5F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9" name="Flèche : droite 368">
              <a:extLst>
                <a:ext uri="{FF2B5EF4-FFF2-40B4-BE49-F238E27FC236}">
                  <a16:creationId xmlns:a16="http://schemas.microsoft.com/office/drawing/2014/main" id="{933556AC-9613-4928-8FEB-D117C91D70DE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65" name="Ellipse 264">
            <a:extLst>
              <a:ext uri="{FF2B5EF4-FFF2-40B4-BE49-F238E27FC236}">
                <a16:creationId xmlns:a16="http://schemas.microsoft.com/office/drawing/2014/main" id="{8A665251-EF99-4E4F-BDFD-1B7F045FDC7E}"/>
              </a:ext>
            </a:extLst>
          </p:cNvPr>
          <p:cNvSpPr/>
          <p:nvPr/>
        </p:nvSpPr>
        <p:spPr>
          <a:xfrm>
            <a:off x="3481191" y="2166650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C41122A0-35E0-47D4-97D1-4BE929CBFFB7}"/>
              </a:ext>
            </a:extLst>
          </p:cNvPr>
          <p:cNvSpPr/>
          <p:nvPr/>
        </p:nvSpPr>
        <p:spPr>
          <a:xfrm>
            <a:off x="3571191" y="2256650"/>
            <a:ext cx="1620000" cy="162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9" name="ZoneTexte 388">
            <a:extLst>
              <a:ext uri="{FF2B5EF4-FFF2-40B4-BE49-F238E27FC236}">
                <a16:creationId xmlns:a16="http://schemas.microsoft.com/office/drawing/2014/main" id="{C9F370CD-1CFC-4065-8344-DB2F8226529F}"/>
              </a:ext>
            </a:extLst>
          </p:cNvPr>
          <p:cNvSpPr txBox="1"/>
          <p:nvPr/>
        </p:nvSpPr>
        <p:spPr>
          <a:xfrm>
            <a:off x="3963124" y="320435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- 3 cm</a:t>
            </a:r>
          </a:p>
        </p:txBody>
      </p:sp>
      <p:grpSp>
        <p:nvGrpSpPr>
          <p:cNvPr id="410" name="Groupe 409">
            <a:extLst>
              <a:ext uri="{FF2B5EF4-FFF2-40B4-BE49-F238E27FC236}">
                <a16:creationId xmlns:a16="http://schemas.microsoft.com/office/drawing/2014/main" id="{4DE937D7-9772-4934-9208-A1B12F55B5D3}"/>
              </a:ext>
            </a:extLst>
          </p:cNvPr>
          <p:cNvGrpSpPr/>
          <p:nvPr/>
        </p:nvGrpSpPr>
        <p:grpSpPr>
          <a:xfrm>
            <a:off x="4216015" y="2968394"/>
            <a:ext cx="322031" cy="252000"/>
            <a:chOff x="167566" y="4180681"/>
            <a:chExt cx="322031" cy="252000"/>
          </a:xfrm>
        </p:grpSpPr>
        <p:sp>
          <p:nvSpPr>
            <p:cNvPr id="411" name="Cylindre 410">
              <a:extLst>
                <a:ext uri="{FF2B5EF4-FFF2-40B4-BE49-F238E27FC236}">
                  <a16:creationId xmlns:a16="http://schemas.microsoft.com/office/drawing/2014/main" id="{FEE77472-C87F-4363-8376-E56E2FB13C66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2" name="Cylindre 411">
              <a:extLst>
                <a:ext uri="{FF2B5EF4-FFF2-40B4-BE49-F238E27FC236}">
                  <a16:creationId xmlns:a16="http://schemas.microsoft.com/office/drawing/2014/main" id="{752EE269-7F40-4C12-926D-450D9798D0C8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3" name="Flèche : droite 412">
              <a:extLst>
                <a:ext uri="{FF2B5EF4-FFF2-40B4-BE49-F238E27FC236}">
                  <a16:creationId xmlns:a16="http://schemas.microsoft.com/office/drawing/2014/main" id="{51B298AE-E9F9-49BC-97FF-62441D542B40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3" name="Ellipse 272">
            <a:extLst>
              <a:ext uri="{FF2B5EF4-FFF2-40B4-BE49-F238E27FC236}">
                <a16:creationId xmlns:a16="http://schemas.microsoft.com/office/drawing/2014/main" id="{0083645F-406B-4FBA-B092-0F9C9BA344A0}"/>
              </a:ext>
            </a:extLst>
          </p:cNvPr>
          <p:cNvSpPr/>
          <p:nvPr/>
        </p:nvSpPr>
        <p:spPr>
          <a:xfrm>
            <a:off x="5403085" y="2220223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BC4253D0-6A36-45FA-8210-205B2DF131AB}"/>
              </a:ext>
            </a:extLst>
          </p:cNvPr>
          <p:cNvSpPr/>
          <p:nvPr/>
        </p:nvSpPr>
        <p:spPr>
          <a:xfrm>
            <a:off x="5493085" y="2310223"/>
            <a:ext cx="1620000" cy="162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3" name="ZoneTexte 382">
            <a:extLst>
              <a:ext uri="{FF2B5EF4-FFF2-40B4-BE49-F238E27FC236}">
                <a16:creationId xmlns:a16="http://schemas.microsoft.com/office/drawing/2014/main" id="{60F49E79-D6CD-4F01-83FA-12647A6B83A7}"/>
              </a:ext>
            </a:extLst>
          </p:cNvPr>
          <p:cNvSpPr txBox="1"/>
          <p:nvPr/>
        </p:nvSpPr>
        <p:spPr>
          <a:xfrm>
            <a:off x="5885018" y="3257925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- 6 cm</a:t>
            </a:r>
          </a:p>
        </p:txBody>
      </p:sp>
      <p:grpSp>
        <p:nvGrpSpPr>
          <p:cNvPr id="418" name="Groupe 417">
            <a:extLst>
              <a:ext uri="{FF2B5EF4-FFF2-40B4-BE49-F238E27FC236}">
                <a16:creationId xmlns:a16="http://schemas.microsoft.com/office/drawing/2014/main" id="{00290E26-F260-432E-BD5B-B437918551DB}"/>
              </a:ext>
            </a:extLst>
          </p:cNvPr>
          <p:cNvGrpSpPr/>
          <p:nvPr/>
        </p:nvGrpSpPr>
        <p:grpSpPr>
          <a:xfrm>
            <a:off x="6140698" y="2895967"/>
            <a:ext cx="322031" cy="378000"/>
            <a:chOff x="623017" y="4054365"/>
            <a:chExt cx="322031" cy="378000"/>
          </a:xfrm>
        </p:grpSpPr>
        <p:sp>
          <p:nvSpPr>
            <p:cNvPr id="419" name="Cylindre 418">
              <a:extLst>
                <a:ext uri="{FF2B5EF4-FFF2-40B4-BE49-F238E27FC236}">
                  <a16:creationId xmlns:a16="http://schemas.microsoft.com/office/drawing/2014/main" id="{A6BFA9A7-7B0D-4168-930E-70B04657B8B8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0" name="Cylindre 419">
              <a:extLst>
                <a:ext uri="{FF2B5EF4-FFF2-40B4-BE49-F238E27FC236}">
                  <a16:creationId xmlns:a16="http://schemas.microsoft.com/office/drawing/2014/main" id="{1D458356-93D8-45EF-9C1D-13081A217DD9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1" name="Flèche : droite 420">
              <a:extLst>
                <a:ext uri="{FF2B5EF4-FFF2-40B4-BE49-F238E27FC236}">
                  <a16:creationId xmlns:a16="http://schemas.microsoft.com/office/drawing/2014/main" id="{BB63354E-6C6B-434D-AFD3-663297AD363E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0" name="Ellipse 279">
            <a:extLst>
              <a:ext uri="{FF2B5EF4-FFF2-40B4-BE49-F238E27FC236}">
                <a16:creationId xmlns:a16="http://schemas.microsoft.com/office/drawing/2014/main" id="{64D7D713-7EB8-4E8D-BCE5-F5179C7A8826}"/>
              </a:ext>
            </a:extLst>
          </p:cNvPr>
          <p:cNvSpPr/>
          <p:nvPr/>
        </p:nvSpPr>
        <p:spPr>
          <a:xfrm>
            <a:off x="7242822" y="223594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751B8D16-14CE-4891-810A-E341C3CE73E4}"/>
              </a:ext>
            </a:extLst>
          </p:cNvPr>
          <p:cNvSpPr/>
          <p:nvPr/>
        </p:nvSpPr>
        <p:spPr>
          <a:xfrm>
            <a:off x="7332822" y="2325941"/>
            <a:ext cx="1620000" cy="162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7" name="ZoneTexte 376">
            <a:extLst>
              <a:ext uri="{FF2B5EF4-FFF2-40B4-BE49-F238E27FC236}">
                <a16:creationId xmlns:a16="http://schemas.microsoft.com/office/drawing/2014/main" id="{2025BAB9-AFE0-447C-984A-5B464E05C307}"/>
              </a:ext>
            </a:extLst>
          </p:cNvPr>
          <p:cNvSpPr txBox="1"/>
          <p:nvPr/>
        </p:nvSpPr>
        <p:spPr>
          <a:xfrm>
            <a:off x="7720945" y="327364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- 9 cm</a:t>
            </a:r>
          </a:p>
        </p:txBody>
      </p:sp>
      <p:grpSp>
        <p:nvGrpSpPr>
          <p:cNvPr id="426" name="Groupe 425">
            <a:extLst>
              <a:ext uri="{FF2B5EF4-FFF2-40B4-BE49-F238E27FC236}">
                <a16:creationId xmlns:a16="http://schemas.microsoft.com/office/drawing/2014/main" id="{54888190-E5BD-41A1-A11E-E5483C7623CF}"/>
              </a:ext>
            </a:extLst>
          </p:cNvPr>
          <p:cNvGrpSpPr/>
          <p:nvPr/>
        </p:nvGrpSpPr>
        <p:grpSpPr>
          <a:xfrm>
            <a:off x="7977220" y="2787725"/>
            <a:ext cx="323579" cy="504000"/>
            <a:chOff x="1081563" y="3928365"/>
            <a:chExt cx="323579" cy="504000"/>
          </a:xfrm>
        </p:grpSpPr>
        <p:sp>
          <p:nvSpPr>
            <p:cNvPr id="427" name="Cylindre 426">
              <a:extLst>
                <a:ext uri="{FF2B5EF4-FFF2-40B4-BE49-F238E27FC236}">
                  <a16:creationId xmlns:a16="http://schemas.microsoft.com/office/drawing/2014/main" id="{0A67175E-D12E-4167-9475-104333BD2BDE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8" name="Cylindre 427">
              <a:extLst>
                <a:ext uri="{FF2B5EF4-FFF2-40B4-BE49-F238E27FC236}">
                  <a16:creationId xmlns:a16="http://schemas.microsoft.com/office/drawing/2014/main" id="{62332B25-7756-4333-8C62-53369B3BBDA0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9" name="Flèche : droite 428">
              <a:extLst>
                <a:ext uri="{FF2B5EF4-FFF2-40B4-BE49-F238E27FC236}">
                  <a16:creationId xmlns:a16="http://schemas.microsoft.com/office/drawing/2014/main" id="{54915075-18A7-4DD4-B3A9-E15F608CDEB6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7" name="Ellipse 286">
            <a:extLst>
              <a:ext uri="{FF2B5EF4-FFF2-40B4-BE49-F238E27FC236}">
                <a16:creationId xmlns:a16="http://schemas.microsoft.com/office/drawing/2014/main" id="{1ECA7E14-6D3A-49C1-A2EC-278751CCEB3D}"/>
              </a:ext>
            </a:extLst>
          </p:cNvPr>
          <p:cNvSpPr/>
          <p:nvPr/>
        </p:nvSpPr>
        <p:spPr>
          <a:xfrm>
            <a:off x="9054059" y="220895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F5D33262-2948-469C-9DC8-ED6707809C7E}"/>
              </a:ext>
            </a:extLst>
          </p:cNvPr>
          <p:cNvSpPr/>
          <p:nvPr/>
        </p:nvSpPr>
        <p:spPr>
          <a:xfrm>
            <a:off x="9144059" y="2298957"/>
            <a:ext cx="1620000" cy="162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8EB5D481-453E-419B-BC9A-AB3B09C855F9}"/>
              </a:ext>
            </a:extLst>
          </p:cNvPr>
          <p:cNvGrpSpPr/>
          <p:nvPr/>
        </p:nvGrpSpPr>
        <p:grpSpPr>
          <a:xfrm>
            <a:off x="9535992" y="2626587"/>
            <a:ext cx="836134" cy="958626"/>
            <a:chOff x="9561154" y="2428925"/>
            <a:chExt cx="836134" cy="958626"/>
          </a:xfrm>
        </p:grpSpPr>
        <p:sp>
          <p:nvSpPr>
            <p:cNvPr id="371" name="ZoneTexte 370">
              <a:extLst>
                <a:ext uri="{FF2B5EF4-FFF2-40B4-BE49-F238E27FC236}">
                  <a16:creationId xmlns:a16="http://schemas.microsoft.com/office/drawing/2014/main" id="{6EBA3077-78C0-4FAB-9917-CEFA672DD671}"/>
                </a:ext>
              </a:extLst>
            </p:cNvPr>
            <p:cNvSpPr txBox="1"/>
            <p:nvPr/>
          </p:nvSpPr>
          <p:spPr>
            <a:xfrm>
              <a:off x="9561154" y="3048997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</a:rPr>
                <a:t>- 12 cm</a:t>
              </a:r>
            </a:p>
          </p:txBody>
        </p:sp>
        <p:grpSp>
          <p:nvGrpSpPr>
            <p:cNvPr id="434" name="Groupe 433">
              <a:extLst>
                <a:ext uri="{FF2B5EF4-FFF2-40B4-BE49-F238E27FC236}">
                  <a16:creationId xmlns:a16="http://schemas.microsoft.com/office/drawing/2014/main" id="{A35AAEFF-DDDB-42CD-81A4-B8C5F993BF5A}"/>
                </a:ext>
              </a:extLst>
            </p:cNvPr>
            <p:cNvGrpSpPr/>
            <p:nvPr/>
          </p:nvGrpSpPr>
          <p:grpSpPr>
            <a:xfrm>
              <a:off x="9818206" y="2428925"/>
              <a:ext cx="322031" cy="630000"/>
              <a:chOff x="1548202" y="3796373"/>
              <a:chExt cx="322031" cy="630000"/>
            </a:xfrm>
          </p:grpSpPr>
          <p:sp>
            <p:nvSpPr>
              <p:cNvPr id="435" name="Cylindre 434">
                <a:extLst>
                  <a:ext uri="{FF2B5EF4-FFF2-40B4-BE49-F238E27FC236}">
                    <a16:creationId xmlns:a16="http://schemas.microsoft.com/office/drawing/2014/main" id="{10A9616F-06D4-4483-A9BC-D69195E9AAF5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6" name="Cylindre 435">
                <a:extLst>
                  <a:ext uri="{FF2B5EF4-FFF2-40B4-BE49-F238E27FC236}">
                    <a16:creationId xmlns:a16="http://schemas.microsoft.com/office/drawing/2014/main" id="{7ADC3155-CDD5-4622-BFA0-DC886CFAAE9D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7" name="Flèche : droite 436">
                <a:extLst>
                  <a:ext uri="{FF2B5EF4-FFF2-40B4-BE49-F238E27FC236}">
                    <a16:creationId xmlns:a16="http://schemas.microsoft.com/office/drawing/2014/main" id="{EE6F2A46-3863-411B-A2B1-ECE962D03AD0}"/>
                  </a:ext>
                </a:extLst>
              </p:cNvPr>
              <p:cNvSpPr/>
              <p:nvPr/>
            </p:nvSpPr>
            <p:spPr>
              <a:xfrm rot="54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E617886C-2AC8-4149-AD6E-22945AA24725}"/>
              </a:ext>
            </a:extLst>
          </p:cNvPr>
          <p:cNvGrpSpPr/>
          <p:nvPr/>
        </p:nvGrpSpPr>
        <p:grpSpPr>
          <a:xfrm>
            <a:off x="8484208" y="3966659"/>
            <a:ext cx="1800000" cy="1800000"/>
            <a:chOff x="80346" y="3908070"/>
            <a:chExt cx="1800000" cy="1800000"/>
          </a:xfrm>
        </p:grpSpPr>
        <p:sp>
          <p:nvSpPr>
            <p:cNvPr id="253" name="Ellipse 252">
              <a:extLst>
                <a:ext uri="{FF2B5EF4-FFF2-40B4-BE49-F238E27FC236}">
                  <a16:creationId xmlns:a16="http://schemas.microsoft.com/office/drawing/2014/main" id="{784BB56A-AC9A-46CD-9ED0-5094170AD9F7}"/>
                </a:ext>
              </a:extLst>
            </p:cNvPr>
            <p:cNvSpPr/>
            <p:nvPr/>
          </p:nvSpPr>
          <p:spPr>
            <a:xfrm>
              <a:off x="80346" y="390807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id="{BAA5B0A9-DE36-44A2-82C1-9BBFD18A07AE}"/>
                </a:ext>
              </a:extLst>
            </p:cNvPr>
            <p:cNvSpPr/>
            <p:nvPr/>
          </p:nvSpPr>
          <p:spPr>
            <a:xfrm>
              <a:off x="170346" y="3998070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B4D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42A282A4-239B-45BC-824E-484F43E84A1B}"/>
                </a:ext>
              </a:extLst>
            </p:cNvPr>
            <p:cNvSpPr/>
            <p:nvPr/>
          </p:nvSpPr>
          <p:spPr>
            <a:xfrm>
              <a:off x="260346" y="4088070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2DD19876-A63B-4417-BABF-E24170B6348E}"/>
                </a:ext>
              </a:extLst>
            </p:cNvPr>
            <p:cNvSpPr/>
            <p:nvPr/>
          </p:nvSpPr>
          <p:spPr>
            <a:xfrm>
              <a:off x="350346" y="4178070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7" name="Ellipse 256">
              <a:extLst>
                <a:ext uri="{FF2B5EF4-FFF2-40B4-BE49-F238E27FC236}">
                  <a16:creationId xmlns:a16="http://schemas.microsoft.com/office/drawing/2014/main" id="{1DF80683-041F-43C6-93F9-96395704A01B}"/>
                </a:ext>
              </a:extLst>
            </p:cNvPr>
            <p:cNvSpPr/>
            <p:nvPr/>
          </p:nvSpPr>
          <p:spPr>
            <a:xfrm>
              <a:off x="440346" y="426807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19" name="Groupe 318">
            <a:extLst>
              <a:ext uri="{FF2B5EF4-FFF2-40B4-BE49-F238E27FC236}">
                <a16:creationId xmlns:a16="http://schemas.microsoft.com/office/drawing/2014/main" id="{92E67776-73A6-4E0E-BA05-2C3D8C7270C5}"/>
              </a:ext>
            </a:extLst>
          </p:cNvPr>
          <p:cNvGrpSpPr/>
          <p:nvPr/>
        </p:nvGrpSpPr>
        <p:grpSpPr>
          <a:xfrm>
            <a:off x="1407042" y="3378085"/>
            <a:ext cx="1800000" cy="1800000"/>
            <a:chOff x="80346" y="3908070"/>
            <a:chExt cx="1800000" cy="1800000"/>
          </a:xfrm>
        </p:grpSpPr>
        <p:sp>
          <p:nvSpPr>
            <p:cNvPr id="320" name="Ellipse 319">
              <a:extLst>
                <a:ext uri="{FF2B5EF4-FFF2-40B4-BE49-F238E27FC236}">
                  <a16:creationId xmlns:a16="http://schemas.microsoft.com/office/drawing/2014/main" id="{708A0126-4CC8-4C43-A369-0A18435F6329}"/>
                </a:ext>
              </a:extLst>
            </p:cNvPr>
            <p:cNvSpPr/>
            <p:nvPr/>
          </p:nvSpPr>
          <p:spPr>
            <a:xfrm>
              <a:off x="80346" y="390807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4" name="Ellipse 323">
              <a:extLst>
                <a:ext uri="{FF2B5EF4-FFF2-40B4-BE49-F238E27FC236}">
                  <a16:creationId xmlns:a16="http://schemas.microsoft.com/office/drawing/2014/main" id="{23188EA3-FECA-4788-8C2A-28CCB9650550}"/>
                </a:ext>
              </a:extLst>
            </p:cNvPr>
            <p:cNvSpPr/>
            <p:nvPr/>
          </p:nvSpPr>
          <p:spPr>
            <a:xfrm>
              <a:off x="440346" y="426807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C42B605E-178D-4FF3-ABE8-3633C9359E0D}"/>
                </a:ext>
              </a:extLst>
            </p:cNvPr>
            <p:cNvSpPr/>
            <p:nvPr/>
          </p:nvSpPr>
          <p:spPr>
            <a:xfrm>
              <a:off x="530346" y="4358070"/>
              <a:ext cx="900000" cy="9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6" name="Ellipse 325">
              <a:extLst>
                <a:ext uri="{FF2B5EF4-FFF2-40B4-BE49-F238E27FC236}">
                  <a16:creationId xmlns:a16="http://schemas.microsoft.com/office/drawing/2014/main" id="{A9D5F5E4-37BB-401B-BAF4-6ABB663A0A33}"/>
                </a:ext>
              </a:extLst>
            </p:cNvPr>
            <p:cNvSpPr/>
            <p:nvPr/>
          </p:nvSpPr>
          <p:spPr>
            <a:xfrm>
              <a:off x="620346" y="4448070"/>
              <a:ext cx="720000" cy="7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id="{4769481B-741B-4069-BD00-F1FCA4D21071}"/>
                </a:ext>
              </a:extLst>
            </p:cNvPr>
            <p:cNvSpPr/>
            <p:nvPr/>
          </p:nvSpPr>
          <p:spPr>
            <a:xfrm>
              <a:off x="710346" y="4538070"/>
              <a:ext cx="540000" cy="54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482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29" name="Groupe 328">
            <a:extLst>
              <a:ext uri="{FF2B5EF4-FFF2-40B4-BE49-F238E27FC236}">
                <a16:creationId xmlns:a16="http://schemas.microsoft.com/office/drawing/2014/main" id="{77CA5D46-A97E-4B01-8F34-0D3E68D565B5}"/>
              </a:ext>
            </a:extLst>
          </p:cNvPr>
          <p:cNvGrpSpPr/>
          <p:nvPr/>
        </p:nvGrpSpPr>
        <p:grpSpPr>
          <a:xfrm>
            <a:off x="3522983" y="3856708"/>
            <a:ext cx="1800000" cy="1800000"/>
            <a:chOff x="80346" y="3908070"/>
            <a:chExt cx="1800000" cy="1800000"/>
          </a:xfrm>
        </p:grpSpPr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C8FBACE6-12B5-404F-8584-032D9B53E6CE}"/>
                </a:ext>
              </a:extLst>
            </p:cNvPr>
            <p:cNvSpPr/>
            <p:nvPr/>
          </p:nvSpPr>
          <p:spPr>
            <a:xfrm>
              <a:off x="80346" y="390807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5" name="Ellipse 334">
              <a:extLst>
                <a:ext uri="{FF2B5EF4-FFF2-40B4-BE49-F238E27FC236}">
                  <a16:creationId xmlns:a16="http://schemas.microsoft.com/office/drawing/2014/main" id="{3EC34C61-F896-4350-A25C-DF2ACA45BEEA}"/>
                </a:ext>
              </a:extLst>
            </p:cNvPr>
            <p:cNvSpPr/>
            <p:nvPr/>
          </p:nvSpPr>
          <p:spPr>
            <a:xfrm>
              <a:off x="440346" y="426807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3E194073-0F5A-4427-90D2-D26CA0929CDF}"/>
                </a:ext>
              </a:extLst>
            </p:cNvPr>
            <p:cNvSpPr/>
            <p:nvPr/>
          </p:nvSpPr>
          <p:spPr>
            <a:xfrm>
              <a:off x="530346" y="4358070"/>
              <a:ext cx="900000" cy="9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F5A753C3-52EA-4727-A41A-EF7D485B8200}"/>
                </a:ext>
              </a:extLst>
            </p:cNvPr>
            <p:cNvSpPr/>
            <p:nvPr/>
          </p:nvSpPr>
          <p:spPr>
            <a:xfrm>
              <a:off x="620346" y="4448070"/>
              <a:ext cx="720000" cy="7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39" name="Groupe 338">
            <a:extLst>
              <a:ext uri="{FF2B5EF4-FFF2-40B4-BE49-F238E27FC236}">
                <a16:creationId xmlns:a16="http://schemas.microsoft.com/office/drawing/2014/main" id="{02D30531-2418-4063-88D2-819A27D169D4}"/>
              </a:ext>
            </a:extLst>
          </p:cNvPr>
          <p:cNvGrpSpPr/>
          <p:nvPr/>
        </p:nvGrpSpPr>
        <p:grpSpPr>
          <a:xfrm>
            <a:off x="5033687" y="3847692"/>
            <a:ext cx="1800000" cy="1800000"/>
            <a:chOff x="80346" y="3908070"/>
            <a:chExt cx="1800000" cy="1800000"/>
          </a:xfrm>
        </p:grpSpPr>
        <p:sp>
          <p:nvSpPr>
            <p:cNvPr id="340" name="Ellipse 339">
              <a:extLst>
                <a:ext uri="{FF2B5EF4-FFF2-40B4-BE49-F238E27FC236}">
                  <a16:creationId xmlns:a16="http://schemas.microsoft.com/office/drawing/2014/main" id="{1F3C96ED-4104-45DD-B80C-A8D8A713AD02}"/>
                </a:ext>
              </a:extLst>
            </p:cNvPr>
            <p:cNvSpPr/>
            <p:nvPr/>
          </p:nvSpPr>
          <p:spPr>
            <a:xfrm>
              <a:off x="80346" y="390807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1" name="Ellipse 340">
              <a:extLst>
                <a:ext uri="{FF2B5EF4-FFF2-40B4-BE49-F238E27FC236}">
                  <a16:creationId xmlns:a16="http://schemas.microsoft.com/office/drawing/2014/main" id="{1DA36D72-2F96-48C3-8A7B-73E77C8D16FC}"/>
                </a:ext>
              </a:extLst>
            </p:cNvPr>
            <p:cNvSpPr/>
            <p:nvPr/>
          </p:nvSpPr>
          <p:spPr>
            <a:xfrm>
              <a:off x="440346" y="426807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2" name="Ellipse 341">
              <a:extLst>
                <a:ext uri="{FF2B5EF4-FFF2-40B4-BE49-F238E27FC236}">
                  <a16:creationId xmlns:a16="http://schemas.microsoft.com/office/drawing/2014/main" id="{FBB3E648-6D00-47E0-A57B-FE45BA4B136C}"/>
                </a:ext>
              </a:extLst>
            </p:cNvPr>
            <p:cNvSpPr/>
            <p:nvPr/>
          </p:nvSpPr>
          <p:spPr>
            <a:xfrm>
              <a:off x="530346" y="4358070"/>
              <a:ext cx="900000" cy="9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44" name="Groupe 343">
            <a:extLst>
              <a:ext uri="{FF2B5EF4-FFF2-40B4-BE49-F238E27FC236}">
                <a16:creationId xmlns:a16="http://schemas.microsoft.com/office/drawing/2014/main" id="{3180424B-AFE1-4027-BA62-8799B455A60F}"/>
              </a:ext>
            </a:extLst>
          </p:cNvPr>
          <p:cNvGrpSpPr/>
          <p:nvPr/>
        </p:nvGrpSpPr>
        <p:grpSpPr>
          <a:xfrm>
            <a:off x="6570037" y="3820785"/>
            <a:ext cx="1800000" cy="1800000"/>
            <a:chOff x="80346" y="3908070"/>
            <a:chExt cx="1800000" cy="1800000"/>
          </a:xfrm>
        </p:grpSpPr>
        <p:sp>
          <p:nvSpPr>
            <p:cNvPr id="346" name="Ellipse 345">
              <a:extLst>
                <a:ext uri="{FF2B5EF4-FFF2-40B4-BE49-F238E27FC236}">
                  <a16:creationId xmlns:a16="http://schemas.microsoft.com/office/drawing/2014/main" id="{7A12EC04-820B-417F-9F0B-27D8AC8262BB}"/>
                </a:ext>
              </a:extLst>
            </p:cNvPr>
            <p:cNvSpPr/>
            <p:nvPr/>
          </p:nvSpPr>
          <p:spPr>
            <a:xfrm>
              <a:off x="80346" y="390807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7" name="Ellipse 346">
              <a:extLst>
                <a:ext uri="{FF2B5EF4-FFF2-40B4-BE49-F238E27FC236}">
                  <a16:creationId xmlns:a16="http://schemas.microsoft.com/office/drawing/2014/main" id="{88FFEF55-FDB2-4A2B-92AF-74F6E46A4E38}"/>
                </a:ext>
              </a:extLst>
            </p:cNvPr>
            <p:cNvSpPr/>
            <p:nvPr/>
          </p:nvSpPr>
          <p:spPr>
            <a:xfrm>
              <a:off x="440346" y="426807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B594BC86-151D-4BA7-B09B-EC4602F17497}"/>
              </a:ext>
            </a:extLst>
          </p:cNvPr>
          <p:cNvGrpSpPr/>
          <p:nvPr/>
        </p:nvGrpSpPr>
        <p:grpSpPr>
          <a:xfrm>
            <a:off x="1732381" y="5264016"/>
            <a:ext cx="1800000" cy="1800000"/>
            <a:chOff x="80346" y="3908070"/>
            <a:chExt cx="1800000" cy="1800000"/>
          </a:xfrm>
        </p:grpSpPr>
        <p:sp>
          <p:nvSpPr>
            <p:cNvPr id="354" name="Ellipse 353">
              <a:extLst>
                <a:ext uri="{FF2B5EF4-FFF2-40B4-BE49-F238E27FC236}">
                  <a16:creationId xmlns:a16="http://schemas.microsoft.com/office/drawing/2014/main" id="{0229B8AF-F7F5-4067-9ED0-03095F722A07}"/>
                </a:ext>
              </a:extLst>
            </p:cNvPr>
            <p:cNvSpPr/>
            <p:nvPr/>
          </p:nvSpPr>
          <p:spPr>
            <a:xfrm>
              <a:off x="80346" y="390807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5" name="Ellipse 354">
              <a:extLst>
                <a:ext uri="{FF2B5EF4-FFF2-40B4-BE49-F238E27FC236}">
                  <a16:creationId xmlns:a16="http://schemas.microsoft.com/office/drawing/2014/main" id="{749216AD-F835-41F1-9314-764B996800BD}"/>
                </a:ext>
              </a:extLst>
            </p:cNvPr>
            <p:cNvSpPr/>
            <p:nvPr/>
          </p:nvSpPr>
          <p:spPr>
            <a:xfrm>
              <a:off x="170346" y="3998070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B4D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6" name="Ellipse 355">
              <a:extLst>
                <a:ext uri="{FF2B5EF4-FFF2-40B4-BE49-F238E27FC236}">
                  <a16:creationId xmlns:a16="http://schemas.microsoft.com/office/drawing/2014/main" id="{6AEFC611-B4E5-4064-9C7F-5A5E27EE3AE9}"/>
                </a:ext>
              </a:extLst>
            </p:cNvPr>
            <p:cNvSpPr/>
            <p:nvPr/>
          </p:nvSpPr>
          <p:spPr>
            <a:xfrm>
              <a:off x="260346" y="4088070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7" name="Ellipse 356">
              <a:extLst>
                <a:ext uri="{FF2B5EF4-FFF2-40B4-BE49-F238E27FC236}">
                  <a16:creationId xmlns:a16="http://schemas.microsoft.com/office/drawing/2014/main" id="{44EFE240-131B-4D08-B654-8CD2B9EA81FF}"/>
                </a:ext>
              </a:extLst>
            </p:cNvPr>
            <p:cNvSpPr/>
            <p:nvPr/>
          </p:nvSpPr>
          <p:spPr>
            <a:xfrm>
              <a:off x="350346" y="4178070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2C50DE01-21A5-4783-A757-EBAA0CB7EF5A}"/>
                </a:ext>
              </a:extLst>
            </p:cNvPr>
            <p:cNvSpPr/>
            <p:nvPr/>
          </p:nvSpPr>
          <p:spPr>
            <a:xfrm>
              <a:off x="440346" y="426807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3" name="Groupe 362">
            <a:extLst>
              <a:ext uri="{FF2B5EF4-FFF2-40B4-BE49-F238E27FC236}">
                <a16:creationId xmlns:a16="http://schemas.microsoft.com/office/drawing/2014/main" id="{DB8B9D27-D4B5-4B51-ADC3-7AFAEF174868}"/>
              </a:ext>
            </a:extLst>
          </p:cNvPr>
          <p:cNvGrpSpPr/>
          <p:nvPr/>
        </p:nvGrpSpPr>
        <p:grpSpPr>
          <a:xfrm>
            <a:off x="4950837" y="5247200"/>
            <a:ext cx="1800000" cy="1800000"/>
            <a:chOff x="80346" y="3908070"/>
            <a:chExt cx="1800000" cy="1800000"/>
          </a:xfrm>
        </p:grpSpPr>
        <p:sp>
          <p:nvSpPr>
            <p:cNvPr id="364" name="Ellipse 363">
              <a:extLst>
                <a:ext uri="{FF2B5EF4-FFF2-40B4-BE49-F238E27FC236}">
                  <a16:creationId xmlns:a16="http://schemas.microsoft.com/office/drawing/2014/main" id="{4D77C12C-8358-4529-AC14-6002491BA19E}"/>
                </a:ext>
              </a:extLst>
            </p:cNvPr>
            <p:cNvSpPr/>
            <p:nvPr/>
          </p:nvSpPr>
          <p:spPr>
            <a:xfrm>
              <a:off x="80346" y="390807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0" name="Ellipse 369">
              <a:extLst>
                <a:ext uri="{FF2B5EF4-FFF2-40B4-BE49-F238E27FC236}">
                  <a16:creationId xmlns:a16="http://schemas.microsoft.com/office/drawing/2014/main" id="{9C157FF7-1109-4064-84E1-5F215FD5A045}"/>
                </a:ext>
              </a:extLst>
            </p:cNvPr>
            <p:cNvSpPr/>
            <p:nvPr/>
          </p:nvSpPr>
          <p:spPr>
            <a:xfrm>
              <a:off x="260346" y="4088070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2" name="Ellipse 371">
              <a:extLst>
                <a:ext uri="{FF2B5EF4-FFF2-40B4-BE49-F238E27FC236}">
                  <a16:creationId xmlns:a16="http://schemas.microsoft.com/office/drawing/2014/main" id="{3926733F-1FE6-4E15-8C24-6130FEC29E4C}"/>
                </a:ext>
              </a:extLst>
            </p:cNvPr>
            <p:cNvSpPr/>
            <p:nvPr/>
          </p:nvSpPr>
          <p:spPr>
            <a:xfrm>
              <a:off x="350346" y="4178070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3" name="Ellipse 372">
              <a:extLst>
                <a:ext uri="{FF2B5EF4-FFF2-40B4-BE49-F238E27FC236}">
                  <a16:creationId xmlns:a16="http://schemas.microsoft.com/office/drawing/2014/main" id="{49D8C4CB-89AB-48FC-8308-4C91A6BE228E}"/>
                </a:ext>
              </a:extLst>
            </p:cNvPr>
            <p:cNvSpPr/>
            <p:nvPr/>
          </p:nvSpPr>
          <p:spPr>
            <a:xfrm>
              <a:off x="440346" y="426807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75" name="Groupe 374">
            <a:extLst>
              <a:ext uri="{FF2B5EF4-FFF2-40B4-BE49-F238E27FC236}">
                <a16:creationId xmlns:a16="http://schemas.microsoft.com/office/drawing/2014/main" id="{0F207FBE-AC6E-41E6-9068-98197506FB47}"/>
              </a:ext>
            </a:extLst>
          </p:cNvPr>
          <p:cNvGrpSpPr/>
          <p:nvPr/>
        </p:nvGrpSpPr>
        <p:grpSpPr>
          <a:xfrm>
            <a:off x="3430496" y="5256216"/>
            <a:ext cx="1800000" cy="1800000"/>
            <a:chOff x="80346" y="3908070"/>
            <a:chExt cx="1800000" cy="1800000"/>
          </a:xfrm>
        </p:grpSpPr>
        <p:sp>
          <p:nvSpPr>
            <p:cNvPr id="376" name="Ellipse 375">
              <a:extLst>
                <a:ext uri="{FF2B5EF4-FFF2-40B4-BE49-F238E27FC236}">
                  <a16:creationId xmlns:a16="http://schemas.microsoft.com/office/drawing/2014/main" id="{3BC80C2D-4BCB-4650-A79A-7DCEA05C9E32}"/>
                </a:ext>
              </a:extLst>
            </p:cNvPr>
            <p:cNvSpPr/>
            <p:nvPr/>
          </p:nvSpPr>
          <p:spPr>
            <a:xfrm>
              <a:off x="80346" y="390807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0" name="Ellipse 379">
              <a:extLst>
                <a:ext uri="{FF2B5EF4-FFF2-40B4-BE49-F238E27FC236}">
                  <a16:creationId xmlns:a16="http://schemas.microsoft.com/office/drawing/2014/main" id="{C066AD8F-F939-42C6-9D06-C0068AB858D6}"/>
                </a:ext>
              </a:extLst>
            </p:cNvPr>
            <p:cNvSpPr/>
            <p:nvPr/>
          </p:nvSpPr>
          <p:spPr>
            <a:xfrm>
              <a:off x="350346" y="4178070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1" name="Ellipse 380">
              <a:extLst>
                <a:ext uri="{FF2B5EF4-FFF2-40B4-BE49-F238E27FC236}">
                  <a16:creationId xmlns:a16="http://schemas.microsoft.com/office/drawing/2014/main" id="{E31CB9E0-A0C0-4D55-B966-CE4EB298EBC0}"/>
                </a:ext>
              </a:extLst>
            </p:cNvPr>
            <p:cNvSpPr/>
            <p:nvPr/>
          </p:nvSpPr>
          <p:spPr>
            <a:xfrm>
              <a:off x="440346" y="426807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19946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e 318">
            <a:extLst>
              <a:ext uri="{FF2B5EF4-FFF2-40B4-BE49-F238E27FC236}">
                <a16:creationId xmlns:a16="http://schemas.microsoft.com/office/drawing/2014/main" id="{92E67776-73A6-4E0E-BA05-2C3D8C7270C5}"/>
              </a:ext>
            </a:extLst>
          </p:cNvPr>
          <p:cNvGrpSpPr/>
          <p:nvPr/>
        </p:nvGrpSpPr>
        <p:grpSpPr>
          <a:xfrm>
            <a:off x="2082983" y="644542"/>
            <a:ext cx="1800000" cy="1800000"/>
            <a:chOff x="80346" y="3908070"/>
            <a:chExt cx="1800000" cy="1800000"/>
          </a:xfrm>
        </p:grpSpPr>
        <p:sp>
          <p:nvSpPr>
            <p:cNvPr id="320" name="Ellipse 319">
              <a:extLst>
                <a:ext uri="{FF2B5EF4-FFF2-40B4-BE49-F238E27FC236}">
                  <a16:creationId xmlns:a16="http://schemas.microsoft.com/office/drawing/2014/main" id="{708A0126-4CC8-4C43-A369-0A18435F6329}"/>
                </a:ext>
              </a:extLst>
            </p:cNvPr>
            <p:cNvSpPr/>
            <p:nvPr/>
          </p:nvSpPr>
          <p:spPr>
            <a:xfrm>
              <a:off x="80346" y="390807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id="{4769481B-741B-4069-BD00-F1FCA4D21071}"/>
                </a:ext>
              </a:extLst>
            </p:cNvPr>
            <p:cNvSpPr/>
            <p:nvPr/>
          </p:nvSpPr>
          <p:spPr>
            <a:xfrm>
              <a:off x="710346" y="4538070"/>
              <a:ext cx="540000" cy="540000"/>
            </a:xfrm>
            <a:prstGeom prst="ellipse">
              <a:avLst/>
            </a:prstGeom>
            <a:solidFill>
              <a:srgbClr val="482878"/>
            </a:solidFill>
            <a:ln w="101600">
              <a:solidFill>
                <a:srgbClr val="482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29" name="Groupe 328">
            <a:extLst>
              <a:ext uri="{FF2B5EF4-FFF2-40B4-BE49-F238E27FC236}">
                <a16:creationId xmlns:a16="http://schemas.microsoft.com/office/drawing/2014/main" id="{77CA5D46-A97E-4B01-8F34-0D3E68D565B5}"/>
              </a:ext>
            </a:extLst>
          </p:cNvPr>
          <p:cNvGrpSpPr/>
          <p:nvPr/>
        </p:nvGrpSpPr>
        <p:grpSpPr>
          <a:xfrm>
            <a:off x="4230837" y="918184"/>
            <a:ext cx="1800000" cy="1800000"/>
            <a:chOff x="80346" y="3908070"/>
            <a:chExt cx="1800000" cy="1800000"/>
          </a:xfrm>
        </p:grpSpPr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C8FBACE6-12B5-404F-8584-032D9B53E6CE}"/>
                </a:ext>
              </a:extLst>
            </p:cNvPr>
            <p:cNvSpPr/>
            <p:nvPr/>
          </p:nvSpPr>
          <p:spPr>
            <a:xfrm>
              <a:off x="80346" y="390807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F5A753C3-52EA-4727-A41A-EF7D485B8200}"/>
                </a:ext>
              </a:extLst>
            </p:cNvPr>
            <p:cNvSpPr/>
            <p:nvPr/>
          </p:nvSpPr>
          <p:spPr>
            <a:xfrm>
              <a:off x="620346" y="4448070"/>
              <a:ext cx="720000" cy="720000"/>
            </a:xfrm>
            <a:prstGeom prst="ellipse">
              <a:avLst/>
            </a:prstGeom>
            <a:solidFill>
              <a:srgbClr val="31688E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39" name="Groupe 338">
            <a:extLst>
              <a:ext uri="{FF2B5EF4-FFF2-40B4-BE49-F238E27FC236}">
                <a16:creationId xmlns:a16="http://schemas.microsoft.com/office/drawing/2014/main" id="{02D30531-2418-4063-88D2-819A27D169D4}"/>
              </a:ext>
            </a:extLst>
          </p:cNvPr>
          <p:cNvGrpSpPr/>
          <p:nvPr/>
        </p:nvGrpSpPr>
        <p:grpSpPr>
          <a:xfrm>
            <a:off x="6035287" y="665062"/>
            <a:ext cx="1800000" cy="1800000"/>
            <a:chOff x="80346" y="3908070"/>
            <a:chExt cx="1800000" cy="1800000"/>
          </a:xfrm>
        </p:grpSpPr>
        <p:sp>
          <p:nvSpPr>
            <p:cNvPr id="340" name="Ellipse 339">
              <a:extLst>
                <a:ext uri="{FF2B5EF4-FFF2-40B4-BE49-F238E27FC236}">
                  <a16:creationId xmlns:a16="http://schemas.microsoft.com/office/drawing/2014/main" id="{1F3C96ED-4104-45DD-B80C-A8D8A713AD02}"/>
                </a:ext>
              </a:extLst>
            </p:cNvPr>
            <p:cNvSpPr/>
            <p:nvPr/>
          </p:nvSpPr>
          <p:spPr>
            <a:xfrm>
              <a:off x="80346" y="390807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2" name="Ellipse 341">
              <a:extLst>
                <a:ext uri="{FF2B5EF4-FFF2-40B4-BE49-F238E27FC236}">
                  <a16:creationId xmlns:a16="http://schemas.microsoft.com/office/drawing/2014/main" id="{FBB3E648-6D00-47E0-A57B-FE45BA4B136C}"/>
                </a:ext>
              </a:extLst>
            </p:cNvPr>
            <p:cNvSpPr/>
            <p:nvPr/>
          </p:nvSpPr>
          <p:spPr>
            <a:xfrm>
              <a:off x="530346" y="4358070"/>
              <a:ext cx="900000" cy="900000"/>
            </a:xfrm>
            <a:prstGeom prst="ellipse">
              <a:avLst/>
            </a:prstGeom>
            <a:solidFill>
              <a:srgbClr val="26828E"/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44" name="Groupe 343">
            <a:extLst>
              <a:ext uri="{FF2B5EF4-FFF2-40B4-BE49-F238E27FC236}">
                <a16:creationId xmlns:a16="http://schemas.microsoft.com/office/drawing/2014/main" id="{3180424B-AFE1-4027-BA62-8799B455A60F}"/>
              </a:ext>
            </a:extLst>
          </p:cNvPr>
          <p:cNvGrpSpPr/>
          <p:nvPr/>
        </p:nvGrpSpPr>
        <p:grpSpPr>
          <a:xfrm>
            <a:off x="8214208" y="665062"/>
            <a:ext cx="1800000" cy="1800000"/>
            <a:chOff x="80346" y="3908070"/>
            <a:chExt cx="1800000" cy="1800000"/>
          </a:xfrm>
        </p:grpSpPr>
        <p:sp>
          <p:nvSpPr>
            <p:cNvPr id="346" name="Ellipse 345">
              <a:extLst>
                <a:ext uri="{FF2B5EF4-FFF2-40B4-BE49-F238E27FC236}">
                  <a16:creationId xmlns:a16="http://schemas.microsoft.com/office/drawing/2014/main" id="{7A12EC04-820B-417F-9F0B-27D8AC8262BB}"/>
                </a:ext>
              </a:extLst>
            </p:cNvPr>
            <p:cNvSpPr/>
            <p:nvPr/>
          </p:nvSpPr>
          <p:spPr>
            <a:xfrm>
              <a:off x="80346" y="390807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7" name="Ellipse 346">
              <a:extLst>
                <a:ext uri="{FF2B5EF4-FFF2-40B4-BE49-F238E27FC236}">
                  <a16:creationId xmlns:a16="http://schemas.microsoft.com/office/drawing/2014/main" id="{88FFEF55-FDB2-4A2B-92AF-74F6E46A4E38}"/>
                </a:ext>
              </a:extLst>
            </p:cNvPr>
            <p:cNvSpPr/>
            <p:nvPr/>
          </p:nvSpPr>
          <p:spPr>
            <a:xfrm>
              <a:off x="440346" y="4268070"/>
              <a:ext cx="1080000" cy="1080000"/>
            </a:xfrm>
            <a:prstGeom prst="ellipse">
              <a:avLst/>
            </a:prstGeom>
            <a:solidFill>
              <a:srgbClr val="1F9E89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B594BC86-151D-4BA7-B09B-EC4602F17497}"/>
              </a:ext>
            </a:extLst>
          </p:cNvPr>
          <p:cNvGrpSpPr/>
          <p:nvPr/>
        </p:nvGrpSpPr>
        <p:grpSpPr>
          <a:xfrm>
            <a:off x="6196556" y="2592939"/>
            <a:ext cx="1800000" cy="1800000"/>
            <a:chOff x="80346" y="3908070"/>
            <a:chExt cx="1800000" cy="1800000"/>
          </a:xfrm>
          <a:solidFill>
            <a:srgbClr val="B4DE2C"/>
          </a:solidFill>
        </p:grpSpPr>
        <p:sp>
          <p:nvSpPr>
            <p:cNvPr id="354" name="Ellipse 353">
              <a:extLst>
                <a:ext uri="{FF2B5EF4-FFF2-40B4-BE49-F238E27FC236}">
                  <a16:creationId xmlns:a16="http://schemas.microsoft.com/office/drawing/2014/main" id="{0229B8AF-F7F5-4067-9ED0-03095F722A07}"/>
                </a:ext>
              </a:extLst>
            </p:cNvPr>
            <p:cNvSpPr/>
            <p:nvPr/>
          </p:nvSpPr>
          <p:spPr>
            <a:xfrm>
              <a:off x="80346" y="3908070"/>
              <a:ext cx="1800000" cy="1800000"/>
            </a:xfrm>
            <a:prstGeom prst="ellipse">
              <a:avLst/>
            </a:prstGeom>
            <a:grp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5" name="Ellipse 354">
              <a:extLst>
                <a:ext uri="{FF2B5EF4-FFF2-40B4-BE49-F238E27FC236}">
                  <a16:creationId xmlns:a16="http://schemas.microsoft.com/office/drawing/2014/main" id="{749216AD-F835-41F1-9314-764B996800BD}"/>
                </a:ext>
              </a:extLst>
            </p:cNvPr>
            <p:cNvSpPr/>
            <p:nvPr/>
          </p:nvSpPr>
          <p:spPr>
            <a:xfrm>
              <a:off x="170346" y="3998070"/>
              <a:ext cx="1620000" cy="1620000"/>
            </a:xfrm>
            <a:prstGeom prst="ellipse">
              <a:avLst/>
            </a:prstGeom>
            <a:grpFill/>
            <a:ln w="101600">
              <a:solidFill>
                <a:srgbClr val="B4D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3" name="Groupe 362">
            <a:extLst>
              <a:ext uri="{FF2B5EF4-FFF2-40B4-BE49-F238E27FC236}">
                <a16:creationId xmlns:a16="http://schemas.microsoft.com/office/drawing/2014/main" id="{DB8B9D27-D4B5-4B51-ADC3-7AFAEF174868}"/>
              </a:ext>
            </a:extLst>
          </p:cNvPr>
          <p:cNvGrpSpPr/>
          <p:nvPr/>
        </p:nvGrpSpPr>
        <p:grpSpPr>
          <a:xfrm>
            <a:off x="4230837" y="3709828"/>
            <a:ext cx="1800000" cy="1800000"/>
            <a:chOff x="80346" y="3908070"/>
            <a:chExt cx="1800000" cy="1800000"/>
          </a:xfrm>
        </p:grpSpPr>
        <p:sp>
          <p:nvSpPr>
            <p:cNvPr id="364" name="Ellipse 363">
              <a:extLst>
                <a:ext uri="{FF2B5EF4-FFF2-40B4-BE49-F238E27FC236}">
                  <a16:creationId xmlns:a16="http://schemas.microsoft.com/office/drawing/2014/main" id="{4D77C12C-8358-4529-AC14-6002491BA19E}"/>
                </a:ext>
              </a:extLst>
            </p:cNvPr>
            <p:cNvSpPr/>
            <p:nvPr/>
          </p:nvSpPr>
          <p:spPr>
            <a:xfrm>
              <a:off x="80346" y="390807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0" name="Ellipse 369">
              <a:extLst>
                <a:ext uri="{FF2B5EF4-FFF2-40B4-BE49-F238E27FC236}">
                  <a16:creationId xmlns:a16="http://schemas.microsoft.com/office/drawing/2014/main" id="{9C157FF7-1109-4064-84E1-5F215FD5A045}"/>
                </a:ext>
              </a:extLst>
            </p:cNvPr>
            <p:cNvSpPr/>
            <p:nvPr/>
          </p:nvSpPr>
          <p:spPr>
            <a:xfrm>
              <a:off x="260346" y="4088070"/>
              <a:ext cx="1440000" cy="1440000"/>
            </a:xfrm>
            <a:prstGeom prst="ellipse">
              <a:avLst/>
            </a:prstGeom>
            <a:solidFill>
              <a:srgbClr val="6DCD59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75" name="Groupe 374">
            <a:extLst>
              <a:ext uri="{FF2B5EF4-FFF2-40B4-BE49-F238E27FC236}">
                <a16:creationId xmlns:a16="http://schemas.microsoft.com/office/drawing/2014/main" id="{0F207FBE-AC6E-41E6-9068-98197506FB47}"/>
              </a:ext>
            </a:extLst>
          </p:cNvPr>
          <p:cNvGrpSpPr/>
          <p:nvPr/>
        </p:nvGrpSpPr>
        <p:grpSpPr>
          <a:xfrm>
            <a:off x="8162276" y="2832410"/>
            <a:ext cx="1800000" cy="1800000"/>
            <a:chOff x="80346" y="3908070"/>
            <a:chExt cx="1800000" cy="1800000"/>
          </a:xfrm>
        </p:grpSpPr>
        <p:sp>
          <p:nvSpPr>
            <p:cNvPr id="376" name="Ellipse 375">
              <a:extLst>
                <a:ext uri="{FF2B5EF4-FFF2-40B4-BE49-F238E27FC236}">
                  <a16:creationId xmlns:a16="http://schemas.microsoft.com/office/drawing/2014/main" id="{3BC80C2D-4BCB-4650-A79A-7DCEA05C9E32}"/>
                </a:ext>
              </a:extLst>
            </p:cNvPr>
            <p:cNvSpPr/>
            <p:nvPr/>
          </p:nvSpPr>
          <p:spPr>
            <a:xfrm>
              <a:off x="80346" y="390807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0" name="Ellipse 379">
              <a:extLst>
                <a:ext uri="{FF2B5EF4-FFF2-40B4-BE49-F238E27FC236}">
                  <a16:creationId xmlns:a16="http://schemas.microsoft.com/office/drawing/2014/main" id="{C066AD8F-F939-42C6-9D06-C0068AB858D6}"/>
                </a:ext>
              </a:extLst>
            </p:cNvPr>
            <p:cNvSpPr/>
            <p:nvPr/>
          </p:nvSpPr>
          <p:spPr>
            <a:xfrm>
              <a:off x="350346" y="4178070"/>
              <a:ext cx="1260000" cy="1260000"/>
            </a:xfrm>
            <a:prstGeom prst="ellipse">
              <a:avLst/>
            </a:prstGeom>
            <a:solidFill>
              <a:srgbClr val="35B779"/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08" name="Ellipse 107">
            <a:extLst>
              <a:ext uri="{FF2B5EF4-FFF2-40B4-BE49-F238E27FC236}">
                <a16:creationId xmlns:a16="http://schemas.microsoft.com/office/drawing/2014/main" id="{4614F162-685D-4B89-A2A0-97A730A3A2D6}"/>
              </a:ext>
            </a:extLst>
          </p:cNvPr>
          <p:cNvSpPr/>
          <p:nvPr/>
        </p:nvSpPr>
        <p:spPr>
          <a:xfrm>
            <a:off x="1647827" y="2809828"/>
            <a:ext cx="1800000" cy="1800000"/>
          </a:xfrm>
          <a:prstGeom prst="ellipse">
            <a:avLst/>
          </a:prstGeom>
          <a:solidFill>
            <a:srgbClr val="FDE725"/>
          </a:solidFill>
          <a:ln w="101600">
            <a:solidFill>
              <a:srgbClr val="FDE7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00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1942085F-28DC-449D-8443-371FAFBA61FD}"/>
              </a:ext>
            </a:extLst>
          </p:cNvPr>
          <p:cNvGrpSpPr/>
          <p:nvPr/>
        </p:nvGrpSpPr>
        <p:grpSpPr>
          <a:xfrm>
            <a:off x="10038416" y="115824"/>
            <a:ext cx="1800000" cy="1800000"/>
            <a:chOff x="10142284" y="1418229"/>
            <a:chExt cx="1800000" cy="1800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1195B196-F70D-48CD-B5BB-4A764DA61CE7}"/>
                </a:ext>
              </a:extLst>
            </p:cNvPr>
            <p:cNvSpPr/>
            <p:nvPr/>
          </p:nvSpPr>
          <p:spPr>
            <a:xfrm>
              <a:off x="10142284" y="14182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F83F6E6-CFD3-446E-938A-ED25A3D3C70D}"/>
                </a:ext>
              </a:extLst>
            </p:cNvPr>
            <p:cNvSpPr/>
            <p:nvPr/>
          </p:nvSpPr>
          <p:spPr>
            <a:xfrm>
              <a:off x="10232284" y="150822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0899742-68D5-4DA0-9792-294F6A625420}"/>
                </a:ext>
              </a:extLst>
            </p:cNvPr>
            <p:cNvSpPr/>
            <p:nvPr/>
          </p:nvSpPr>
          <p:spPr>
            <a:xfrm>
              <a:off x="10322284" y="159822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D575DF9-2417-47B2-A3C1-F371EB489C38}"/>
                </a:ext>
              </a:extLst>
            </p:cNvPr>
            <p:cNvSpPr/>
            <p:nvPr/>
          </p:nvSpPr>
          <p:spPr>
            <a:xfrm>
              <a:off x="10412284" y="168822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3A9DA19-99F6-4947-9E84-9ECFC897A17B}"/>
                </a:ext>
              </a:extLst>
            </p:cNvPr>
            <p:cNvSpPr/>
            <p:nvPr/>
          </p:nvSpPr>
          <p:spPr>
            <a:xfrm>
              <a:off x="10502284" y="1778229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CAA390E-F80F-4B09-9EFF-F46C1A9B1CA6}"/>
              </a:ext>
            </a:extLst>
          </p:cNvPr>
          <p:cNvGrpSpPr/>
          <p:nvPr/>
        </p:nvGrpSpPr>
        <p:grpSpPr>
          <a:xfrm>
            <a:off x="10036904" y="1961338"/>
            <a:ext cx="1800000" cy="1800000"/>
            <a:chOff x="4605917" y="1767626"/>
            <a:chExt cx="1800000" cy="1800000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34CB22F-7BA8-41F2-93DB-07955E63F6C5}"/>
                </a:ext>
              </a:extLst>
            </p:cNvPr>
            <p:cNvSpPr/>
            <p:nvPr/>
          </p:nvSpPr>
          <p:spPr>
            <a:xfrm>
              <a:off x="4605917" y="1767626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4A74626-F93E-462A-92F0-A68492649EF8}"/>
                </a:ext>
              </a:extLst>
            </p:cNvPr>
            <p:cNvSpPr/>
            <p:nvPr/>
          </p:nvSpPr>
          <p:spPr>
            <a:xfrm>
              <a:off x="4690837" y="1857626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D84A48B-C3B8-4D6A-9FA5-EBF8342077B8}"/>
                </a:ext>
              </a:extLst>
            </p:cNvPr>
            <p:cNvSpPr/>
            <p:nvPr/>
          </p:nvSpPr>
          <p:spPr>
            <a:xfrm>
              <a:off x="4793537" y="1947626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352C7E31-E2DF-45C2-B727-CD6157DBFF45}"/>
                </a:ext>
              </a:extLst>
            </p:cNvPr>
            <p:cNvSpPr/>
            <p:nvPr/>
          </p:nvSpPr>
          <p:spPr>
            <a:xfrm>
              <a:off x="4883537" y="2037626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B2066347-9F75-4563-9E3E-D4058A3EE6A3}"/>
                </a:ext>
              </a:extLst>
            </p:cNvPr>
            <p:cNvSpPr/>
            <p:nvPr/>
          </p:nvSpPr>
          <p:spPr>
            <a:xfrm>
              <a:off x="4973537" y="2127626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Signe Plus 17">
              <a:extLst>
                <a:ext uri="{FF2B5EF4-FFF2-40B4-BE49-F238E27FC236}">
                  <a16:creationId xmlns:a16="http://schemas.microsoft.com/office/drawing/2014/main" id="{0AD585C2-8002-4411-8C2E-D2647CF92F74}"/>
                </a:ext>
              </a:extLst>
            </p:cNvPr>
            <p:cNvSpPr/>
            <p:nvPr/>
          </p:nvSpPr>
          <p:spPr>
            <a:xfrm>
              <a:off x="5056337" y="2210426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DBBCB766-E0C3-477E-B490-6DBA2AB7F9BF}"/>
              </a:ext>
            </a:extLst>
          </p:cNvPr>
          <p:cNvGrpSpPr/>
          <p:nvPr/>
        </p:nvGrpSpPr>
        <p:grpSpPr>
          <a:xfrm>
            <a:off x="249716" y="-489574"/>
            <a:ext cx="1800000" cy="1800000"/>
            <a:chOff x="4605917" y="1767626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A3AF9AE-957D-4272-BE5D-AEDB35A044C0}"/>
                </a:ext>
              </a:extLst>
            </p:cNvPr>
            <p:cNvSpPr/>
            <p:nvPr/>
          </p:nvSpPr>
          <p:spPr>
            <a:xfrm>
              <a:off x="4605917" y="1767626"/>
              <a:ext cx="1800000" cy="180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Signe Plus 41">
              <a:extLst>
                <a:ext uri="{FF2B5EF4-FFF2-40B4-BE49-F238E27FC236}">
                  <a16:creationId xmlns:a16="http://schemas.microsoft.com/office/drawing/2014/main" id="{B477B4AD-7255-41F8-A70D-E798D7B10A19}"/>
                </a:ext>
              </a:extLst>
            </p:cNvPr>
            <p:cNvSpPr/>
            <p:nvPr/>
          </p:nvSpPr>
          <p:spPr>
            <a:xfrm>
              <a:off x="5056337" y="2210426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52A30C5-C3A2-4025-AF05-D295602AB80A}"/>
              </a:ext>
            </a:extLst>
          </p:cNvPr>
          <p:cNvGrpSpPr/>
          <p:nvPr/>
        </p:nvGrpSpPr>
        <p:grpSpPr>
          <a:xfrm>
            <a:off x="7790578" y="-352896"/>
            <a:ext cx="1800000" cy="1800000"/>
            <a:chOff x="4605917" y="1767626"/>
            <a:chExt cx="1800000" cy="1800000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BD80DA7-CA28-412F-85C6-322CBDE5A469}"/>
                </a:ext>
              </a:extLst>
            </p:cNvPr>
            <p:cNvSpPr/>
            <p:nvPr/>
          </p:nvSpPr>
          <p:spPr>
            <a:xfrm>
              <a:off x="4605917" y="1767626"/>
              <a:ext cx="1800000" cy="1800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Signe Plus 44">
              <a:extLst>
                <a:ext uri="{FF2B5EF4-FFF2-40B4-BE49-F238E27FC236}">
                  <a16:creationId xmlns:a16="http://schemas.microsoft.com/office/drawing/2014/main" id="{F6ECE0CD-513A-4F0A-B714-BBB5D349B4B8}"/>
                </a:ext>
              </a:extLst>
            </p:cNvPr>
            <p:cNvSpPr/>
            <p:nvPr/>
          </p:nvSpPr>
          <p:spPr>
            <a:xfrm>
              <a:off x="5056337" y="2210426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CD3A292D-5396-47AE-8314-C5C4D4415312}"/>
              </a:ext>
            </a:extLst>
          </p:cNvPr>
          <p:cNvGrpSpPr/>
          <p:nvPr/>
        </p:nvGrpSpPr>
        <p:grpSpPr>
          <a:xfrm>
            <a:off x="2153584" y="-399574"/>
            <a:ext cx="1800000" cy="1800000"/>
            <a:chOff x="4605917" y="1767626"/>
            <a:chExt cx="1800000" cy="1800000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7B49B105-CEFF-4AF8-8F1B-E514A99A6FDA}"/>
                </a:ext>
              </a:extLst>
            </p:cNvPr>
            <p:cNvSpPr/>
            <p:nvPr/>
          </p:nvSpPr>
          <p:spPr>
            <a:xfrm>
              <a:off x="4605917" y="1767626"/>
              <a:ext cx="1800000" cy="180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Signe Plus 47">
              <a:extLst>
                <a:ext uri="{FF2B5EF4-FFF2-40B4-BE49-F238E27FC236}">
                  <a16:creationId xmlns:a16="http://schemas.microsoft.com/office/drawing/2014/main" id="{87DAC1B1-0842-4EFE-9316-166144F9548B}"/>
                </a:ext>
              </a:extLst>
            </p:cNvPr>
            <p:cNvSpPr/>
            <p:nvPr/>
          </p:nvSpPr>
          <p:spPr>
            <a:xfrm>
              <a:off x="5056337" y="2210426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DA1EC6B6-7B7F-4D7A-BE5B-A575156D2F75}"/>
              </a:ext>
            </a:extLst>
          </p:cNvPr>
          <p:cNvGrpSpPr/>
          <p:nvPr/>
        </p:nvGrpSpPr>
        <p:grpSpPr>
          <a:xfrm>
            <a:off x="3977034" y="-404967"/>
            <a:ext cx="1800000" cy="1800000"/>
            <a:chOff x="4605917" y="1767626"/>
            <a:chExt cx="1800000" cy="18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D8DD1AE-6601-4E0B-8F7A-83501AB0EDD9}"/>
                </a:ext>
              </a:extLst>
            </p:cNvPr>
            <p:cNvSpPr/>
            <p:nvPr/>
          </p:nvSpPr>
          <p:spPr>
            <a:xfrm>
              <a:off x="4605917" y="1767626"/>
              <a:ext cx="1800000" cy="180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Signe Plus 50">
              <a:extLst>
                <a:ext uri="{FF2B5EF4-FFF2-40B4-BE49-F238E27FC236}">
                  <a16:creationId xmlns:a16="http://schemas.microsoft.com/office/drawing/2014/main" id="{6EEAEB77-46FB-40C5-9C0E-570D5FDC219B}"/>
                </a:ext>
              </a:extLst>
            </p:cNvPr>
            <p:cNvSpPr/>
            <p:nvPr/>
          </p:nvSpPr>
          <p:spPr>
            <a:xfrm>
              <a:off x="5056337" y="2210426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F94399BC-C93D-4840-A6EF-212C67AA6F53}"/>
              </a:ext>
            </a:extLst>
          </p:cNvPr>
          <p:cNvGrpSpPr/>
          <p:nvPr/>
        </p:nvGrpSpPr>
        <p:grpSpPr>
          <a:xfrm>
            <a:off x="5904352" y="-396219"/>
            <a:ext cx="1800000" cy="1800000"/>
            <a:chOff x="4605917" y="1767626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3EA1DC65-8C01-4328-9325-157285795808}"/>
                </a:ext>
              </a:extLst>
            </p:cNvPr>
            <p:cNvSpPr/>
            <p:nvPr/>
          </p:nvSpPr>
          <p:spPr>
            <a:xfrm>
              <a:off x="4605917" y="1767626"/>
              <a:ext cx="1800000" cy="18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Signe Plus 53">
              <a:extLst>
                <a:ext uri="{FF2B5EF4-FFF2-40B4-BE49-F238E27FC236}">
                  <a16:creationId xmlns:a16="http://schemas.microsoft.com/office/drawing/2014/main" id="{463E6FEC-D144-48B7-AD46-800748E36E85}"/>
                </a:ext>
              </a:extLst>
            </p:cNvPr>
            <p:cNvSpPr/>
            <p:nvPr/>
          </p:nvSpPr>
          <p:spPr>
            <a:xfrm>
              <a:off x="5056337" y="2210426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01BED6CC-AF33-4A81-9D54-AAB66197ED70}"/>
              </a:ext>
            </a:extLst>
          </p:cNvPr>
          <p:cNvGrpSpPr/>
          <p:nvPr/>
        </p:nvGrpSpPr>
        <p:grpSpPr>
          <a:xfrm>
            <a:off x="565796" y="2048229"/>
            <a:ext cx="1800000" cy="1800000"/>
            <a:chOff x="6328608" y="2858229"/>
            <a:chExt cx="1800000" cy="180000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4B9F2D7B-BB15-441F-91D7-423C5B80BBF9}"/>
                </a:ext>
              </a:extLst>
            </p:cNvPr>
            <p:cNvSpPr/>
            <p:nvPr/>
          </p:nvSpPr>
          <p:spPr>
            <a:xfrm>
              <a:off x="6328608" y="28582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57539989-7278-47EE-9EAF-C06420709754}"/>
                </a:ext>
              </a:extLst>
            </p:cNvPr>
            <p:cNvSpPr/>
            <p:nvPr/>
          </p:nvSpPr>
          <p:spPr>
            <a:xfrm>
              <a:off x="6413528" y="294822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7AE526AD-294C-4D05-A0A6-F939C8DAC497}"/>
                </a:ext>
              </a:extLst>
            </p:cNvPr>
            <p:cNvSpPr/>
            <p:nvPr/>
          </p:nvSpPr>
          <p:spPr>
            <a:xfrm>
              <a:off x="6516228" y="303822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ADF15530-BDAB-4D72-81A4-BCA2A57EABD8}"/>
                </a:ext>
              </a:extLst>
            </p:cNvPr>
            <p:cNvSpPr/>
            <p:nvPr/>
          </p:nvSpPr>
          <p:spPr>
            <a:xfrm>
              <a:off x="6606228" y="312822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B4A5603E-268C-4F26-9A40-59FF8582E731}"/>
                </a:ext>
              </a:extLst>
            </p:cNvPr>
            <p:cNvSpPr/>
            <p:nvPr/>
          </p:nvSpPr>
          <p:spPr>
            <a:xfrm>
              <a:off x="6696228" y="3218229"/>
              <a:ext cx="1080000" cy="1080000"/>
            </a:xfrm>
            <a:prstGeom prst="ellipse">
              <a:avLst/>
            </a:prstGeom>
            <a:solidFill>
              <a:schemeClr val="tx1"/>
            </a:solidFill>
            <a:ln w="1016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Signe Moins 70">
              <a:extLst>
                <a:ext uri="{FF2B5EF4-FFF2-40B4-BE49-F238E27FC236}">
                  <a16:creationId xmlns:a16="http://schemas.microsoft.com/office/drawing/2014/main" id="{4DFA957E-E924-47D6-8B82-A9361CA9A9C2}"/>
                </a:ext>
              </a:extLst>
            </p:cNvPr>
            <p:cNvSpPr/>
            <p:nvPr/>
          </p:nvSpPr>
          <p:spPr>
            <a:xfrm>
              <a:off x="6783604" y="3342525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359BD00D-7509-4D65-A452-C42EDD55E553}"/>
              </a:ext>
            </a:extLst>
          </p:cNvPr>
          <p:cNvGrpSpPr/>
          <p:nvPr/>
        </p:nvGrpSpPr>
        <p:grpSpPr>
          <a:xfrm>
            <a:off x="2479518" y="2161607"/>
            <a:ext cx="1620000" cy="1620000"/>
            <a:chOff x="6413528" y="2948229"/>
            <a:chExt cx="1620000" cy="162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21BFD749-5DC0-479E-8BF0-916B99858883}"/>
                </a:ext>
              </a:extLst>
            </p:cNvPr>
            <p:cNvSpPr/>
            <p:nvPr/>
          </p:nvSpPr>
          <p:spPr>
            <a:xfrm>
              <a:off x="6413528" y="294822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6B951EEF-D871-4FD8-A271-395F99DA8394}"/>
                </a:ext>
              </a:extLst>
            </p:cNvPr>
            <p:cNvSpPr/>
            <p:nvPr/>
          </p:nvSpPr>
          <p:spPr>
            <a:xfrm>
              <a:off x="6516228" y="303822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9DD2331-91B8-4070-8B12-5633721B9E69}"/>
                </a:ext>
              </a:extLst>
            </p:cNvPr>
            <p:cNvSpPr/>
            <p:nvPr/>
          </p:nvSpPr>
          <p:spPr>
            <a:xfrm>
              <a:off x="6606228" y="312822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18A3935-E4EC-4CF6-B32F-A981B5B5ED78}"/>
                </a:ext>
              </a:extLst>
            </p:cNvPr>
            <p:cNvSpPr/>
            <p:nvPr/>
          </p:nvSpPr>
          <p:spPr>
            <a:xfrm>
              <a:off x="6696228" y="3218229"/>
              <a:ext cx="1080000" cy="1080000"/>
            </a:xfrm>
            <a:prstGeom prst="ellipse">
              <a:avLst/>
            </a:prstGeom>
            <a:solidFill>
              <a:schemeClr val="tx1"/>
            </a:solidFill>
            <a:ln w="1016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Signe Moins 78">
              <a:extLst>
                <a:ext uri="{FF2B5EF4-FFF2-40B4-BE49-F238E27FC236}">
                  <a16:creationId xmlns:a16="http://schemas.microsoft.com/office/drawing/2014/main" id="{86E446DC-C0CB-4250-96DB-C0EFD67238FE}"/>
                </a:ext>
              </a:extLst>
            </p:cNvPr>
            <p:cNvSpPr/>
            <p:nvPr/>
          </p:nvSpPr>
          <p:spPr>
            <a:xfrm>
              <a:off x="6783604" y="3342525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777BCB9D-117C-4BF4-878E-B19B4D7C6274}"/>
              </a:ext>
            </a:extLst>
          </p:cNvPr>
          <p:cNvGrpSpPr/>
          <p:nvPr/>
        </p:nvGrpSpPr>
        <p:grpSpPr>
          <a:xfrm>
            <a:off x="4315940" y="2258944"/>
            <a:ext cx="1440000" cy="1440000"/>
            <a:chOff x="6516228" y="3038229"/>
            <a:chExt cx="1440000" cy="1440000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F8D1312B-2477-490A-8E8E-9D7C7B087B2E}"/>
                </a:ext>
              </a:extLst>
            </p:cNvPr>
            <p:cNvSpPr/>
            <p:nvPr/>
          </p:nvSpPr>
          <p:spPr>
            <a:xfrm>
              <a:off x="6516228" y="303822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E6D20290-16BE-4C73-88EA-D3D6DE3B3E68}"/>
                </a:ext>
              </a:extLst>
            </p:cNvPr>
            <p:cNvSpPr/>
            <p:nvPr/>
          </p:nvSpPr>
          <p:spPr>
            <a:xfrm>
              <a:off x="6606228" y="312822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5AE0260D-B037-4EA6-A56A-FBD75F16D747}"/>
                </a:ext>
              </a:extLst>
            </p:cNvPr>
            <p:cNvSpPr/>
            <p:nvPr/>
          </p:nvSpPr>
          <p:spPr>
            <a:xfrm>
              <a:off x="6696228" y="3218229"/>
              <a:ext cx="1080000" cy="1080000"/>
            </a:xfrm>
            <a:prstGeom prst="ellipse">
              <a:avLst/>
            </a:prstGeom>
            <a:solidFill>
              <a:schemeClr val="tx1"/>
            </a:solidFill>
            <a:ln w="1016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Signe Moins 84">
              <a:extLst>
                <a:ext uri="{FF2B5EF4-FFF2-40B4-BE49-F238E27FC236}">
                  <a16:creationId xmlns:a16="http://schemas.microsoft.com/office/drawing/2014/main" id="{77B4858C-E960-44F0-B108-E554F6C2FB90}"/>
                </a:ext>
              </a:extLst>
            </p:cNvPr>
            <p:cNvSpPr/>
            <p:nvPr/>
          </p:nvSpPr>
          <p:spPr>
            <a:xfrm>
              <a:off x="6783604" y="3342525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079D09F6-25F7-475A-9401-0773531C08BC}"/>
              </a:ext>
            </a:extLst>
          </p:cNvPr>
          <p:cNvGrpSpPr/>
          <p:nvPr/>
        </p:nvGrpSpPr>
        <p:grpSpPr>
          <a:xfrm>
            <a:off x="6012856" y="2408229"/>
            <a:ext cx="1260000" cy="1260000"/>
            <a:chOff x="6606228" y="3128229"/>
            <a:chExt cx="1260000" cy="126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FF4BE1F0-F803-4FE4-A087-35A107030A43}"/>
                </a:ext>
              </a:extLst>
            </p:cNvPr>
            <p:cNvSpPr/>
            <p:nvPr/>
          </p:nvSpPr>
          <p:spPr>
            <a:xfrm>
              <a:off x="6606228" y="312822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0D014147-25C3-4116-94F6-73374D4BF189}"/>
                </a:ext>
              </a:extLst>
            </p:cNvPr>
            <p:cNvSpPr/>
            <p:nvPr/>
          </p:nvSpPr>
          <p:spPr>
            <a:xfrm>
              <a:off x="6696228" y="3218229"/>
              <a:ext cx="1080000" cy="1080000"/>
            </a:xfrm>
            <a:prstGeom prst="ellipse">
              <a:avLst/>
            </a:prstGeom>
            <a:solidFill>
              <a:schemeClr val="tx1"/>
            </a:solidFill>
            <a:ln w="1016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Signe Moins 89">
              <a:extLst>
                <a:ext uri="{FF2B5EF4-FFF2-40B4-BE49-F238E27FC236}">
                  <a16:creationId xmlns:a16="http://schemas.microsoft.com/office/drawing/2014/main" id="{94784AC6-1853-4C3E-80B1-CD1891ADAAB6}"/>
                </a:ext>
              </a:extLst>
            </p:cNvPr>
            <p:cNvSpPr/>
            <p:nvPr/>
          </p:nvSpPr>
          <p:spPr>
            <a:xfrm>
              <a:off x="6783604" y="3342525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FB322BD0-D054-4886-AE6A-FB2E937458BA}"/>
              </a:ext>
            </a:extLst>
          </p:cNvPr>
          <p:cNvGrpSpPr/>
          <p:nvPr/>
        </p:nvGrpSpPr>
        <p:grpSpPr>
          <a:xfrm>
            <a:off x="7689315" y="2489466"/>
            <a:ext cx="1080000" cy="1080000"/>
            <a:chOff x="6696228" y="3218229"/>
            <a:chExt cx="1080000" cy="108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12B26D0E-734D-4492-A304-577F48395FF2}"/>
                </a:ext>
              </a:extLst>
            </p:cNvPr>
            <p:cNvSpPr/>
            <p:nvPr/>
          </p:nvSpPr>
          <p:spPr>
            <a:xfrm>
              <a:off x="6696228" y="3218229"/>
              <a:ext cx="1080000" cy="1080000"/>
            </a:xfrm>
            <a:prstGeom prst="ellipse">
              <a:avLst/>
            </a:prstGeom>
            <a:solidFill>
              <a:schemeClr val="tx1"/>
            </a:solidFill>
            <a:ln w="1016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Signe Moins 93">
              <a:extLst>
                <a:ext uri="{FF2B5EF4-FFF2-40B4-BE49-F238E27FC236}">
                  <a16:creationId xmlns:a16="http://schemas.microsoft.com/office/drawing/2014/main" id="{B063060D-9BC9-4145-94A9-164A3E6306C9}"/>
                </a:ext>
              </a:extLst>
            </p:cNvPr>
            <p:cNvSpPr/>
            <p:nvPr/>
          </p:nvSpPr>
          <p:spPr>
            <a:xfrm>
              <a:off x="6783604" y="3342525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713AD25D-4B5A-4F32-BC37-0E4584AAE9B0}"/>
              </a:ext>
            </a:extLst>
          </p:cNvPr>
          <p:cNvGrpSpPr/>
          <p:nvPr/>
        </p:nvGrpSpPr>
        <p:grpSpPr>
          <a:xfrm>
            <a:off x="8958416" y="2489466"/>
            <a:ext cx="1080000" cy="1080000"/>
            <a:chOff x="6696228" y="3218229"/>
            <a:chExt cx="1080000" cy="108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75F59157-BC55-4A14-B3B6-4F08FD205911}"/>
                </a:ext>
              </a:extLst>
            </p:cNvPr>
            <p:cNvSpPr/>
            <p:nvPr/>
          </p:nvSpPr>
          <p:spPr>
            <a:xfrm>
              <a:off x="6696228" y="3218229"/>
              <a:ext cx="1080000" cy="1080000"/>
            </a:xfrm>
            <a:prstGeom prst="ellipse">
              <a:avLst/>
            </a:prstGeom>
            <a:solidFill>
              <a:schemeClr val="tx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7" name="Signe Moins 96">
              <a:extLst>
                <a:ext uri="{FF2B5EF4-FFF2-40B4-BE49-F238E27FC236}">
                  <a16:creationId xmlns:a16="http://schemas.microsoft.com/office/drawing/2014/main" id="{539C7171-A661-499E-BBF4-26C6C87F2B9D}"/>
                </a:ext>
              </a:extLst>
            </p:cNvPr>
            <p:cNvSpPr/>
            <p:nvPr/>
          </p:nvSpPr>
          <p:spPr>
            <a:xfrm>
              <a:off x="6783604" y="3342525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BB44D2CF-4137-4F0A-8037-CDEF2E57DA3F}"/>
              </a:ext>
            </a:extLst>
          </p:cNvPr>
          <p:cNvGrpSpPr/>
          <p:nvPr/>
        </p:nvGrpSpPr>
        <p:grpSpPr>
          <a:xfrm>
            <a:off x="6876691" y="4823969"/>
            <a:ext cx="1800000" cy="1800000"/>
            <a:chOff x="4605917" y="1767626"/>
            <a:chExt cx="1800000" cy="1800000"/>
          </a:xfrm>
          <a:solidFill>
            <a:srgbClr val="B4DE2C"/>
          </a:solidFill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B87195B-5B74-47CD-841E-CF3296131AA7}"/>
                </a:ext>
              </a:extLst>
            </p:cNvPr>
            <p:cNvSpPr/>
            <p:nvPr/>
          </p:nvSpPr>
          <p:spPr>
            <a:xfrm>
              <a:off x="4605917" y="1767626"/>
              <a:ext cx="1800000" cy="1800000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FF2E125A-DEA1-4DE5-95D9-7DC0CC5B89AA}"/>
                </a:ext>
              </a:extLst>
            </p:cNvPr>
            <p:cNvSpPr/>
            <p:nvPr/>
          </p:nvSpPr>
          <p:spPr>
            <a:xfrm>
              <a:off x="5056337" y="2210426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9E8D87FE-00B8-471B-B687-0DE0890E7190}"/>
              </a:ext>
            </a:extLst>
          </p:cNvPr>
          <p:cNvGrpSpPr/>
          <p:nvPr/>
        </p:nvGrpSpPr>
        <p:grpSpPr>
          <a:xfrm>
            <a:off x="4986169" y="4823969"/>
            <a:ext cx="1800000" cy="1800000"/>
            <a:chOff x="4605917" y="1767626"/>
            <a:chExt cx="1800000" cy="1800000"/>
          </a:xfrm>
          <a:solidFill>
            <a:srgbClr val="6DCD59"/>
          </a:solidFill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9ECB6788-3CD5-4AA1-8CF9-6FE4E3A0B963}"/>
                </a:ext>
              </a:extLst>
            </p:cNvPr>
            <p:cNvSpPr/>
            <p:nvPr/>
          </p:nvSpPr>
          <p:spPr>
            <a:xfrm>
              <a:off x="4605917" y="1767626"/>
              <a:ext cx="1800000" cy="1800000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3" name="Signe Plus 102">
              <a:extLst>
                <a:ext uri="{FF2B5EF4-FFF2-40B4-BE49-F238E27FC236}">
                  <a16:creationId xmlns:a16="http://schemas.microsoft.com/office/drawing/2014/main" id="{A2749A62-240D-48C3-8CB1-0E3A82303186}"/>
                </a:ext>
              </a:extLst>
            </p:cNvPr>
            <p:cNvSpPr/>
            <p:nvPr/>
          </p:nvSpPr>
          <p:spPr>
            <a:xfrm>
              <a:off x="5056337" y="2210426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8F5D756F-AAAA-46EE-9ED2-8938B81D6288}"/>
              </a:ext>
            </a:extLst>
          </p:cNvPr>
          <p:cNvGrpSpPr/>
          <p:nvPr/>
        </p:nvGrpSpPr>
        <p:grpSpPr>
          <a:xfrm>
            <a:off x="3159461" y="4823969"/>
            <a:ext cx="1800000" cy="1800000"/>
            <a:chOff x="4605917" y="1767626"/>
            <a:chExt cx="1800000" cy="1800000"/>
          </a:xfrm>
          <a:solidFill>
            <a:srgbClr val="35B779"/>
          </a:solidFill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5479D727-5858-4A5D-89A1-7FD18239DD7F}"/>
                </a:ext>
              </a:extLst>
            </p:cNvPr>
            <p:cNvSpPr/>
            <p:nvPr/>
          </p:nvSpPr>
          <p:spPr>
            <a:xfrm>
              <a:off x="4605917" y="1767626"/>
              <a:ext cx="1800000" cy="1800000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7" name="Signe Plus 106">
              <a:extLst>
                <a:ext uri="{FF2B5EF4-FFF2-40B4-BE49-F238E27FC236}">
                  <a16:creationId xmlns:a16="http://schemas.microsoft.com/office/drawing/2014/main" id="{7DA696B8-DF1E-4058-ADDF-3797BE888050}"/>
                </a:ext>
              </a:extLst>
            </p:cNvPr>
            <p:cNvSpPr/>
            <p:nvPr/>
          </p:nvSpPr>
          <p:spPr>
            <a:xfrm>
              <a:off x="5056337" y="2210426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DABEAF4F-97A6-464B-AB35-7EAC5B7F667F}"/>
              </a:ext>
            </a:extLst>
          </p:cNvPr>
          <p:cNvGrpSpPr/>
          <p:nvPr/>
        </p:nvGrpSpPr>
        <p:grpSpPr>
          <a:xfrm>
            <a:off x="1306045" y="4823969"/>
            <a:ext cx="1800000" cy="1800000"/>
            <a:chOff x="4605917" y="1767626"/>
            <a:chExt cx="1800000" cy="1800000"/>
          </a:xfrm>
          <a:solidFill>
            <a:srgbClr val="1F9E89"/>
          </a:solidFill>
        </p:grpSpPr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8719FB9B-EBF3-4B0F-998A-D250DCFEC167}"/>
                </a:ext>
              </a:extLst>
            </p:cNvPr>
            <p:cNvSpPr/>
            <p:nvPr/>
          </p:nvSpPr>
          <p:spPr>
            <a:xfrm>
              <a:off x="4605917" y="1767626"/>
              <a:ext cx="1800000" cy="1800000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Signe Plus 109">
              <a:extLst>
                <a:ext uri="{FF2B5EF4-FFF2-40B4-BE49-F238E27FC236}">
                  <a16:creationId xmlns:a16="http://schemas.microsoft.com/office/drawing/2014/main" id="{A1088994-57FC-43EC-9A65-54FECA4B8028}"/>
                </a:ext>
              </a:extLst>
            </p:cNvPr>
            <p:cNvSpPr/>
            <p:nvPr/>
          </p:nvSpPr>
          <p:spPr>
            <a:xfrm>
              <a:off x="5056337" y="2210426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CF2822F1-AFEA-4865-8EB1-D8720C501D95}"/>
              </a:ext>
            </a:extLst>
          </p:cNvPr>
          <p:cNvGrpSpPr/>
          <p:nvPr/>
        </p:nvGrpSpPr>
        <p:grpSpPr>
          <a:xfrm>
            <a:off x="4073205" y="1198475"/>
            <a:ext cx="1800000" cy="1800000"/>
            <a:chOff x="1437776" y="5068689"/>
            <a:chExt cx="1800000" cy="180000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838CE68-6383-4DD9-B02E-3E215A0A0FAD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76F65B54-E936-4E23-8B6A-87E1B66F1BBB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31C67FF3-AB00-4C45-AB86-2FC1A47ACE7F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D0759A89-C091-4750-BD27-141A54788797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289D2AA6-BDDD-47F4-B32C-78B7D400B05E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rgbClr val="FDE725"/>
            </a:solidFill>
            <a:ln w="101600">
              <a:solidFill>
                <a:srgbClr val="B4D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Signe Plus 116">
              <a:extLst>
                <a:ext uri="{FF2B5EF4-FFF2-40B4-BE49-F238E27FC236}">
                  <a16:creationId xmlns:a16="http://schemas.microsoft.com/office/drawing/2014/main" id="{58A0C0CA-1553-4A55-92BD-2BFB09214218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28C9390E-BC45-4B37-8406-1C132A048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5" r="18913" b="24602"/>
          <a:stretch/>
        </p:blipFill>
        <p:spPr bwMode="auto">
          <a:xfrm>
            <a:off x="11510315" y="3897596"/>
            <a:ext cx="3935017" cy="296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C3974639-E2CA-4755-955B-108D226F8C96}"/>
              </a:ext>
            </a:extLst>
          </p:cNvPr>
          <p:cNvGrpSpPr/>
          <p:nvPr/>
        </p:nvGrpSpPr>
        <p:grpSpPr>
          <a:xfrm>
            <a:off x="2151612" y="1278165"/>
            <a:ext cx="1800000" cy="1800000"/>
            <a:chOff x="4045520" y="4714722"/>
            <a:chExt cx="1800000" cy="1800000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8D2573A3-5286-4E82-824D-6998E8E369D5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BBF1AB29-F044-4DEA-A154-5962E0BC49A3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5306D1B9-007B-4307-8134-EC69BFDBE777}"/>
                </a:ext>
              </a:extLst>
            </p:cNvPr>
            <p:cNvSpPr/>
            <p:nvPr/>
          </p:nvSpPr>
          <p:spPr>
            <a:xfrm>
              <a:off x="4233140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1305A14-FAD3-4091-95CD-14C4866F8093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D6C0B48C-4A29-4259-80DE-17DACEFBF03D}"/>
                </a:ext>
              </a:extLst>
            </p:cNvPr>
            <p:cNvSpPr/>
            <p:nvPr/>
          </p:nvSpPr>
          <p:spPr>
            <a:xfrm>
              <a:off x="4413140" y="5074722"/>
              <a:ext cx="1080000" cy="1080000"/>
            </a:xfrm>
            <a:prstGeom prst="ellipse">
              <a:avLst/>
            </a:prstGeom>
            <a:solidFill>
              <a:srgbClr val="440154"/>
            </a:solidFill>
            <a:ln w="101600">
              <a:solidFill>
                <a:srgbClr val="482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Signe Moins 149">
              <a:extLst>
                <a:ext uri="{FF2B5EF4-FFF2-40B4-BE49-F238E27FC236}">
                  <a16:creationId xmlns:a16="http://schemas.microsoft.com/office/drawing/2014/main" id="{ADC89D06-A8CB-41ED-B54C-44562696FC53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2E7E1E5D-5E98-44FA-AADE-CF4ED8BCBAE1}"/>
              </a:ext>
            </a:extLst>
          </p:cNvPr>
          <p:cNvGrpSpPr/>
          <p:nvPr/>
        </p:nvGrpSpPr>
        <p:grpSpPr>
          <a:xfrm>
            <a:off x="8752659" y="4823969"/>
            <a:ext cx="1800000" cy="1800000"/>
            <a:chOff x="4605917" y="1767626"/>
            <a:chExt cx="1800000" cy="1800000"/>
          </a:xfrm>
          <a:solidFill>
            <a:srgbClr val="FDE725"/>
          </a:solidFill>
        </p:grpSpPr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361E6284-4991-4E77-9487-34975E5240F2}"/>
                </a:ext>
              </a:extLst>
            </p:cNvPr>
            <p:cNvSpPr/>
            <p:nvPr/>
          </p:nvSpPr>
          <p:spPr>
            <a:xfrm>
              <a:off x="4605917" y="1767626"/>
              <a:ext cx="1800000" cy="1800000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Signe Plus 154">
              <a:extLst>
                <a:ext uri="{FF2B5EF4-FFF2-40B4-BE49-F238E27FC236}">
                  <a16:creationId xmlns:a16="http://schemas.microsoft.com/office/drawing/2014/main" id="{76EB3823-024F-4FEF-8CE5-FBF60C0E266A}"/>
                </a:ext>
              </a:extLst>
            </p:cNvPr>
            <p:cNvSpPr/>
            <p:nvPr/>
          </p:nvSpPr>
          <p:spPr>
            <a:xfrm>
              <a:off x="5056337" y="2210426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650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Ellipse 109">
            <a:extLst>
              <a:ext uri="{FF2B5EF4-FFF2-40B4-BE49-F238E27FC236}">
                <a16:creationId xmlns:a16="http://schemas.microsoft.com/office/drawing/2014/main" id="{3BAFA5F1-2BC5-483F-BEBB-9BD4B0A60F54}"/>
              </a:ext>
            </a:extLst>
          </p:cNvPr>
          <p:cNvSpPr/>
          <p:nvPr/>
        </p:nvSpPr>
        <p:spPr>
          <a:xfrm>
            <a:off x="3438233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6" name="Ellipse 245">
            <a:extLst>
              <a:ext uri="{FF2B5EF4-FFF2-40B4-BE49-F238E27FC236}">
                <a16:creationId xmlns:a16="http://schemas.microsoft.com/office/drawing/2014/main" id="{D00948B5-0F0A-4267-98CB-EABAA4E90C89}"/>
              </a:ext>
            </a:extLst>
          </p:cNvPr>
          <p:cNvSpPr/>
          <p:nvPr/>
        </p:nvSpPr>
        <p:spPr>
          <a:xfrm>
            <a:off x="9105562" y="12188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CE9A61DD-B29A-4039-82B9-63A60E6C2D15}"/>
              </a:ext>
            </a:extLst>
          </p:cNvPr>
          <p:cNvSpPr/>
          <p:nvPr/>
        </p:nvSpPr>
        <p:spPr>
          <a:xfrm>
            <a:off x="9195562" y="211887"/>
            <a:ext cx="1620000" cy="162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3242A52B-1F8F-4004-BC99-DB92A5C0EA2B}"/>
              </a:ext>
            </a:extLst>
          </p:cNvPr>
          <p:cNvSpPr/>
          <p:nvPr/>
        </p:nvSpPr>
        <p:spPr>
          <a:xfrm>
            <a:off x="3544531" y="210079"/>
            <a:ext cx="1620000" cy="162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5" name="ZoneTexte 344">
            <a:extLst>
              <a:ext uri="{FF2B5EF4-FFF2-40B4-BE49-F238E27FC236}">
                <a16:creationId xmlns:a16="http://schemas.microsoft.com/office/drawing/2014/main" id="{A1533F95-0ADD-4B5F-80AA-387970BE6FD0}"/>
              </a:ext>
            </a:extLst>
          </p:cNvPr>
          <p:cNvSpPr txBox="1"/>
          <p:nvPr/>
        </p:nvSpPr>
        <p:spPr>
          <a:xfrm>
            <a:off x="3898438" y="117387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+ 3 cm</a:t>
            </a:r>
          </a:p>
        </p:txBody>
      </p:sp>
      <p:grpSp>
        <p:nvGrpSpPr>
          <p:cNvPr id="350" name="Groupe 349">
            <a:extLst>
              <a:ext uri="{FF2B5EF4-FFF2-40B4-BE49-F238E27FC236}">
                <a16:creationId xmlns:a16="http://schemas.microsoft.com/office/drawing/2014/main" id="{2D251C3D-B08B-4EF1-A8CE-E383FFD11B6D}"/>
              </a:ext>
            </a:extLst>
          </p:cNvPr>
          <p:cNvGrpSpPr/>
          <p:nvPr/>
        </p:nvGrpSpPr>
        <p:grpSpPr>
          <a:xfrm>
            <a:off x="4154152" y="935267"/>
            <a:ext cx="322031" cy="252000"/>
            <a:chOff x="167566" y="3372539"/>
            <a:chExt cx="322031" cy="252000"/>
          </a:xfrm>
        </p:grpSpPr>
        <p:sp>
          <p:nvSpPr>
            <p:cNvPr id="351" name="Cylindre 350">
              <a:extLst>
                <a:ext uri="{FF2B5EF4-FFF2-40B4-BE49-F238E27FC236}">
                  <a16:creationId xmlns:a16="http://schemas.microsoft.com/office/drawing/2014/main" id="{EABDFE47-321B-4894-9FBC-698A5FA1AA4B}"/>
                </a:ext>
              </a:extLst>
            </p:cNvPr>
            <p:cNvSpPr/>
            <p:nvPr/>
          </p:nvSpPr>
          <p:spPr>
            <a:xfrm>
              <a:off x="167566" y="3372539"/>
              <a:ext cx="322031" cy="252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2" name="Cylindre 351">
              <a:extLst>
                <a:ext uri="{FF2B5EF4-FFF2-40B4-BE49-F238E27FC236}">
                  <a16:creationId xmlns:a16="http://schemas.microsoft.com/office/drawing/2014/main" id="{A83ADDF1-C578-4F81-935D-BEEC45617B5F}"/>
                </a:ext>
              </a:extLst>
            </p:cNvPr>
            <p:cNvSpPr/>
            <p:nvPr/>
          </p:nvSpPr>
          <p:spPr>
            <a:xfrm>
              <a:off x="167566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3" name="Flèche : droite 352">
              <a:extLst>
                <a:ext uri="{FF2B5EF4-FFF2-40B4-BE49-F238E27FC236}">
                  <a16:creationId xmlns:a16="http://schemas.microsoft.com/office/drawing/2014/main" id="{C5B83463-AEC9-4794-B611-9420D60C9798}"/>
                </a:ext>
              </a:extLst>
            </p:cNvPr>
            <p:cNvSpPr/>
            <p:nvPr/>
          </p:nvSpPr>
          <p:spPr>
            <a:xfrm rot="16200000">
              <a:off x="267189" y="3394830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3" name="Ellipse 222">
            <a:extLst>
              <a:ext uri="{FF2B5EF4-FFF2-40B4-BE49-F238E27FC236}">
                <a16:creationId xmlns:a16="http://schemas.microsoft.com/office/drawing/2014/main" id="{5861C86A-93B0-4DEF-8DC3-C193F1497B5F}"/>
              </a:ext>
            </a:extLst>
          </p:cNvPr>
          <p:cNvSpPr/>
          <p:nvPr/>
        </p:nvSpPr>
        <p:spPr>
          <a:xfrm>
            <a:off x="5428690" y="15070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53503A3B-F45C-46F3-805B-15B422FC6128}"/>
              </a:ext>
            </a:extLst>
          </p:cNvPr>
          <p:cNvSpPr/>
          <p:nvPr/>
        </p:nvSpPr>
        <p:spPr>
          <a:xfrm>
            <a:off x="5518690" y="240701"/>
            <a:ext cx="1620000" cy="162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3" name="ZoneTexte 332">
            <a:extLst>
              <a:ext uri="{FF2B5EF4-FFF2-40B4-BE49-F238E27FC236}">
                <a16:creationId xmlns:a16="http://schemas.microsoft.com/office/drawing/2014/main" id="{202BB43C-35C4-440B-A5C6-BE87AEA4E1E0}"/>
              </a:ext>
            </a:extLst>
          </p:cNvPr>
          <p:cNvSpPr txBox="1"/>
          <p:nvPr/>
        </p:nvSpPr>
        <p:spPr>
          <a:xfrm>
            <a:off x="5882655" y="120129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+ 6 cm</a:t>
            </a:r>
          </a:p>
        </p:txBody>
      </p:sp>
      <p:grpSp>
        <p:nvGrpSpPr>
          <p:cNvPr id="358" name="Groupe 357">
            <a:extLst>
              <a:ext uri="{FF2B5EF4-FFF2-40B4-BE49-F238E27FC236}">
                <a16:creationId xmlns:a16="http://schemas.microsoft.com/office/drawing/2014/main" id="{61E48CE1-4B43-455E-9702-BAECD624E4F5}"/>
              </a:ext>
            </a:extLst>
          </p:cNvPr>
          <p:cNvGrpSpPr/>
          <p:nvPr/>
        </p:nvGrpSpPr>
        <p:grpSpPr>
          <a:xfrm>
            <a:off x="6139962" y="844999"/>
            <a:ext cx="322031" cy="378000"/>
            <a:chOff x="623017" y="3246223"/>
            <a:chExt cx="322031" cy="378000"/>
          </a:xfrm>
        </p:grpSpPr>
        <p:sp>
          <p:nvSpPr>
            <p:cNvPr id="359" name="Cylindre 358">
              <a:extLst>
                <a:ext uri="{FF2B5EF4-FFF2-40B4-BE49-F238E27FC236}">
                  <a16:creationId xmlns:a16="http://schemas.microsoft.com/office/drawing/2014/main" id="{05BB8EDF-AC2A-45D4-8DED-062037464C25}"/>
                </a:ext>
              </a:extLst>
            </p:cNvPr>
            <p:cNvSpPr/>
            <p:nvPr/>
          </p:nvSpPr>
          <p:spPr>
            <a:xfrm>
              <a:off x="623017" y="3246223"/>
              <a:ext cx="322031" cy="378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0" name="Cylindre 359">
              <a:extLst>
                <a:ext uri="{FF2B5EF4-FFF2-40B4-BE49-F238E27FC236}">
                  <a16:creationId xmlns:a16="http://schemas.microsoft.com/office/drawing/2014/main" id="{6EC64B62-3653-4A8C-B9E8-1A73A871DDB1}"/>
                </a:ext>
              </a:extLst>
            </p:cNvPr>
            <p:cNvSpPr/>
            <p:nvPr/>
          </p:nvSpPr>
          <p:spPr>
            <a:xfrm>
              <a:off x="623017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1" name="Flèche : droite 360">
              <a:extLst>
                <a:ext uri="{FF2B5EF4-FFF2-40B4-BE49-F238E27FC236}">
                  <a16:creationId xmlns:a16="http://schemas.microsoft.com/office/drawing/2014/main" id="{796F47AF-6966-4166-9873-6ECE56930F86}"/>
                </a:ext>
              </a:extLst>
            </p:cNvPr>
            <p:cNvSpPr/>
            <p:nvPr/>
          </p:nvSpPr>
          <p:spPr>
            <a:xfrm rot="16200000">
              <a:off x="662249" y="3334439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5" name="Ellipse 234">
            <a:extLst>
              <a:ext uri="{FF2B5EF4-FFF2-40B4-BE49-F238E27FC236}">
                <a16:creationId xmlns:a16="http://schemas.microsoft.com/office/drawing/2014/main" id="{948D8966-2832-4785-97AF-B6AC4E72245C}"/>
              </a:ext>
            </a:extLst>
          </p:cNvPr>
          <p:cNvSpPr/>
          <p:nvPr/>
        </p:nvSpPr>
        <p:spPr>
          <a:xfrm>
            <a:off x="7242822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Ellipse 235">
            <a:extLst>
              <a:ext uri="{FF2B5EF4-FFF2-40B4-BE49-F238E27FC236}">
                <a16:creationId xmlns:a16="http://schemas.microsoft.com/office/drawing/2014/main" id="{69DAFB17-9481-40E3-9060-6E098C699232}"/>
              </a:ext>
            </a:extLst>
          </p:cNvPr>
          <p:cNvSpPr/>
          <p:nvPr/>
        </p:nvSpPr>
        <p:spPr>
          <a:xfrm>
            <a:off x="7332822" y="213794"/>
            <a:ext cx="1620000" cy="16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7" name="ZoneTexte 326">
            <a:extLst>
              <a:ext uri="{FF2B5EF4-FFF2-40B4-BE49-F238E27FC236}">
                <a16:creationId xmlns:a16="http://schemas.microsoft.com/office/drawing/2014/main" id="{C080F4ED-FFCE-49A6-9AAF-2D59B8991920}"/>
              </a:ext>
            </a:extLst>
          </p:cNvPr>
          <p:cNvSpPr txBox="1"/>
          <p:nvPr/>
        </p:nvSpPr>
        <p:spPr>
          <a:xfrm>
            <a:off x="7722835" y="118840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+ 9 cm</a:t>
            </a:r>
          </a:p>
        </p:txBody>
      </p:sp>
      <p:grpSp>
        <p:nvGrpSpPr>
          <p:cNvPr id="366" name="Groupe 365">
            <a:extLst>
              <a:ext uri="{FF2B5EF4-FFF2-40B4-BE49-F238E27FC236}">
                <a16:creationId xmlns:a16="http://schemas.microsoft.com/office/drawing/2014/main" id="{99B86A73-8FAC-489A-8D5A-8745CFF6932C}"/>
              </a:ext>
            </a:extLst>
          </p:cNvPr>
          <p:cNvGrpSpPr/>
          <p:nvPr/>
        </p:nvGrpSpPr>
        <p:grpSpPr>
          <a:xfrm>
            <a:off x="7979110" y="701048"/>
            <a:ext cx="323579" cy="504000"/>
            <a:chOff x="1081563" y="3120223"/>
            <a:chExt cx="323579" cy="504000"/>
          </a:xfrm>
        </p:grpSpPr>
        <p:sp>
          <p:nvSpPr>
            <p:cNvPr id="367" name="Cylindre 366">
              <a:extLst>
                <a:ext uri="{FF2B5EF4-FFF2-40B4-BE49-F238E27FC236}">
                  <a16:creationId xmlns:a16="http://schemas.microsoft.com/office/drawing/2014/main" id="{9D3EBC61-15D6-4203-A7FF-725D35C62431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8" name="Cylindre 367">
              <a:extLst>
                <a:ext uri="{FF2B5EF4-FFF2-40B4-BE49-F238E27FC236}">
                  <a16:creationId xmlns:a16="http://schemas.microsoft.com/office/drawing/2014/main" id="{96117F7D-7BF3-4934-8F84-E7973DDCCC5F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9" name="Flèche : droite 368">
              <a:extLst>
                <a:ext uri="{FF2B5EF4-FFF2-40B4-BE49-F238E27FC236}">
                  <a16:creationId xmlns:a16="http://schemas.microsoft.com/office/drawing/2014/main" id="{933556AC-9613-4928-8FEB-D117C91D70DE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65" name="Ellipse 264">
            <a:extLst>
              <a:ext uri="{FF2B5EF4-FFF2-40B4-BE49-F238E27FC236}">
                <a16:creationId xmlns:a16="http://schemas.microsoft.com/office/drawing/2014/main" id="{8A665251-EF99-4E4F-BDFD-1B7F045FDC7E}"/>
              </a:ext>
            </a:extLst>
          </p:cNvPr>
          <p:cNvSpPr/>
          <p:nvPr/>
        </p:nvSpPr>
        <p:spPr>
          <a:xfrm>
            <a:off x="3481191" y="2166650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C41122A0-35E0-47D4-97D1-4BE929CBFFB7}"/>
              </a:ext>
            </a:extLst>
          </p:cNvPr>
          <p:cNvSpPr/>
          <p:nvPr/>
        </p:nvSpPr>
        <p:spPr>
          <a:xfrm>
            <a:off x="3571191" y="2256650"/>
            <a:ext cx="1620000" cy="162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9" name="ZoneTexte 388">
            <a:extLst>
              <a:ext uri="{FF2B5EF4-FFF2-40B4-BE49-F238E27FC236}">
                <a16:creationId xmlns:a16="http://schemas.microsoft.com/office/drawing/2014/main" id="{C9F370CD-1CFC-4065-8344-DB2F8226529F}"/>
              </a:ext>
            </a:extLst>
          </p:cNvPr>
          <p:cNvSpPr txBox="1"/>
          <p:nvPr/>
        </p:nvSpPr>
        <p:spPr>
          <a:xfrm>
            <a:off x="3963124" y="320435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- 3 cm</a:t>
            </a:r>
          </a:p>
        </p:txBody>
      </p:sp>
      <p:grpSp>
        <p:nvGrpSpPr>
          <p:cNvPr id="410" name="Groupe 409">
            <a:extLst>
              <a:ext uri="{FF2B5EF4-FFF2-40B4-BE49-F238E27FC236}">
                <a16:creationId xmlns:a16="http://schemas.microsoft.com/office/drawing/2014/main" id="{4DE937D7-9772-4934-9208-A1B12F55B5D3}"/>
              </a:ext>
            </a:extLst>
          </p:cNvPr>
          <p:cNvGrpSpPr/>
          <p:nvPr/>
        </p:nvGrpSpPr>
        <p:grpSpPr>
          <a:xfrm>
            <a:off x="4216015" y="2968394"/>
            <a:ext cx="322031" cy="252000"/>
            <a:chOff x="167566" y="4180681"/>
            <a:chExt cx="322031" cy="252000"/>
          </a:xfrm>
        </p:grpSpPr>
        <p:sp>
          <p:nvSpPr>
            <p:cNvPr id="411" name="Cylindre 410">
              <a:extLst>
                <a:ext uri="{FF2B5EF4-FFF2-40B4-BE49-F238E27FC236}">
                  <a16:creationId xmlns:a16="http://schemas.microsoft.com/office/drawing/2014/main" id="{FEE77472-C87F-4363-8376-E56E2FB13C66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2" name="Cylindre 411">
              <a:extLst>
                <a:ext uri="{FF2B5EF4-FFF2-40B4-BE49-F238E27FC236}">
                  <a16:creationId xmlns:a16="http://schemas.microsoft.com/office/drawing/2014/main" id="{752EE269-7F40-4C12-926D-450D9798D0C8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3" name="Flèche : droite 412">
              <a:extLst>
                <a:ext uri="{FF2B5EF4-FFF2-40B4-BE49-F238E27FC236}">
                  <a16:creationId xmlns:a16="http://schemas.microsoft.com/office/drawing/2014/main" id="{51B298AE-E9F9-49BC-97FF-62441D542B40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3" name="Ellipse 272">
            <a:extLst>
              <a:ext uri="{FF2B5EF4-FFF2-40B4-BE49-F238E27FC236}">
                <a16:creationId xmlns:a16="http://schemas.microsoft.com/office/drawing/2014/main" id="{0083645F-406B-4FBA-B092-0F9C9BA344A0}"/>
              </a:ext>
            </a:extLst>
          </p:cNvPr>
          <p:cNvSpPr/>
          <p:nvPr/>
        </p:nvSpPr>
        <p:spPr>
          <a:xfrm>
            <a:off x="5403085" y="2220223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BC4253D0-6A36-45FA-8210-205B2DF131AB}"/>
              </a:ext>
            </a:extLst>
          </p:cNvPr>
          <p:cNvSpPr/>
          <p:nvPr/>
        </p:nvSpPr>
        <p:spPr>
          <a:xfrm>
            <a:off x="5493085" y="2310223"/>
            <a:ext cx="1620000" cy="162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3" name="ZoneTexte 382">
            <a:extLst>
              <a:ext uri="{FF2B5EF4-FFF2-40B4-BE49-F238E27FC236}">
                <a16:creationId xmlns:a16="http://schemas.microsoft.com/office/drawing/2014/main" id="{60F49E79-D6CD-4F01-83FA-12647A6B83A7}"/>
              </a:ext>
            </a:extLst>
          </p:cNvPr>
          <p:cNvSpPr txBox="1"/>
          <p:nvPr/>
        </p:nvSpPr>
        <p:spPr>
          <a:xfrm>
            <a:off x="5885018" y="3257925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- 6 cm</a:t>
            </a:r>
          </a:p>
        </p:txBody>
      </p:sp>
      <p:grpSp>
        <p:nvGrpSpPr>
          <p:cNvPr id="418" name="Groupe 417">
            <a:extLst>
              <a:ext uri="{FF2B5EF4-FFF2-40B4-BE49-F238E27FC236}">
                <a16:creationId xmlns:a16="http://schemas.microsoft.com/office/drawing/2014/main" id="{00290E26-F260-432E-BD5B-B437918551DB}"/>
              </a:ext>
            </a:extLst>
          </p:cNvPr>
          <p:cNvGrpSpPr/>
          <p:nvPr/>
        </p:nvGrpSpPr>
        <p:grpSpPr>
          <a:xfrm>
            <a:off x="6140698" y="2895967"/>
            <a:ext cx="322031" cy="378000"/>
            <a:chOff x="623017" y="4054365"/>
            <a:chExt cx="322031" cy="378000"/>
          </a:xfrm>
        </p:grpSpPr>
        <p:sp>
          <p:nvSpPr>
            <p:cNvPr id="419" name="Cylindre 418">
              <a:extLst>
                <a:ext uri="{FF2B5EF4-FFF2-40B4-BE49-F238E27FC236}">
                  <a16:creationId xmlns:a16="http://schemas.microsoft.com/office/drawing/2014/main" id="{A6BFA9A7-7B0D-4168-930E-70B04657B8B8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0" name="Cylindre 419">
              <a:extLst>
                <a:ext uri="{FF2B5EF4-FFF2-40B4-BE49-F238E27FC236}">
                  <a16:creationId xmlns:a16="http://schemas.microsoft.com/office/drawing/2014/main" id="{1D458356-93D8-45EF-9C1D-13081A217DD9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1" name="Flèche : droite 420">
              <a:extLst>
                <a:ext uri="{FF2B5EF4-FFF2-40B4-BE49-F238E27FC236}">
                  <a16:creationId xmlns:a16="http://schemas.microsoft.com/office/drawing/2014/main" id="{BB63354E-6C6B-434D-AFD3-663297AD363E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0" name="Ellipse 279">
            <a:extLst>
              <a:ext uri="{FF2B5EF4-FFF2-40B4-BE49-F238E27FC236}">
                <a16:creationId xmlns:a16="http://schemas.microsoft.com/office/drawing/2014/main" id="{64D7D713-7EB8-4E8D-BCE5-F5179C7A8826}"/>
              </a:ext>
            </a:extLst>
          </p:cNvPr>
          <p:cNvSpPr/>
          <p:nvPr/>
        </p:nvSpPr>
        <p:spPr>
          <a:xfrm>
            <a:off x="7242822" y="223594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751B8D16-14CE-4891-810A-E341C3CE73E4}"/>
              </a:ext>
            </a:extLst>
          </p:cNvPr>
          <p:cNvSpPr/>
          <p:nvPr/>
        </p:nvSpPr>
        <p:spPr>
          <a:xfrm>
            <a:off x="7332822" y="2325941"/>
            <a:ext cx="1620000" cy="162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7" name="ZoneTexte 376">
            <a:extLst>
              <a:ext uri="{FF2B5EF4-FFF2-40B4-BE49-F238E27FC236}">
                <a16:creationId xmlns:a16="http://schemas.microsoft.com/office/drawing/2014/main" id="{2025BAB9-AFE0-447C-984A-5B464E05C307}"/>
              </a:ext>
            </a:extLst>
          </p:cNvPr>
          <p:cNvSpPr txBox="1"/>
          <p:nvPr/>
        </p:nvSpPr>
        <p:spPr>
          <a:xfrm>
            <a:off x="7720945" y="327364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- 9 cm</a:t>
            </a:r>
          </a:p>
        </p:txBody>
      </p:sp>
      <p:grpSp>
        <p:nvGrpSpPr>
          <p:cNvPr id="426" name="Groupe 425">
            <a:extLst>
              <a:ext uri="{FF2B5EF4-FFF2-40B4-BE49-F238E27FC236}">
                <a16:creationId xmlns:a16="http://schemas.microsoft.com/office/drawing/2014/main" id="{54888190-E5BD-41A1-A11E-E5483C7623CF}"/>
              </a:ext>
            </a:extLst>
          </p:cNvPr>
          <p:cNvGrpSpPr/>
          <p:nvPr/>
        </p:nvGrpSpPr>
        <p:grpSpPr>
          <a:xfrm>
            <a:off x="7977220" y="2787725"/>
            <a:ext cx="323579" cy="504000"/>
            <a:chOff x="1081563" y="3928365"/>
            <a:chExt cx="323579" cy="504000"/>
          </a:xfrm>
        </p:grpSpPr>
        <p:sp>
          <p:nvSpPr>
            <p:cNvPr id="427" name="Cylindre 426">
              <a:extLst>
                <a:ext uri="{FF2B5EF4-FFF2-40B4-BE49-F238E27FC236}">
                  <a16:creationId xmlns:a16="http://schemas.microsoft.com/office/drawing/2014/main" id="{0A67175E-D12E-4167-9475-104333BD2BDE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8" name="Cylindre 427">
              <a:extLst>
                <a:ext uri="{FF2B5EF4-FFF2-40B4-BE49-F238E27FC236}">
                  <a16:creationId xmlns:a16="http://schemas.microsoft.com/office/drawing/2014/main" id="{62332B25-7756-4333-8C62-53369B3BBDA0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9" name="Flèche : droite 428">
              <a:extLst>
                <a:ext uri="{FF2B5EF4-FFF2-40B4-BE49-F238E27FC236}">
                  <a16:creationId xmlns:a16="http://schemas.microsoft.com/office/drawing/2014/main" id="{54915075-18A7-4DD4-B3A9-E15F608CDEB6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7" name="Ellipse 286">
            <a:extLst>
              <a:ext uri="{FF2B5EF4-FFF2-40B4-BE49-F238E27FC236}">
                <a16:creationId xmlns:a16="http://schemas.microsoft.com/office/drawing/2014/main" id="{1ECA7E14-6D3A-49C1-A2EC-278751CCEB3D}"/>
              </a:ext>
            </a:extLst>
          </p:cNvPr>
          <p:cNvSpPr/>
          <p:nvPr/>
        </p:nvSpPr>
        <p:spPr>
          <a:xfrm>
            <a:off x="9054059" y="220895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F5D33262-2948-469C-9DC8-ED6707809C7E}"/>
              </a:ext>
            </a:extLst>
          </p:cNvPr>
          <p:cNvSpPr/>
          <p:nvPr/>
        </p:nvSpPr>
        <p:spPr>
          <a:xfrm>
            <a:off x="9144059" y="2298957"/>
            <a:ext cx="1620000" cy="162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8EB5D481-453E-419B-BC9A-AB3B09C855F9}"/>
              </a:ext>
            </a:extLst>
          </p:cNvPr>
          <p:cNvGrpSpPr/>
          <p:nvPr/>
        </p:nvGrpSpPr>
        <p:grpSpPr>
          <a:xfrm>
            <a:off x="9535992" y="2626587"/>
            <a:ext cx="836134" cy="958626"/>
            <a:chOff x="9561154" y="2428925"/>
            <a:chExt cx="836134" cy="958626"/>
          </a:xfrm>
        </p:grpSpPr>
        <p:sp>
          <p:nvSpPr>
            <p:cNvPr id="371" name="ZoneTexte 370">
              <a:extLst>
                <a:ext uri="{FF2B5EF4-FFF2-40B4-BE49-F238E27FC236}">
                  <a16:creationId xmlns:a16="http://schemas.microsoft.com/office/drawing/2014/main" id="{6EBA3077-78C0-4FAB-9917-CEFA672DD671}"/>
                </a:ext>
              </a:extLst>
            </p:cNvPr>
            <p:cNvSpPr txBox="1"/>
            <p:nvPr/>
          </p:nvSpPr>
          <p:spPr>
            <a:xfrm>
              <a:off x="9561154" y="3048997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</a:rPr>
                <a:t>- 12 cm</a:t>
              </a:r>
            </a:p>
          </p:txBody>
        </p:sp>
        <p:grpSp>
          <p:nvGrpSpPr>
            <p:cNvPr id="434" name="Groupe 433">
              <a:extLst>
                <a:ext uri="{FF2B5EF4-FFF2-40B4-BE49-F238E27FC236}">
                  <a16:creationId xmlns:a16="http://schemas.microsoft.com/office/drawing/2014/main" id="{A35AAEFF-DDDB-42CD-81A4-B8C5F993BF5A}"/>
                </a:ext>
              </a:extLst>
            </p:cNvPr>
            <p:cNvGrpSpPr/>
            <p:nvPr/>
          </p:nvGrpSpPr>
          <p:grpSpPr>
            <a:xfrm>
              <a:off x="9818206" y="2428925"/>
              <a:ext cx="322031" cy="630000"/>
              <a:chOff x="1548202" y="3796373"/>
              <a:chExt cx="322031" cy="630000"/>
            </a:xfrm>
          </p:grpSpPr>
          <p:sp>
            <p:nvSpPr>
              <p:cNvPr id="435" name="Cylindre 434">
                <a:extLst>
                  <a:ext uri="{FF2B5EF4-FFF2-40B4-BE49-F238E27FC236}">
                    <a16:creationId xmlns:a16="http://schemas.microsoft.com/office/drawing/2014/main" id="{10A9616F-06D4-4483-A9BC-D69195E9AAF5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6" name="Cylindre 435">
                <a:extLst>
                  <a:ext uri="{FF2B5EF4-FFF2-40B4-BE49-F238E27FC236}">
                    <a16:creationId xmlns:a16="http://schemas.microsoft.com/office/drawing/2014/main" id="{7ADC3155-CDD5-4622-BFA0-DC886CFAAE9D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7" name="Flèche : droite 436">
                <a:extLst>
                  <a:ext uri="{FF2B5EF4-FFF2-40B4-BE49-F238E27FC236}">
                    <a16:creationId xmlns:a16="http://schemas.microsoft.com/office/drawing/2014/main" id="{EE6F2A46-3863-411B-A2B1-ECE962D03AD0}"/>
                  </a:ext>
                </a:extLst>
              </p:cNvPr>
              <p:cNvSpPr/>
              <p:nvPr/>
            </p:nvSpPr>
            <p:spPr>
              <a:xfrm rot="54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E617886C-2AC8-4149-AD6E-22945AA24725}"/>
              </a:ext>
            </a:extLst>
          </p:cNvPr>
          <p:cNvGrpSpPr/>
          <p:nvPr/>
        </p:nvGrpSpPr>
        <p:grpSpPr>
          <a:xfrm>
            <a:off x="8484208" y="3966659"/>
            <a:ext cx="1800000" cy="1800000"/>
            <a:chOff x="80346" y="3908070"/>
            <a:chExt cx="1800000" cy="1800000"/>
          </a:xfrm>
        </p:grpSpPr>
        <p:sp>
          <p:nvSpPr>
            <p:cNvPr id="253" name="Ellipse 252">
              <a:extLst>
                <a:ext uri="{FF2B5EF4-FFF2-40B4-BE49-F238E27FC236}">
                  <a16:creationId xmlns:a16="http://schemas.microsoft.com/office/drawing/2014/main" id="{784BB56A-AC9A-46CD-9ED0-5094170AD9F7}"/>
                </a:ext>
              </a:extLst>
            </p:cNvPr>
            <p:cNvSpPr/>
            <p:nvPr/>
          </p:nvSpPr>
          <p:spPr>
            <a:xfrm>
              <a:off x="80346" y="390807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id="{BAA5B0A9-DE36-44A2-82C1-9BBFD18A07AE}"/>
                </a:ext>
              </a:extLst>
            </p:cNvPr>
            <p:cNvSpPr/>
            <p:nvPr/>
          </p:nvSpPr>
          <p:spPr>
            <a:xfrm>
              <a:off x="170346" y="3998070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B4D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42A282A4-239B-45BC-824E-484F43E84A1B}"/>
                </a:ext>
              </a:extLst>
            </p:cNvPr>
            <p:cNvSpPr/>
            <p:nvPr/>
          </p:nvSpPr>
          <p:spPr>
            <a:xfrm>
              <a:off x="260346" y="4088070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2DD19876-A63B-4417-BABF-E24170B6348E}"/>
                </a:ext>
              </a:extLst>
            </p:cNvPr>
            <p:cNvSpPr/>
            <p:nvPr/>
          </p:nvSpPr>
          <p:spPr>
            <a:xfrm>
              <a:off x="350346" y="4178070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7" name="Ellipse 256">
              <a:extLst>
                <a:ext uri="{FF2B5EF4-FFF2-40B4-BE49-F238E27FC236}">
                  <a16:creationId xmlns:a16="http://schemas.microsoft.com/office/drawing/2014/main" id="{1DF80683-041F-43C6-93F9-96395704A01B}"/>
                </a:ext>
              </a:extLst>
            </p:cNvPr>
            <p:cNvSpPr/>
            <p:nvPr/>
          </p:nvSpPr>
          <p:spPr>
            <a:xfrm>
              <a:off x="440346" y="426807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19" name="Groupe 318">
            <a:extLst>
              <a:ext uri="{FF2B5EF4-FFF2-40B4-BE49-F238E27FC236}">
                <a16:creationId xmlns:a16="http://schemas.microsoft.com/office/drawing/2014/main" id="{92E67776-73A6-4E0E-BA05-2C3D8C7270C5}"/>
              </a:ext>
            </a:extLst>
          </p:cNvPr>
          <p:cNvGrpSpPr/>
          <p:nvPr/>
        </p:nvGrpSpPr>
        <p:grpSpPr>
          <a:xfrm>
            <a:off x="1311448" y="2280604"/>
            <a:ext cx="1800000" cy="1800000"/>
            <a:chOff x="80346" y="3908070"/>
            <a:chExt cx="1800000" cy="1800000"/>
          </a:xfrm>
        </p:grpSpPr>
        <p:sp>
          <p:nvSpPr>
            <p:cNvPr id="320" name="Ellipse 319">
              <a:extLst>
                <a:ext uri="{FF2B5EF4-FFF2-40B4-BE49-F238E27FC236}">
                  <a16:creationId xmlns:a16="http://schemas.microsoft.com/office/drawing/2014/main" id="{708A0126-4CC8-4C43-A369-0A18435F6329}"/>
                </a:ext>
              </a:extLst>
            </p:cNvPr>
            <p:cNvSpPr/>
            <p:nvPr/>
          </p:nvSpPr>
          <p:spPr>
            <a:xfrm>
              <a:off x="80346" y="390807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4" name="Ellipse 323">
              <a:extLst>
                <a:ext uri="{FF2B5EF4-FFF2-40B4-BE49-F238E27FC236}">
                  <a16:creationId xmlns:a16="http://schemas.microsoft.com/office/drawing/2014/main" id="{23188EA3-FECA-4788-8C2A-28CCB9650550}"/>
                </a:ext>
              </a:extLst>
            </p:cNvPr>
            <p:cNvSpPr/>
            <p:nvPr/>
          </p:nvSpPr>
          <p:spPr>
            <a:xfrm>
              <a:off x="440346" y="426807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C42B605E-178D-4FF3-ABE8-3633C9359E0D}"/>
                </a:ext>
              </a:extLst>
            </p:cNvPr>
            <p:cNvSpPr/>
            <p:nvPr/>
          </p:nvSpPr>
          <p:spPr>
            <a:xfrm>
              <a:off x="530346" y="4358070"/>
              <a:ext cx="900000" cy="9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6" name="Ellipse 325">
              <a:extLst>
                <a:ext uri="{FF2B5EF4-FFF2-40B4-BE49-F238E27FC236}">
                  <a16:creationId xmlns:a16="http://schemas.microsoft.com/office/drawing/2014/main" id="{A9D5F5E4-37BB-401B-BAF4-6ABB663A0A33}"/>
                </a:ext>
              </a:extLst>
            </p:cNvPr>
            <p:cNvSpPr/>
            <p:nvPr/>
          </p:nvSpPr>
          <p:spPr>
            <a:xfrm>
              <a:off x="620346" y="4448070"/>
              <a:ext cx="720000" cy="7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id="{4769481B-741B-4069-BD00-F1FCA4D21071}"/>
                </a:ext>
              </a:extLst>
            </p:cNvPr>
            <p:cNvSpPr/>
            <p:nvPr/>
          </p:nvSpPr>
          <p:spPr>
            <a:xfrm>
              <a:off x="710346" y="4538070"/>
              <a:ext cx="540000" cy="54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482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29" name="Groupe 328">
            <a:extLst>
              <a:ext uri="{FF2B5EF4-FFF2-40B4-BE49-F238E27FC236}">
                <a16:creationId xmlns:a16="http://schemas.microsoft.com/office/drawing/2014/main" id="{77CA5D46-A97E-4B01-8F34-0D3E68D565B5}"/>
              </a:ext>
            </a:extLst>
          </p:cNvPr>
          <p:cNvGrpSpPr/>
          <p:nvPr/>
        </p:nvGrpSpPr>
        <p:grpSpPr>
          <a:xfrm>
            <a:off x="3522983" y="3856708"/>
            <a:ext cx="1800000" cy="1800000"/>
            <a:chOff x="80346" y="3908070"/>
            <a:chExt cx="1800000" cy="1800000"/>
          </a:xfrm>
        </p:grpSpPr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C8FBACE6-12B5-404F-8584-032D9B53E6CE}"/>
                </a:ext>
              </a:extLst>
            </p:cNvPr>
            <p:cNvSpPr/>
            <p:nvPr/>
          </p:nvSpPr>
          <p:spPr>
            <a:xfrm>
              <a:off x="80346" y="390807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5" name="Ellipse 334">
              <a:extLst>
                <a:ext uri="{FF2B5EF4-FFF2-40B4-BE49-F238E27FC236}">
                  <a16:creationId xmlns:a16="http://schemas.microsoft.com/office/drawing/2014/main" id="{3EC34C61-F896-4350-A25C-DF2ACA45BEEA}"/>
                </a:ext>
              </a:extLst>
            </p:cNvPr>
            <p:cNvSpPr/>
            <p:nvPr/>
          </p:nvSpPr>
          <p:spPr>
            <a:xfrm>
              <a:off x="440346" y="426807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3E194073-0F5A-4427-90D2-D26CA0929CDF}"/>
                </a:ext>
              </a:extLst>
            </p:cNvPr>
            <p:cNvSpPr/>
            <p:nvPr/>
          </p:nvSpPr>
          <p:spPr>
            <a:xfrm>
              <a:off x="530346" y="4358070"/>
              <a:ext cx="900000" cy="9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F5A753C3-52EA-4727-A41A-EF7D485B8200}"/>
                </a:ext>
              </a:extLst>
            </p:cNvPr>
            <p:cNvSpPr/>
            <p:nvPr/>
          </p:nvSpPr>
          <p:spPr>
            <a:xfrm>
              <a:off x="620346" y="4448070"/>
              <a:ext cx="720000" cy="7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39" name="Groupe 338">
            <a:extLst>
              <a:ext uri="{FF2B5EF4-FFF2-40B4-BE49-F238E27FC236}">
                <a16:creationId xmlns:a16="http://schemas.microsoft.com/office/drawing/2014/main" id="{02D30531-2418-4063-88D2-819A27D169D4}"/>
              </a:ext>
            </a:extLst>
          </p:cNvPr>
          <p:cNvGrpSpPr/>
          <p:nvPr/>
        </p:nvGrpSpPr>
        <p:grpSpPr>
          <a:xfrm>
            <a:off x="5033687" y="3847692"/>
            <a:ext cx="1800000" cy="1800000"/>
            <a:chOff x="80346" y="3908070"/>
            <a:chExt cx="1800000" cy="1800000"/>
          </a:xfrm>
        </p:grpSpPr>
        <p:sp>
          <p:nvSpPr>
            <p:cNvPr id="340" name="Ellipse 339">
              <a:extLst>
                <a:ext uri="{FF2B5EF4-FFF2-40B4-BE49-F238E27FC236}">
                  <a16:creationId xmlns:a16="http://schemas.microsoft.com/office/drawing/2014/main" id="{1F3C96ED-4104-45DD-B80C-A8D8A713AD02}"/>
                </a:ext>
              </a:extLst>
            </p:cNvPr>
            <p:cNvSpPr/>
            <p:nvPr/>
          </p:nvSpPr>
          <p:spPr>
            <a:xfrm>
              <a:off x="80346" y="390807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1" name="Ellipse 340">
              <a:extLst>
                <a:ext uri="{FF2B5EF4-FFF2-40B4-BE49-F238E27FC236}">
                  <a16:creationId xmlns:a16="http://schemas.microsoft.com/office/drawing/2014/main" id="{1DA36D72-2F96-48C3-8A7B-73E77C8D16FC}"/>
                </a:ext>
              </a:extLst>
            </p:cNvPr>
            <p:cNvSpPr/>
            <p:nvPr/>
          </p:nvSpPr>
          <p:spPr>
            <a:xfrm>
              <a:off x="440346" y="426807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2" name="Ellipse 341">
              <a:extLst>
                <a:ext uri="{FF2B5EF4-FFF2-40B4-BE49-F238E27FC236}">
                  <a16:creationId xmlns:a16="http://schemas.microsoft.com/office/drawing/2014/main" id="{FBB3E648-6D00-47E0-A57B-FE45BA4B136C}"/>
                </a:ext>
              </a:extLst>
            </p:cNvPr>
            <p:cNvSpPr/>
            <p:nvPr/>
          </p:nvSpPr>
          <p:spPr>
            <a:xfrm>
              <a:off x="530346" y="4358070"/>
              <a:ext cx="900000" cy="9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44" name="Groupe 343">
            <a:extLst>
              <a:ext uri="{FF2B5EF4-FFF2-40B4-BE49-F238E27FC236}">
                <a16:creationId xmlns:a16="http://schemas.microsoft.com/office/drawing/2014/main" id="{3180424B-AFE1-4027-BA62-8799B455A60F}"/>
              </a:ext>
            </a:extLst>
          </p:cNvPr>
          <p:cNvGrpSpPr/>
          <p:nvPr/>
        </p:nvGrpSpPr>
        <p:grpSpPr>
          <a:xfrm>
            <a:off x="6570037" y="3820785"/>
            <a:ext cx="1800000" cy="1800000"/>
            <a:chOff x="80346" y="3908070"/>
            <a:chExt cx="1800000" cy="1800000"/>
          </a:xfrm>
        </p:grpSpPr>
        <p:sp>
          <p:nvSpPr>
            <p:cNvPr id="346" name="Ellipse 345">
              <a:extLst>
                <a:ext uri="{FF2B5EF4-FFF2-40B4-BE49-F238E27FC236}">
                  <a16:creationId xmlns:a16="http://schemas.microsoft.com/office/drawing/2014/main" id="{7A12EC04-820B-417F-9F0B-27D8AC8262BB}"/>
                </a:ext>
              </a:extLst>
            </p:cNvPr>
            <p:cNvSpPr/>
            <p:nvPr/>
          </p:nvSpPr>
          <p:spPr>
            <a:xfrm>
              <a:off x="80346" y="390807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7" name="Ellipse 346">
              <a:extLst>
                <a:ext uri="{FF2B5EF4-FFF2-40B4-BE49-F238E27FC236}">
                  <a16:creationId xmlns:a16="http://schemas.microsoft.com/office/drawing/2014/main" id="{88FFEF55-FDB2-4A2B-92AF-74F6E46A4E38}"/>
                </a:ext>
              </a:extLst>
            </p:cNvPr>
            <p:cNvSpPr/>
            <p:nvPr/>
          </p:nvSpPr>
          <p:spPr>
            <a:xfrm>
              <a:off x="440346" y="426807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B594BC86-151D-4BA7-B09B-EC4602F17497}"/>
              </a:ext>
            </a:extLst>
          </p:cNvPr>
          <p:cNvGrpSpPr/>
          <p:nvPr/>
        </p:nvGrpSpPr>
        <p:grpSpPr>
          <a:xfrm>
            <a:off x="1732381" y="5264016"/>
            <a:ext cx="1800000" cy="1800000"/>
            <a:chOff x="80346" y="3908070"/>
            <a:chExt cx="1800000" cy="1800000"/>
          </a:xfrm>
        </p:grpSpPr>
        <p:sp>
          <p:nvSpPr>
            <p:cNvPr id="354" name="Ellipse 353">
              <a:extLst>
                <a:ext uri="{FF2B5EF4-FFF2-40B4-BE49-F238E27FC236}">
                  <a16:creationId xmlns:a16="http://schemas.microsoft.com/office/drawing/2014/main" id="{0229B8AF-F7F5-4067-9ED0-03095F722A07}"/>
                </a:ext>
              </a:extLst>
            </p:cNvPr>
            <p:cNvSpPr/>
            <p:nvPr/>
          </p:nvSpPr>
          <p:spPr>
            <a:xfrm>
              <a:off x="80346" y="390807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5" name="Ellipse 354">
              <a:extLst>
                <a:ext uri="{FF2B5EF4-FFF2-40B4-BE49-F238E27FC236}">
                  <a16:creationId xmlns:a16="http://schemas.microsoft.com/office/drawing/2014/main" id="{749216AD-F835-41F1-9314-764B996800BD}"/>
                </a:ext>
              </a:extLst>
            </p:cNvPr>
            <p:cNvSpPr/>
            <p:nvPr/>
          </p:nvSpPr>
          <p:spPr>
            <a:xfrm>
              <a:off x="170346" y="3998070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B4D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6" name="Ellipse 355">
              <a:extLst>
                <a:ext uri="{FF2B5EF4-FFF2-40B4-BE49-F238E27FC236}">
                  <a16:creationId xmlns:a16="http://schemas.microsoft.com/office/drawing/2014/main" id="{6AEFC611-B4E5-4064-9C7F-5A5E27EE3AE9}"/>
                </a:ext>
              </a:extLst>
            </p:cNvPr>
            <p:cNvSpPr/>
            <p:nvPr/>
          </p:nvSpPr>
          <p:spPr>
            <a:xfrm>
              <a:off x="260346" y="4088070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7" name="Ellipse 356">
              <a:extLst>
                <a:ext uri="{FF2B5EF4-FFF2-40B4-BE49-F238E27FC236}">
                  <a16:creationId xmlns:a16="http://schemas.microsoft.com/office/drawing/2014/main" id="{44EFE240-131B-4D08-B654-8CD2B9EA81FF}"/>
                </a:ext>
              </a:extLst>
            </p:cNvPr>
            <p:cNvSpPr/>
            <p:nvPr/>
          </p:nvSpPr>
          <p:spPr>
            <a:xfrm>
              <a:off x="350346" y="4178070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2C50DE01-21A5-4783-A757-EBAA0CB7EF5A}"/>
                </a:ext>
              </a:extLst>
            </p:cNvPr>
            <p:cNvSpPr/>
            <p:nvPr/>
          </p:nvSpPr>
          <p:spPr>
            <a:xfrm>
              <a:off x="440346" y="426807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3" name="Groupe 362">
            <a:extLst>
              <a:ext uri="{FF2B5EF4-FFF2-40B4-BE49-F238E27FC236}">
                <a16:creationId xmlns:a16="http://schemas.microsoft.com/office/drawing/2014/main" id="{DB8B9D27-D4B5-4B51-ADC3-7AFAEF174868}"/>
              </a:ext>
            </a:extLst>
          </p:cNvPr>
          <p:cNvGrpSpPr/>
          <p:nvPr/>
        </p:nvGrpSpPr>
        <p:grpSpPr>
          <a:xfrm>
            <a:off x="4950837" y="5247200"/>
            <a:ext cx="1800000" cy="1800000"/>
            <a:chOff x="80346" y="3908070"/>
            <a:chExt cx="1800000" cy="1800000"/>
          </a:xfrm>
        </p:grpSpPr>
        <p:sp>
          <p:nvSpPr>
            <p:cNvPr id="364" name="Ellipse 363">
              <a:extLst>
                <a:ext uri="{FF2B5EF4-FFF2-40B4-BE49-F238E27FC236}">
                  <a16:creationId xmlns:a16="http://schemas.microsoft.com/office/drawing/2014/main" id="{4D77C12C-8358-4529-AC14-6002491BA19E}"/>
                </a:ext>
              </a:extLst>
            </p:cNvPr>
            <p:cNvSpPr/>
            <p:nvPr/>
          </p:nvSpPr>
          <p:spPr>
            <a:xfrm>
              <a:off x="80346" y="390807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0" name="Ellipse 369">
              <a:extLst>
                <a:ext uri="{FF2B5EF4-FFF2-40B4-BE49-F238E27FC236}">
                  <a16:creationId xmlns:a16="http://schemas.microsoft.com/office/drawing/2014/main" id="{9C157FF7-1109-4064-84E1-5F215FD5A045}"/>
                </a:ext>
              </a:extLst>
            </p:cNvPr>
            <p:cNvSpPr/>
            <p:nvPr/>
          </p:nvSpPr>
          <p:spPr>
            <a:xfrm>
              <a:off x="260346" y="4088070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2" name="Ellipse 371">
              <a:extLst>
                <a:ext uri="{FF2B5EF4-FFF2-40B4-BE49-F238E27FC236}">
                  <a16:creationId xmlns:a16="http://schemas.microsoft.com/office/drawing/2014/main" id="{3926733F-1FE6-4E15-8C24-6130FEC29E4C}"/>
                </a:ext>
              </a:extLst>
            </p:cNvPr>
            <p:cNvSpPr/>
            <p:nvPr/>
          </p:nvSpPr>
          <p:spPr>
            <a:xfrm>
              <a:off x="350346" y="4178070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3" name="Ellipse 372">
              <a:extLst>
                <a:ext uri="{FF2B5EF4-FFF2-40B4-BE49-F238E27FC236}">
                  <a16:creationId xmlns:a16="http://schemas.microsoft.com/office/drawing/2014/main" id="{49D8C4CB-89AB-48FC-8308-4C91A6BE228E}"/>
                </a:ext>
              </a:extLst>
            </p:cNvPr>
            <p:cNvSpPr/>
            <p:nvPr/>
          </p:nvSpPr>
          <p:spPr>
            <a:xfrm>
              <a:off x="440346" y="426807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75" name="Groupe 374">
            <a:extLst>
              <a:ext uri="{FF2B5EF4-FFF2-40B4-BE49-F238E27FC236}">
                <a16:creationId xmlns:a16="http://schemas.microsoft.com/office/drawing/2014/main" id="{0F207FBE-AC6E-41E6-9068-98197506FB47}"/>
              </a:ext>
            </a:extLst>
          </p:cNvPr>
          <p:cNvGrpSpPr/>
          <p:nvPr/>
        </p:nvGrpSpPr>
        <p:grpSpPr>
          <a:xfrm>
            <a:off x="3430496" y="5256216"/>
            <a:ext cx="1800000" cy="1800000"/>
            <a:chOff x="80346" y="3908070"/>
            <a:chExt cx="1800000" cy="1800000"/>
          </a:xfrm>
        </p:grpSpPr>
        <p:sp>
          <p:nvSpPr>
            <p:cNvPr id="376" name="Ellipse 375">
              <a:extLst>
                <a:ext uri="{FF2B5EF4-FFF2-40B4-BE49-F238E27FC236}">
                  <a16:creationId xmlns:a16="http://schemas.microsoft.com/office/drawing/2014/main" id="{3BC80C2D-4BCB-4650-A79A-7DCEA05C9E32}"/>
                </a:ext>
              </a:extLst>
            </p:cNvPr>
            <p:cNvSpPr/>
            <p:nvPr/>
          </p:nvSpPr>
          <p:spPr>
            <a:xfrm>
              <a:off x="80346" y="390807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0" name="Ellipse 379">
              <a:extLst>
                <a:ext uri="{FF2B5EF4-FFF2-40B4-BE49-F238E27FC236}">
                  <a16:creationId xmlns:a16="http://schemas.microsoft.com/office/drawing/2014/main" id="{C066AD8F-F939-42C6-9D06-C0068AB858D6}"/>
                </a:ext>
              </a:extLst>
            </p:cNvPr>
            <p:cNvSpPr/>
            <p:nvPr/>
          </p:nvSpPr>
          <p:spPr>
            <a:xfrm>
              <a:off x="350346" y="4178070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1" name="Ellipse 380">
              <a:extLst>
                <a:ext uri="{FF2B5EF4-FFF2-40B4-BE49-F238E27FC236}">
                  <a16:creationId xmlns:a16="http://schemas.microsoft.com/office/drawing/2014/main" id="{E31CB9E0-A0C0-4D55-B966-CE4EB298EBC0}"/>
                </a:ext>
              </a:extLst>
            </p:cNvPr>
            <p:cNvSpPr/>
            <p:nvPr/>
          </p:nvSpPr>
          <p:spPr>
            <a:xfrm>
              <a:off x="440346" y="426807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508700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8C9390E-BC45-4B37-8406-1C132A048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5" r="18913" b="24602"/>
          <a:stretch/>
        </p:blipFill>
        <p:spPr bwMode="auto">
          <a:xfrm>
            <a:off x="9469235" y="2837272"/>
            <a:ext cx="3935017" cy="296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BA078937-D8CB-48B7-9A20-969D4597402E}"/>
              </a:ext>
            </a:extLst>
          </p:cNvPr>
          <p:cNvGrpSpPr/>
          <p:nvPr/>
        </p:nvGrpSpPr>
        <p:grpSpPr>
          <a:xfrm>
            <a:off x="2494392" y="0"/>
            <a:ext cx="1800000" cy="1800000"/>
            <a:chOff x="4045520" y="4714722"/>
            <a:chExt cx="1800000" cy="1800000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7606BF3-DC37-42F8-A09F-D610230868DD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8C1D9F4-5A64-42A0-A6C9-A30A333E18F5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A25E359A-B898-461D-B406-0E92EB2E8660}"/>
                </a:ext>
              </a:extLst>
            </p:cNvPr>
            <p:cNvSpPr/>
            <p:nvPr/>
          </p:nvSpPr>
          <p:spPr>
            <a:xfrm>
              <a:off x="4223201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009B0297-347F-4489-949E-BB446F5329A2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14AFF9A5-4D7D-4BD2-B523-24326DA09F06}"/>
                </a:ext>
              </a:extLst>
            </p:cNvPr>
            <p:cNvSpPr/>
            <p:nvPr/>
          </p:nvSpPr>
          <p:spPr>
            <a:xfrm>
              <a:off x="4413140" y="507472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482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Signe Moins 68">
              <a:extLst>
                <a:ext uri="{FF2B5EF4-FFF2-40B4-BE49-F238E27FC236}">
                  <a16:creationId xmlns:a16="http://schemas.microsoft.com/office/drawing/2014/main" id="{DD20ECCA-6896-443A-9D43-9CABA7B6694F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rgbClr val="48287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5FDD5E46-FC2E-43F2-B6CE-BF052798CFA8}"/>
              </a:ext>
            </a:extLst>
          </p:cNvPr>
          <p:cNvGrpSpPr/>
          <p:nvPr/>
        </p:nvGrpSpPr>
        <p:grpSpPr>
          <a:xfrm>
            <a:off x="4377193" y="-27191"/>
            <a:ext cx="1800000" cy="1800000"/>
            <a:chOff x="4045520" y="4714722"/>
            <a:chExt cx="1800000" cy="180000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0B3EBF25-EF5D-41EF-8301-1F679F242EFF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7365A445-94E1-4445-AC40-5098BF687F5B}"/>
                </a:ext>
              </a:extLst>
            </p:cNvPr>
            <p:cNvSpPr/>
            <p:nvPr/>
          </p:nvSpPr>
          <p:spPr>
            <a:xfrm>
              <a:off x="4223201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A2D7F765-68D9-4D41-A8A2-A2D056D5CC96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EC3BF70D-0A50-4454-8F47-7BA633E107BA}"/>
                </a:ext>
              </a:extLst>
            </p:cNvPr>
            <p:cNvSpPr/>
            <p:nvPr/>
          </p:nvSpPr>
          <p:spPr>
            <a:xfrm>
              <a:off x="4413140" y="507472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Signe Moins 72">
              <a:extLst>
                <a:ext uri="{FF2B5EF4-FFF2-40B4-BE49-F238E27FC236}">
                  <a16:creationId xmlns:a16="http://schemas.microsoft.com/office/drawing/2014/main" id="{03539885-5F8B-40C5-A42D-61EF0A6D23A2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rgbClr val="31688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C7198944-7308-4F48-BA87-0951347DD2D9}"/>
              </a:ext>
            </a:extLst>
          </p:cNvPr>
          <p:cNvGrpSpPr/>
          <p:nvPr/>
        </p:nvGrpSpPr>
        <p:grpSpPr>
          <a:xfrm>
            <a:off x="6077675" y="0"/>
            <a:ext cx="1800000" cy="1800000"/>
            <a:chOff x="4045520" y="4714722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E71E81EB-732E-4ACC-9359-2544405A9CC3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419DCA17-4848-4A17-96DA-88F155FA1D14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BDE1108-2C76-4A05-A255-2CD1D801992F}"/>
                </a:ext>
              </a:extLst>
            </p:cNvPr>
            <p:cNvSpPr/>
            <p:nvPr/>
          </p:nvSpPr>
          <p:spPr>
            <a:xfrm>
              <a:off x="4413140" y="507472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Signe Moins 78">
              <a:extLst>
                <a:ext uri="{FF2B5EF4-FFF2-40B4-BE49-F238E27FC236}">
                  <a16:creationId xmlns:a16="http://schemas.microsoft.com/office/drawing/2014/main" id="{78C0C61D-45DA-4D8F-9E3B-C081947B89AE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rgbClr val="26828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1C3E06CC-6202-498D-AE26-0174E797A257}"/>
              </a:ext>
            </a:extLst>
          </p:cNvPr>
          <p:cNvGrpSpPr/>
          <p:nvPr/>
        </p:nvGrpSpPr>
        <p:grpSpPr>
          <a:xfrm>
            <a:off x="7967675" y="0"/>
            <a:ext cx="1800000" cy="1800000"/>
            <a:chOff x="4045520" y="4714722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6053DC6C-ECDC-42B5-94BA-D2D5EDF68EDB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28FFFF7D-3493-4774-8F22-20A80CE454D9}"/>
                </a:ext>
              </a:extLst>
            </p:cNvPr>
            <p:cNvSpPr/>
            <p:nvPr/>
          </p:nvSpPr>
          <p:spPr>
            <a:xfrm>
              <a:off x="4413140" y="507472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Signe Moins 84">
              <a:extLst>
                <a:ext uri="{FF2B5EF4-FFF2-40B4-BE49-F238E27FC236}">
                  <a16:creationId xmlns:a16="http://schemas.microsoft.com/office/drawing/2014/main" id="{7DB9C6AC-B333-416D-A9D2-85950D0CF70C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rgbClr val="1F9E8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D027ADC6-EC25-4524-9940-AD2AAE3CB535}"/>
              </a:ext>
            </a:extLst>
          </p:cNvPr>
          <p:cNvGrpSpPr/>
          <p:nvPr/>
        </p:nvGrpSpPr>
        <p:grpSpPr>
          <a:xfrm>
            <a:off x="2489312" y="1937272"/>
            <a:ext cx="1800000" cy="1800000"/>
            <a:chOff x="1437776" y="5068689"/>
            <a:chExt cx="1800000" cy="1800000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889658B-BBDF-4181-B782-99AB2F304CDA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33A54583-F570-4193-8C44-5D239F3288D0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341590B5-94B0-49A8-ABD1-E94C0C1682F4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BD5BDB4-0EC4-4EB1-B2A8-8064CF488971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9BFC856-D060-479C-B1F4-B599FA7B4784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rgbClr val="B4DE2C"/>
            </a:solidFill>
            <a:ln w="101600">
              <a:solidFill>
                <a:srgbClr val="B4D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Signe Plus 101">
              <a:extLst>
                <a:ext uri="{FF2B5EF4-FFF2-40B4-BE49-F238E27FC236}">
                  <a16:creationId xmlns:a16="http://schemas.microsoft.com/office/drawing/2014/main" id="{FF712345-9877-4262-9C4B-13314FD52AEC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rgbClr val="B4DE2C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29A6D89D-4638-4B61-AF44-220CCA7BF97D}"/>
              </a:ext>
            </a:extLst>
          </p:cNvPr>
          <p:cNvGrpSpPr/>
          <p:nvPr/>
        </p:nvGrpSpPr>
        <p:grpSpPr>
          <a:xfrm>
            <a:off x="4372112" y="1980000"/>
            <a:ext cx="1800000" cy="1800000"/>
            <a:chOff x="1437776" y="506868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988E7A75-A579-49C1-AC57-F99039CAC351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C53EC41E-D8C5-490B-9C1E-E884E4693538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FC1463E3-B996-461C-8234-55757F68E08C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8EF04873-C721-48D2-B2B3-5ACE7EDF546C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rgbClr val="6DCD59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7" name="Signe Plus 126">
              <a:extLst>
                <a:ext uri="{FF2B5EF4-FFF2-40B4-BE49-F238E27FC236}">
                  <a16:creationId xmlns:a16="http://schemas.microsoft.com/office/drawing/2014/main" id="{0BEE8364-4654-43FD-81DD-41B9E1F6D861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rgbClr val="6DCD5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95B00CA4-93A3-4BF7-BCD6-E1630B27EE62}"/>
              </a:ext>
            </a:extLst>
          </p:cNvPr>
          <p:cNvGrpSpPr/>
          <p:nvPr/>
        </p:nvGrpSpPr>
        <p:grpSpPr>
          <a:xfrm>
            <a:off x="6157512" y="2187191"/>
            <a:ext cx="1800000" cy="1800000"/>
            <a:chOff x="1437776" y="5068689"/>
            <a:chExt cx="1800000" cy="180000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48973FE5-A0E5-4BA9-99EE-BA2AA4D0B47D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8B480A4B-E6F7-423D-B70F-21F200100DA4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02AD890D-1BC5-4D35-8BDC-C680B1A62E37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rgbClr val="35B779"/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4" name="Signe Plus 133">
              <a:extLst>
                <a:ext uri="{FF2B5EF4-FFF2-40B4-BE49-F238E27FC236}">
                  <a16:creationId xmlns:a16="http://schemas.microsoft.com/office/drawing/2014/main" id="{2647875C-ABF2-4425-B195-B80DEC0D1B07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rgbClr val="35B7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5A51C722-A85E-4251-AC22-9CDC878AB061}"/>
              </a:ext>
            </a:extLst>
          </p:cNvPr>
          <p:cNvGrpSpPr/>
          <p:nvPr/>
        </p:nvGrpSpPr>
        <p:grpSpPr>
          <a:xfrm>
            <a:off x="8033340" y="2250000"/>
            <a:ext cx="1800000" cy="1800000"/>
            <a:chOff x="1437776" y="5068689"/>
            <a:chExt cx="1800000" cy="1800000"/>
          </a:xfrm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19327600-5776-4380-893B-F46912F60130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BD63E515-9833-446B-97A0-905AB316ED89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rgbClr val="1F9E89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Signe Plus 145">
              <a:extLst>
                <a:ext uri="{FF2B5EF4-FFF2-40B4-BE49-F238E27FC236}">
                  <a16:creationId xmlns:a16="http://schemas.microsoft.com/office/drawing/2014/main" id="{4496EA76-B973-4262-86A8-797A7FC4B40E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rgbClr val="1F9E8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80849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8C9390E-BC45-4B37-8406-1C132A048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5" r="18913" b="24602"/>
          <a:stretch/>
        </p:blipFill>
        <p:spPr bwMode="auto">
          <a:xfrm>
            <a:off x="9469235" y="2837272"/>
            <a:ext cx="3935017" cy="296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BA078937-D8CB-48B7-9A20-969D4597402E}"/>
              </a:ext>
            </a:extLst>
          </p:cNvPr>
          <p:cNvGrpSpPr/>
          <p:nvPr/>
        </p:nvGrpSpPr>
        <p:grpSpPr>
          <a:xfrm>
            <a:off x="1332342" y="676831"/>
            <a:ext cx="1800000" cy="1800000"/>
            <a:chOff x="4045520" y="4714722"/>
            <a:chExt cx="1800000" cy="1800000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7606BF3-DC37-42F8-A09F-D610230868DD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8C1D9F4-5A64-42A0-A6C9-A30A333E18F5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A25E359A-B898-461D-B406-0E92EB2E8660}"/>
                </a:ext>
              </a:extLst>
            </p:cNvPr>
            <p:cNvSpPr/>
            <p:nvPr/>
          </p:nvSpPr>
          <p:spPr>
            <a:xfrm>
              <a:off x="4223201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009B0297-347F-4489-949E-BB446F5329A2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14AFF9A5-4D7D-4BD2-B523-24326DA09F06}"/>
                </a:ext>
              </a:extLst>
            </p:cNvPr>
            <p:cNvSpPr/>
            <p:nvPr/>
          </p:nvSpPr>
          <p:spPr>
            <a:xfrm>
              <a:off x="4413140" y="507472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482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Signe Moins 68">
              <a:extLst>
                <a:ext uri="{FF2B5EF4-FFF2-40B4-BE49-F238E27FC236}">
                  <a16:creationId xmlns:a16="http://schemas.microsoft.com/office/drawing/2014/main" id="{DD20ECCA-6896-443A-9D43-9CABA7B6694F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rgbClr val="48287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D081BC6F-4BA6-4FAE-9C22-CA86FEC94C2F}"/>
              </a:ext>
            </a:extLst>
          </p:cNvPr>
          <p:cNvGrpSpPr/>
          <p:nvPr/>
        </p:nvGrpSpPr>
        <p:grpSpPr>
          <a:xfrm>
            <a:off x="6682980" y="2716930"/>
            <a:ext cx="1800000" cy="1800000"/>
            <a:chOff x="1437776" y="5068689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AC16A4D7-0014-4758-B8E7-8FDEAB101639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1DEDBA25-6605-44E8-93A1-659A8A20A4FF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7EC38E57-3733-4EE8-99FA-563E32DC14ED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B960B090-CA2C-469B-9B58-0310EEE46C8A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CA604C48-CDE7-4EA9-B925-E99B4C939312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B4D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2" name="Signe Plus 61">
              <a:extLst>
                <a:ext uri="{FF2B5EF4-FFF2-40B4-BE49-F238E27FC236}">
                  <a16:creationId xmlns:a16="http://schemas.microsoft.com/office/drawing/2014/main" id="{DC18B5C9-D404-40FA-8427-E691CCCF7B08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rgbClr val="B4DE2C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1C6676BC-7146-4622-8CE9-752262990CF7}"/>
              </a:ext>
            </a:extLst>
          </p:cNvPr>
          <p:cNvGrpSpPr/>
          <p:nvPr/>
        </p:nvGrpSpPr>
        <p:grpSpPr>
          <a:xfrm>
            <a:off x="4774234" y="2716930"/>
            <a:ext cx="1800000" cy="1800000"/>
            <a:chOff x="1437776" y="5068689"/>
            <a:chExt cx="1800000" cy="180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5C75006F-F9F9-4E10-A976-83C328D75527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D4CC1140-14C5-4195-AF26-6C055C3EB87D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CA05A64D-B9DD-4B86-924F-4C121569DB37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7870CFA6-5597-4EBE-A849-FE62DB555D8E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Signe Plus 93">
              <a:extLst>
                <a:ext uri="{FF2B5EF4-FFF2-40B4-BE49-F238E27FC236}">
                  <a16:creationId xmlns:a16="http://schemas.microsoft.com/office/drawing/2014/main" id="{23F6EAE8-77FF-4586-A868-0A3D9A0D8B78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rgbClr val="6DCD5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291D5EBC-24AD-4EA5-9ECD-9A758D2CEA52}"/>
              </a:ext>
            </a:extLst>
          </p:cNvPr>
          <p:cNvGrpSpPr/>
          <p:nvPr/>
        </p:nvGrpSpPr>
        <p:grpSpPr>
          <a:xfrm>
            <a:off x="3070735" y="2657272"/>
            <a:ext cx="1800000" cy="1800000"/>
            <a:chOff x="1437776" y="5068689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E9887CB1-FA93-4E39-9DD7-D02626770846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D1EAB1E-1D50-45F1-93D3-5BCC24E12C5E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6770280-B0F6-4B60-AA05-FA1CD73A6F8B}"/>
                </a:ext>
              </a:extLst>
            </p:cNvPr>
            <p:cNvSpPr/>
            <p:nvPr/>
          </p:nvSpPr>
          <p:spPr>
            <a:xfrm>
              <a:off x="1612696" y="524868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EE8D929C-FAB5-4410-839C-ABE34F41DA25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rgbClr val="35B7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4BCBCAD9-EDE7-4052-B414-31C6440BEFF0}"/>
              </a:ext>
            </a:extLst>
          </p:cNvPr>
          <p:cNvGrpSpPr/>
          <p:nvPr/>
        </p:nvGrpSpPr>
        <p:grpSpPr>
          <a:xfrm>
            <a:off x="1332342" y="2657272"/>
            <a:ext cx="1800000" cy="1800000"/>
            <a:chOff x="1437776" y="5068689"/>
            <a:chExt cx="1800000" cy="1800000"/>
          </a:xfrm>
        </p:grpSpPr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1DC4D5F0-EADE-4BB6-9783-BC01B62C800F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16432A37-4730-4A04-92D4-F6FF45F7FBC5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Signe Plus 109">
              <a:extLst>
                <a:ext uri="{FF2B5EF4-FFF2-40B4-BE49-F238E27FC236}">
                  <a16:creationId xmlns:a16="http://schemas.microsoft.com/office/drawing/2014/main" id="{2E6B011F-B67F-4C4E-A99B-233107E9277F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rgbClr val="1F9E8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248F4867-1981-4851-A3A3-DBAB971A20C2}"/>
              </a:ext>
            </a:extLst>
          </p:cNvPr>
          <p:cNvGrpSpPr/>
          <p:nvPr/>
        </p:nvGrpSpPr>
        <p:grpSpPr>
          <a:xfrm>
            <a:off x="3065655" y="684472"/>
            <a:ext cx="1800000" cy="1800000"/>
            <a:chOff x="4045520" y="4714722"/>
            <a:chExt cx="1800000" cy="180000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A6877EA1-708A-4DCF-8FA2-D8CACE7223FA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0CCCA9C1-4622-49CE-970D-35194FF15601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EB07A234-542F-465F-8194-2A6EB3F9F8E4}"/>
                </a:ext>
              </a:extLst>
            </p:cNvPr>
            <p:cNvSpPr/>
            <p:nvPr/>
          </p:nvSpPr>
          <p:spPr>
            <a:xfrm>
              <a:off x="4223201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E4EB554B-D4AF-46E8-852E-D4F85634B28D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Signe Moins 116">
              <a:extLst>
                <a:ext uri="{FF2B5EF4-FFF2-40B4-BE49-F238E27FC236}">
                  <a16:creationId xmlns:a16="http://schemas.microsoft.com/office/drawing/2014/main" id="{AE47EBCF-5CB5-4A38-A843-2F53D4416337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rgbClr val="31688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BB5A543A-6BC8-4F5F-8DC1-97C552F49574}"/>
              </a:ext>
            </a:extLst>
          </p:cNvPr>
          <p:cNvGrpSpPr/>
          <p:nvPr/>
        </p:nvGrpSpPr>
        <p:grpSpPr>
          <a:xfrm>
            <a:off x="4878503" y="684472"/>
            <a:ext cx="1800000" cy="1800000"/>
            <a:chOff x="4045520" y="4714722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DE85D2C2-2B32-462D-A2FA-125DA8CE67AD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553AD1EE-2E43-431C-974F-65A00AFCBF64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20481D61-3DD7-46AC-AA6F-D379F9D50448}"/>
                </a:ext>
              </a:extLst>
            </p:cNvPr>
            <p:cNvSpPr/>
            <p:nvPr/>
          </p:nvSpPr>
          <p:spPr>
            <a:xfrm>
              <a:off x="4223201" y="4894722"/>
              <a:ext cx="1440000" cy="144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Signe Moins 122">
              <a:extLst>
                <a:ext uri="{FF2B5EF4-FFF2-40B4-BE49-F238E27FC236}">
                  <a16:creationId xmlns:a16="http://schemas.microsoft.com/office/drawing/2014/main" id="{61178020-FEBF-41AF-B2F4-1A184D5A0505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rgbClr val="26828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067BEF7E-F338-4D68-9838-4377FA5A2BAC}"/>
              </a:ext>
            </a:extLst>
          </p:cNvPr>
          <p:cNvGrpSpPr/>
          <p:nvPr/>
        </p:nvGrpSpPr>
        <p:grpSpPr>
          <a:xfrm>
            <a:off x="6686273" y="676831"/>
            <a:ext cx="1800000" cy="1800000"/>
            <a:chOff x="4045520" y="4714722"/>
            <a:chExt cx="1800000" cy="1800000"/>
          </a:xfrm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9E57EE49-76BC-44BE-A6F2-A043845425BD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4A0916AD-10CE-4E2B-83AC-BF8531FA650E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47" name="Signe Moins 46">
            <a:extLst>
              <a:ext uri="{FF2B5EF4-FFF2-40B4-BE49-F238E27FC236}">
                <a16:creationId xmlns:a16="http://schemas.microsoft.com/office/drawing/2014/main" id="{2132D252-8151-4ECF-B4E5-F9612A36E781}"/>
              </a:ext>
            </a:extLst>
          </p:cNvPr>
          <p:cNvSpPr/>
          <p:nvPr/>
        </p:nvSpPr>
        <p:spPr>
          <a:xfrm>
            <a:off x="7123994" y="1127272"/>
            <a:ext cx="914398" cy="844736"/>
          </a:xfrm>
          <a:prstGeom prst="mathMinus">
            <a:avLst>
              <a:gd name="adj1" fmla="val 20036"/>
            </a:avLst>
          </a:prstGeom>
          <a:solidFill>
            <a:srgbClr val="1F9E8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075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8C9390E-BC45-4B37-8406-1C132A048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5" r="18913" b="24602"/>
          <a:stretch/>
        </p:blipFill>
        <p:spPr bwMode="auto">
          <a:xfrm>
            <a:off x="9469235" y="2837272"/>
            <a:ext cx="3935017" cy="296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BA078937-D8CB-48B7-9A20-969D4597402E}"/>
              </a:ext>
            </a:extLst>
          </p:cNvPr>
          <p:cNvGrpSpPr/>
          <p:nvPr/>
        </p:nvGrpSpPr>
        <p:grpSpPr>
          <a:xfrm>
            <a:off x="1332342" y="676831"/>
            <a:ext cx="1800000" cy="1800000"/>
            <a:chOff x="4045520" y="4714722"/>
            <a:chExt cx="1800000" cy="1800000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7606BF3-DC37-42F8-A09F-D610230868DD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8C1D9F4-5A64-42A0-A6C9-A30A333E18F5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A25E359A-B898-461D-B406-0E92EB2E8660}"/>
                </a:ext>
              </a:extLst>
            </p:cNvPr>
            <p:cNvSpPr/>
            <p:nvPr/>
          </p:nvSpPr>
          <p:spPr>
            <a:xfrm>
              <a:off x="4223201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009B0297-347F-4489-949E-BB446F5329A2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14AFF9A5-4D7D-4BD2-B523-24326DA09F06}"/>
                </a:ext>
              </a:extLst>
            </p:cNvPr>
            <p:cNvSpPr/>
            <p:nvPr/>
          </p:nvSpPr>
          <p:spPr>
            <a:xfrm>
              <a:off x="4413140" y="507472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482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Signe Moins 68">
              <a:extLst>
                <a:ext uri="{FF2B5EF4-FFF2-40B4-BE49-F238E27FC236}">
                  <a16:creationId xmlns:a16="http://schemas.microsoft.com/office/drawing/2014/main" id="{DD20ECCA-6896-443A-9D43-9CABA7B6694F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rgbClr val="48287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D081BC6F-4BA6-4FAE-9C22-CA86FEC94C2F}"/>
              </a:ext>
            </a:extLst>
          </p:cNvPr>
          <p:cNvGrpSpPr/>
          <p:nvPr/>
        </p:nvGrpSpPr>
        <p:grpSpPr>
          <a:xfrm>
            <a:off x="6583423" y="2657272"/>
            <a:ext cx="1800000" cy="1800000"/>
            <a:chOff x="1437776" y="5068689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AC16A4D7-0014-4758-B8E7-8FDEAB101639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1DEDBA25-6605-44E8-93A1-659A8A20A4FF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B4D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7EC38E57-3733-4EE8-99FA-563E32DC14ED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B960B090-CA2C-469B-9B58-0310EEE46C8A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CA604C48-CDE7-4EA9-B925-E99B4C939312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rgbClr val="B4DE2C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2" name="Signe Plus 61">
              <a:extLst>
                <a:ext uri="{FF2B5EF4-FFF2-40B4-BE49-F238E27FC236}">
                  <a16:creationId xmlns:a16="http://schemas.microsoft.com/office/drawing/2014/main" id="{DC18B5C9-D404-40FA-8427-E691CCCF7B08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1C6676BC-7146-4622-8CE9-752262990CF7}"/>
              </a:ext>
            </a:extLst>
          </p:cNvPr>
          <p:cNvGrpSpPr/>
          <p:nvPr/>
        </p:nvGrpSpPr>
        <p:grpSpPr>
          <a:xfrm>
            <a:off x="4809128" y="2657272"/>
            <a:ext cx="1800000" cy="1800000"/>
            <a:chOff x="1437776" y="5068689"/>
            <a:chExt cx="1800000" cy="180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5C75006F-F9F9-4E10-A976-83C328D75527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D4CC1140-14C5-4195-AF26-6C055C3EB87D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CA05A64D-B9DD-4B86-924F-4C121569DB37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7870CFA6-5597-4EBE-A849-FE62DB555D8E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rgbClr val="6DCD59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Signe Plus 93">
              <a:extLst>
                <a:ext uri="{FF2B5EF4-FFF2-40B4-BE49-F238E27FC236}">
                  <a16:creationId xmlns:a16="http://schemas.microsoft.com/office/drawing/2014/main" id="{23F6EAE8-77FF-4586-A868-0A3D9A0D8B78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291D5EBC-24AD-4EA5-9ECD-9A758D2CEA52}"/>
              </a:ext>
            </a:extLst>
          </p:cNvPr>
          <p:cNvGrpSpPr/>
          <p:nvPr/>
        </p:nvGrpSpPr>
        <p:grpSpPr>
          <a:xfrm>
            <a:off x="3070735" y="2657272"/>
            <a:ext cx="1800000" cy="1800000"/>
            <a:chOff x="1437776" y="5068689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E9887CB1-FA93-4E39-9DD7-D02626770846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D1EAB1E-1D50-45F1-93D3-5BCC24E12C5E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6770280-B0F6-4B60-AA05-FA1CD73A6F8B}"/>
                </a:ext>
              </a:extLst>
            </p:cNvPr>
            <p:cNvSpPr/>
            <p:nvPr/>
          </p:nvSpPr>
          <p:spPr>
            <a:xfrm>
              <a:off x="1612696" y="5248689"/>
              <a:ext cx="1440000" cy="1440000"/>
            </a:xfrm>
            <a:prstGeom prst="ellipse">
              <a:avLst/>
            </a:prstGeom>
            <a:solidFill>
              <a:srgbClr val="35B779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EE8D929C-FAB5-4410-839C-ABE34F41DA25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4BCBCAD9-EDE7-4052-B414-31C6440BEFF0}"/>
              </a:ext>
            </a:extLst>
          </p:cNvPr>
          <p:cNvGrpSpPr/>
          <p:nvPr/>
        </p:nvGrpSpPr>
        <p:grpSpPr>
          <a:xfrm>
            <a:off x="1332342" y="2657272"/>
            <a:ext cx="1800000" cy="1800000"/>
            <a:chOff x="1437776" y="5068689"/>
            <a:chExt cx="1800000" cy="1800000"/>
          </a:xfrm>
        </p:grpSpPr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1DC4D5F0-EADE-4BB6-9783-BC01B62C800F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16432A37-4730-4A04-92D4-F6FF45F7FBC5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rgbClr val="1F9E89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Signe Plus 109">
              <a:extLst>
                <a:ext uri="{FF2B5EF4-FFF2-40B4-BE49-F238E27FC236}">
                  <a16:creationId xmlns:a16="http://schemas.microsoft.com/office/drawing/2014/main" id="{2E6B011F-B67F-4C4E-A99B-233107E9277F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248F4867-1981-4851-A3A3-DBAB971A20C2}"/>
              </a:ext>
            </a:extLst>
          </p:cNvPr>
          <p:cNvGrpSpPr/>
          <p:nvPr/>
        </p:nvGrpSpPr>
        <p:grpSpPr>
          <a:xfrm>
            <a:off x="3065655" y="684472"/>
            <a:ext cx="1800000" cy="1800000"/>
            <a:chOff x="4045520" y="4714722"/>
            <a:chExt cx="1800000" cy="180000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A6877EA1-708A-4DCF-8FA2-D8CACE7223FA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0CCCA9C1-4622-49CE-970D-35194FF15601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EB07A234-542F-465F-8194-2A6EB3F9F8E4}"/>
                </a:ext>
              </a:extLst>
            </p:cNvPr>
            <p:cNvSpPr/>
            <p:nvPr/>
          </p:nvSpPr>
          <p:spPr>
            <a:xfrm>
              <a:off x="4223201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E4EB554B-D4AF-46E8-852E-D4F85634B28D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Signe Moins 116">
              <a:extLst>
                <a:ext uri="{FF2B5EF4-FFF2-40B4-BE49-F238E27FC236}">
                  <a16:creationId xmlns:a16="http://schemas.microsoft.com/office/drawing/2014/main" id="{AE47EBCF-5CB5-4A38-A843-2F53D4416337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rgbClr val="31688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BB5A543A-6BC8-4F5F-8DC1-97C552F49574}"/>
              </a:ext>
            </a:extLst>
          </p:cNvPr>
          <p:cNvGrpSpPr/>
          <p:nvPr/>
        </p:nvGrpSpPr>
        <p:grpSpPr>
          <a:xfrm>
            <a:off x="4878503" y="684472"/>
            <a:ext cx="1800000" cy="1800000"/>
            <a:chOff x="4045520" y="4714722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DE85D2C2-2B32-462D-A2FA-125DA8CE67AD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553AD1EE-2E43-431C-974F-65A00AFCBF64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20481D61-3DD7-46AC-AA6F-D379F9D50448}"/>
                </a:ext>
              </a:extLst>
            </p:cNvPr>
            <p:cNvSpPr/>
            <p:nvPr/>
          </p:nvSpPr>
          <p:spPr>
            <a:xfrm>
              <a:off x="4223201" y="4894722"/>
              <a:ext cx="1440000" cy="144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Signe Moins 122">
              <a:extLst>
                <a:ext uri="{FF2B5EF4-FFF2-40B4-BE49-F238E27FC236}">
                  <a16:creationId xmlns:a16="http://schemas.microsoft.com/office/drawing/2014/main" id="{61178020-FEBF-41AF-B2F4-1A184D5A0505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rgbClr val="26828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067BEF7E-F338-4D68-9838-4377FA5A2BAC}"/>
              </a:ext>
            </a:extLst>
          </p:cNvPr>
          <p:cNvGrpSpPr/>
          <p:nvPr/>
        </p:nvGrpSpPr>
        <p:grpSpPr>
          <a:xfrm>
            <a:off x="6686273" y="676831"/>
            <a:ext cx="1800000" cy="1800000"/>
            <a:chOff x="4045520" y="4714722"/>
            <a:chExt cx="1800000" cy="1800000"/>
          </a:xfrm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9E57EE49-76BC-44BE-A6F2-A043845425BD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4A0916AD-10CE-4E2B-83AC-BF8531FA650E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8" name="Signe Moins 127">
              <a:extLst>
                <a:ext uri="{FF2B5EF4-FFF2-40B4-BE49-F238E27FC236}">
                  <a16:creationId xmlns:a16="http://schemas.microsoft.com/office/drawing/2014/main" id="{70F2AA46-A395-412E-8DC0-E3103A7E845A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rgbClr val="1F9E8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21640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Ellipse 98">
            <a:extLst>
              <a:ext uri="{FF2B5EF4-FFF2-40B4-BE49-F238E27FC236}">
                <a16:creationId xmlns:a16="http://schemas.microsoft.com/office/drawing/2014/main" id="{3B87195B-5B74-47CD-841E-CF3296131AA7}"/>
              </a:ext>
            </a:extLst>
          </p:cNvPr>
          <p:cNvSpPr/>
          <p:nvPr/>
        </p:nvSpPr>
        <p:spPr>
          <a:xfrm>
            <a:off x="6876691" y="4823969"/>
            <a:ext cx="1800000" cy="1800000"/>
          </a:xfrm>
          <a:prstGeom prst="ellipse">
            <a:avLst/>
          </a:prstGeom>
          <a:solidFill>
            <a:srgbClr val="B4DE2C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0" name="Signe Plus 99">
            <a:extLst>
              <a:ext uri="{FF2B5EF4-FFF2-40B4-BE49-F238E27FC236}">
                <a16:creationId xmlns:a16="http://schemas.microsoft.com/office/drawing/2014/main" id="{FF2E125A-DEA1-4DE5-95D9-7DC0CC5B89AA}"/>
              </a:ext>
            </a:extLst>
          </p:cNvPr>
          <p:cNvSpPr/>
          <p:nvPr/>
        </p:nvSpPr>
        <p:spPr>
          <a:xfrm>
            <a:off x="7327111" y="5266769"/>
            <a:ext cx="914400" cy="914400"/>
          </a:xfrm>
          <a:prstGeom prst="mathPlus">
            <a:avLst>
              <a:gd name="adj1" fmla="val 1831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5318E324-1E2E-482C-98C5-92570FB668BC}"/>
              </a:ext>
            </a:extLst>
          </p:cNvPr>
          <p:cNvGrpSpPr/>
          <p:nvPr/>
        </p:nvGrpSpPr>
        <p:grpSpPr>
          <a:xfrm>
            <a:off x="4986169" y="4823969"/>
            <a:ext cx="1800000" cy="1800000"/>
            <a:chOff x="4986169" y="4823969"/>
            <a:chExt cx="1800000" cy="1800000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9ECB6788-3CD5-4AA1-8CF9-6FE4E3A0B963}"/>
                </a:ext>
              </a:extLst>
            </p:cNvPr>
            <p:cNvSpPr/>
            <p:nvPr/>
          </p:nvSpPr>
          <p:spPr>
            <a:xfrm>
              <a:off x="4986169" y="4823969"/>
              <a:ext cx="1800000" cy="1800000"/>
            </a:xfrm>
            <a:prstGeom prst="ellipse">
              <a:avLst/>
            </a:prstGeom>
            <a:solidFill>
              <a:srgbClr val="6DCD59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3" name="Signe Plus 102">
              <a:extLst>
                <a:ext uri="{FF2B5EF4-FFF2-40B4-BE49-F238E27FC236}">
                  <a16:creationId xmlns:a16="http://schemas.microsoft.com/office/drawing/2014/main" id="{A2749A62-240D-48C3-8CB1-0E3A82303186}"/>
                </a:ext>
              </a:extLst>
            </p:cNvPr>
            <p:cNvSpPr/>
            <p:nvPr/>
          </p:nvSpPr>
          <p:spPr>
            <a:xfrm>
              <a:off x="5436589" y="526676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6" name="Ellipse 105">
            <a:extLst>
              <a:ext uri="{FF2B5EF4-FFF2-40B4-BE49-F238E27FC236}">
                <a16:creationId xmlns:a16="http://schemas.microsoft.com/office/drawing/2014/main" id="{5479D727-5858-4A5D-89A1-7FD18239DD7F}"/>
              </a:ext>
            </a:extLst>
          </p:cNvPr>
          <p:cNvSpPr/>
          <p:nvPr/>
        </p:nvSpPr>
        <p:spPr>
          <a:xfrm>
            <a:off x="3159461" y="4823969"/>
            <a:ext cx="1800000" cy="1800000"/>
          </a:xfrm>
          <a:prstGeom prst="ellipse">
            <a:avLst/>
          </a:prstGeom>
          <a:solidFill>
            <a:srgbClr val="35B779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7" name="Signe Plus 106">
            <a:extLst>
              <a:ext uri="{FF2B5EF4-FFF2-40B4-BE49-F238E27FC236}">
                <a16:creationId xmlns:a16="http://schemas.microsoft.com/office/drawing/2014/main" id="{7DA696B8-DF1E-4058-ADDF-3797BE888050}"/>
              </a:ext>
            </a:extLst>
          </p:cNvPr>
          <p:cNvSpPr/>
          <p:nvPr/>
        </p:nvSpPr>
        <p:spPr>
          <a:xfrm>
            <a:off x="3609881" y="5266769"/>
            <a:ext cx="914400" cy="914400"/>
          </a:xfrm>
          <a:prstGeom prst="mathPlus">
            <a:avLst>
              <a:gd name="adj1" fmla="val 1831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D246E38-4897-412B-921C-CB3AF3E787E1}"/>
              </a:ext>
            </a:extLst>
          </p:cNvPr>
          <p:cNvGrpSpPr/>
          <p:nvPr/>
        </p:nvGrpSpPr>
        <p:grpSpPr>
          <a:xfrm>
            <a:off x="1306045" y="4823969"/>
            <a:ext cx="1800000" cy="1800000"/>
            <a:chOff x="1306045" y="4823969"/>
            <a:chExt cx="1800000" cy="1800000"/>
          </a:xfrm>
        </p:grpSpPr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8719FB9B-EBF3-4B0F-998A-D250DCFEC167}"/>
                </a:ext>
              </a:extLst>
            </p:cNvPr>
            <p:cNvSpPr/>
            <p:nvPr/>
          </p:nvSpPr>
          <p:spPr>
            <a:xfrm>
              <a:off x="1306045" y="4823969"/>
              <a:ext cx="1800000" cy="1800000"/>
            </a:xfrm>
            <a:prstGeom prst="ellipse">
              <a:avLst/>
            </a:prstGeom>
            <a:solidFill>
              <a:srgbClr val="1F9E89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Signe Plus 109">
              <a:extLst>
                <a:ext uri="{FF2B5EF4-FFF2-40B4-BE49-F238E27FC236}">
                  <a16:creationId xmlns:a16="http://schemas.microsoft.com/office/drawing/2014/main" id="{A1088994-57FC-43EC-9A65-54FECA4B8028}"/>
                </a:ext>
              </a:extLst>
            </p:cNvPr>
            <p:cNvSpPr/>
            <p:nvPr/>
          </p:nvSpPr>
          <p:spPr>
            <a:xfrm>
              <a:off x="1756465" y="526676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28C9390E-BC45-4B37-8406-1C132A048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5" r="18913" b="24602"/>
          <a:stretch/>
        </p:blipFill>
        <p:spPr bwMode="auto">
          <a:xfrm>
            <a:off x="11510315" y="3897596"/>
            <a:ext cx="3935017" cy="296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Ellipse 153">
            <a:extLst>
              <a:ext uri="{FF2B5EF4-FFF2-40B4-BE49-F238E27FC236}">
                <a16:creationId xmlns:a16="http://schemas.microsoft.com/office/drawing/2014/main" id="{361E6284-4991-4E77-9487-34975E5240F2}"/>
              </a:ext>
            </a:extLst>
          </p:cNvPr>
          <p:cNvSpPr/>
          <p:nvPr/>
        </p:nvSpPr>
        <p:spPr>
          <a:xfrm>
            <a:off x="8752659" y="4823969"/>
            <a:ext cx="1800000" cy="1800000"/>
          </a:xfrm>
          <a:prstGeom prst="ellipse">
            <a:avLst/>
          </a:prstGeom>
          <a:solidFill>
            <a:srgbClr val="FDE72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5" name="Signe Plus 154">
            <a:extLst>
              <a:ext uri="{FF2B5EF4-FFF2-40B4-BE49-F238E27FC236}">
                <a16:creationId xmlns:a16="http://schemas.microsoft.com/office/drawing/2014/main" id="{76EB3823-024F-4FEF-8CE5-FBF60C0E266A}"/>
              </a:ext>
            </a:extLst>
          </p:cNvPr>
          <p:cNvSpPr/>
          <p:nvPr/>
        </p:nvSpPr>
        <p:spPr>
          <a:xfrm>
            <a:off x="9203079" y="5266769"/>
            <a:ext cx="914400" cy="914400"/>
          </a:xfrm>
          <a:prstGeom prst="mathPlus">
            <a:avLst>
              <a:gd name="adj1" fmla="val 1831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3C2A138E-4A01-4D4D-AC6B-0B5C1C8C38F5}"/>
              </a:ext>
            </a:extLst>
          </p:cNvPr>
          <p:cNvSpPr/>
          <p:nvPr/>
        </p:nvSpPr>
        <p:spPr>
          <a:xfrm>
            <a:off x="6876691" y="2802569"/>
            <a:ext cx="1800000" cy="1800000"/>
          </a:xfrm>
          <a:prstGeom prst="ellipse">
            <a:avLst/>
          </a:prstGeom>
          <a:solidFill>
            <a:srgbClr val="31688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2ABD0234-6006-4BC1-8DFB-0AEEEF45B071}"/>
              </a:ext>
            </a:extLst>
          </p:cNvPr>
          <p:cNvSpPr/>
          <p:nvPr/>
        </p:nvSpPr>
        <p:spPr>
          <a:xfrm>
            <a:off x="4986169" y="2802569"/>
            <a:ext cx="1800000" cy="1800000"/>
          </a:xfrm>
          <a:prstGeom prst="ellipse">
            <a:avLst/>
          </a:prstGeom>
          <a:solidFill>
            <a:srgbClr val="394687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623BA86A-66A4-4245-933C-8A954E69276C}"/>
              </a:ext>
            </a:extLst>
          </p:cNvPr>
          <p:cNvSpPr/>
          <p:nvPr/>
        </p:nvSpPr>
        <p:spPr>
          <a:xfrm>
            <a:off x="3159461" y="2802569"/>
            <a:ext cx="1800000" cy="1800000"/>
          </a:xfrm>
          <a:prstGeom prst="ellipse">
            <a:avLst/>
          </a:prstGeom>
          <a:solidFill>
            <a:srgbClr val="482878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6D9F408A-93EE-441A-897E-D82D2C695B85}"/>
              </a:ext>
            </a:extLst>
          </p:cNvPr>
          <p:cNvSpPr/>
          <p:nvPr/>
        </p:nvSpPr>
        <p:spPr>
          <a:xfrm>
            <a:off x="1306045" y="2802569"/>
            <a:ext cx="1800000" cy="1800000"/>
          </a:xfrm>
          <a:prstGeom prst="ellipse">
            <a:avLst/>
          </a:prstGeom>
          <a:solidFill>
            <a:srgbClr val="440154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5B4E8D14-BC07-43BE-9D05-E9E7012B1610}"/>
              </a:ext>
            </a:extLst>
          </p:cNvPr>
          <p:cNvSpPr/>
          <p:nvPr/>
        </p:nvSpPr>
        <p:spPr>
          <a:xfrm>
            <a:off x="8752659" y="2802569"/>
            <a:ext cx="1800000" cy="1800000"/>
          </a:xfrm>
          <a:prstGeom prst="ellipse">
            <a:avLst/>
          </a:prstGeom>
          <a:solidFill>
            <a:srgbClr val="26828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2" name="Signe Moins 131">
            <a:extLst>
              <a:ext uri="{FF2B5EF4-FFF2-40B4-BE49-F238E27FC236}">
                <a16:creationId xmlns:a16="http://schemas.microsoft.com/office/drawing/2014/main" id="{D1765EFB-F496-409B-A18D-DC82FFD1E6A7}"/>
              </a:ext>
            </a:extLst>
          </p:cNvPr>
          <p:cNvSpPr/>
          <p:nvPr/>
        </p:nvSpPr>
        <p:spPr>
          <a:xfrm>
            <a:off x="1766235" y="3280201"/>
            <a:ext cx="914398" cy="844736"/>
          </a:xfrm>
          <a:prstGeom prst="mathMinus">
            <a:avLst>
              <a:gd name="adj1" fmla="val 2003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Signe Moins 132">
            <a:extLst>
              <a:ext uri="{FF2B5EF4-FFF2-40B4-BE49-F238E27FC236}">
                <a16:creationId xmlns:a16="http://schemas.microsoft.com/office/drawing/2014/main" id="{6C397A63-AFD2-473A-80F7-14C50AEEC24E}"/>
              </a:ext>
            </a:extLst>
          </p:cNvPr>
          <p:cNvSpPr/>
          <p:nvPr/>
        </p:nvSpPr>
        <p:spPr>
          <a:xfrm>
            <a:off x="3623237" y="3280201"/>
            <a:ext cx="914398" cy="844736"/>
          </a:xfrm>
          <a:prstGeom prst="mathMinus">
            <a:avLst>
              <a:gd name="adj1" fmla="val 2003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Signe Moins 133">
            <a:extLst>
              <a:ext uri="{FF2B5EF4-FFF2-40B4-BE49-F238E27FC236}">
                <a16:creationId xmlns:a16="http://schemas.microsoft.com/office/drawing/2014/main" id="{E41AA07E-A626-4778-8815-2EB58E1FB678}"/>
              </a:ext>
            </a:extLst>
          </p:cNvPr>
          <p:cNvSpPr/>
          <p:nvPr/>
        </p:nvSpPr>
        <p:spPr>
          <a:xfrm>
            <a:off x="5430857" y="3287822"/>
            <a:ext cx="914398" cy="844736"/>
          </a:xfrm>
          <a:prstGeom prst="mathMinus">
            <a:avLst>
              <a:gd name="adj1" fmla="val 2003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Signe Moins 134">
            <a:extLst>
              <a:ext uri="{FF2B5EF4-FFF2-40B4-BE49-F238E27FC236}">
                <a16:creationId xmlns:a16="http://schemas.microsoft.com/office/drawing/2014/main" id="{EC35642A-B075-4D66-B7DE-50E369D459D8}"/>
              </a:ext>
            </a:extLst>
          </p:cNvPr>
          <p:cNvSpPr/>
          <p:nvPr/>
        </p:nvSpPr>
        <p:spPr>
          <a:xfrm>
            <a:off x="7319492" y="3273089"/>
            <a:ext cx="914398" cy="844736"/>
          </a:xfrm>
          <a:prstGeom prst="mathMinus">
            <a:avLst>
              <a:gd name="adj1" fmla="val 2003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Signe Moins 135">
            <a:extLst>
              <a:ext uri="{FF2B5EF4-FFF2-40B4-BE49-F238E27FC236}">
                <a16:creationId xmlns:a16="http://schemas.microsoft.com/office/drawing/2014/main" id="{49D6F803-7BDE-4537-AE55-33620D176493}"/>
              </a:ext>
            </a:extLst>
          </p:cNvPr>
          <p:cNvSpPr/>
          <p:nvPr/>
        </p:nvSpPr>
        <p:spPr>
          <a:xfrm>
            <a:off x="9231487" y="3273089"/>
            <a:ext cx="914398" cy="844736"/>
          </a:xfrm>
          <a:prstGeom prst="mathMinus">
            <a:avLst>
              <a:gd name="adj1" fmla="val 2003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30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8C9390E-BC45-4B37-8406-1C132A048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5" r="18913" b="24602"/>
          <a:stretch/>
        </p:blipFill>
        <p:spPr bwMode="auto">
          <a:xfrm>
            <a:off x="11510315" y="3897596"/>
            <a:ext cx="3935017" cy="296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D3A7FB23-136F-4031-9C0E-B5C673FF8D3B}"/>
              </a:ext>
            </a:extLst>
          </p:cNvPr>
          <p:cNvGrpSpPr/>
          <p:nvPr/>
        </p:nvGrpSpPr>
        <p:grpSpPr>
          <a:xfrm>
            <a:off x="8767213" y="4823969"/>
            <a:ext cx="1800000" cy="1800000"/>
            <a:chOff x="1437776" y="5068689"/>
            <a:chExt cx="1800000" cy="18000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1551A0F7-2E61-4FA5-B63F-E9295832ED3C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746001E-1686-4AD4-9085-36B2AA9CED62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8125C052-3FAF-4126-8710-35C82FF9E770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413CEFE7-4A4B-4BBF-B58D-4B812C8C86FB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B706A9E-7986-49E9-BDC2-D659BE10E355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rgbClr val="FDE725"/>
            </a:solidFill>
            <a:ln w="101600">
              <a:solidFill>
                <a:srgbClr val="B4D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Signe Plus 35">
              <a:extLst>
                <a:ext uri="{FF2B5EF4-FFF2-40B4-BE49-F238E27FC236}">
                  <a16:creationId xmlns:a16="http://schemas.microsoft.com/office/drawing/2014/main" id="{F0DC8873-31B7-44FB-AC50-8FCED5AAE16F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47ED0D8A-E337-4976-B8CE-4EEE6673DCFD}"/>
              </a:ext>
            </a:extLst>
          </p:cNvPr>
          <p:cNvGrpSpPr/>
          <p:nvPr/>
        </p:nvGrpSpPr>
        <p:grpSpPr>
          <a:xfrm>
            <a:off x="6900821" y="4823969"/>
            <a:ext cx="1800000" cy="1800000"/>
            <a:chOff x="1437776" y="5068689"/>
            <a:chExt cx="1800000" cy="180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BA51E68C-0D3A-463E-968C-18EDA4400764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853C08FC-6876-47B4-976C-EEF3A3BFA19A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251CE7BF-7624-4EA8-9C24-36BAB1F67EE9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819E30B-FAC1-4D54-B475-A119FB7A230A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A5F7997-8274-41D7-A89A-1C580BACAF9D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rgbClr val="B4DE2C"/>
            </a:solidFill>
            <a:ln w="101600">
              <a:solidFill>
                <a:srgbClr val="B4D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Signe Plus 42">
              <a:extLst>
                <a:ext uri="{FF2B5EF4-FFF2-40B4-BE49-F238E27FC236}">
                  <a16:creationId xmlns:a16="http://schemas.microsoft.com/office/drawing/2014/main" id="{9A96DDDC-D455-4810-965A-168765352B49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7BF9B2BC-99B8-4B37-8943-894B8849DFF7}"/>
              </a:ext>
            </a:extLst>
          </p:cNvPr>
          <p:cNvGrpSpPr/>
          <p:nvPr/>
        </p:nvGrpSpPr>
        <p:grpSpPr>
          <a:xfrm>
            <a:off x="5034429" y="4823969"/>
            <a:ext cx="1800000" cy="1800000"/>
            <a:chOff x="1437776" y="5068689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0294057C-A689-4127-8771-C5C161887C25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5B18750-9604-45AE-9B0D-7830B6055409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A80CEF6-4F7D-41D1-ACFB-1E40673B82C5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89A27AAB-9814-464B-8AB4-D67C778E089F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9D30A4C7-5BF0-4D4B-A870-D3DE959C907E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rgbClr val="6DCD59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Signe Plus 49">
              <a:extLst>
                <a:ext uri="{FF2B5EF4-FFF2-40B4-BE49-F238E27FC236}">
                  <a16:creationId xmlns:a16="http://schemas.microsoft.com/office/drawing/2014/main" id="{7790D205-7CBB-4BAC-B529-C1FB772B779A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47BB9E26-7522-413C-87E3-BF1C734C2BEB}"/>
              </a:ext>
            </a:extLst>
          </p:cNvPr>
          <p:cNvGrpSpPr/>
          <p:nvPr/>
        </p:nvGrpSpPr>
        <p:grpSpPr>
          <a:xfrm>
            <a:off x="3167523" y="4823969"/>
            <a:ext cx="1800000" cy="1800000"/>
            <a:chOff x="1437776" y="5068689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72E1535-8401-4A9C-B5C2-5338EE2947F9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9F25E6CC-CF6F-47F0-BE83-966EBF34AAA8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2A5EADAB-17B3-497D-B9B8-D2F6150235C5}"/>
                </a:ext>
              </a:extLst>
            </p:cNvPr>
            <p:cNvSpPr/>
            <p:nvPr/>
          </p:nvSpPr>
          <p:spPr>
            <a:xfrm>
              <a:off x="1615457" y="5248689"/>
              <a:ext cx="1440000" cy="1440000"/>
            </a:xfrm>
            <a:prstGeom prst="ellipse">
              <a:avLst/>
            </a:prstGeom>
            <a:solidFill>
              <a:srgbClr val="35B779"/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Signe Plus 56">
              <a:extLst>
                <a:ext uri="{FF2B5EF4-FFF2-40B4-BE49-F238E27FC236}">
                  <a16:creationId xmlns:a16="http://schemas.microsoft.com/office/drawing/2014/main" id="{56A0C09A-C9CD-40CC-9349-C2A070C7FBC2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BA078937-D8CB-48B7-9A20-969D4597402E}"/>
              </a:ext>
            </a:extLst>
          </p:cNvPr>
          <p:cNvGrpSpPr/>
          <p:nvPr/>
        </p:nvGrpSpPr>
        <p:grpSpPr>
          <a:xfrm>
            <a:off x="1259026" y="2847569"/>
            <a:ext cx="1800000" cy="1800000"/>
            <a:chOff x="4045520" y="4714722"/>
            <a:chExt cx="1800000" cy="1800000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7606BF3-DC37-42F8-A09F-D610230868DD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8C1D9F4-5A64-42A0-A6C9-A30A333E18F5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A25E359A-B898-461D-B406-0E92EB2E8660}"/>
                </a:ext>
              </a:extLst>
            </p:cNvPr>
            <p:cNvSpPr/>
            <p:nvPr/>
          </p:nvSpPr>
          <p:spPr>
            <a:xfrm>
              <a:off x="4223201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009B0297-347F-4489-949E-BB446F5329A2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14AFF9A5-4D7D-4BD2-B523-24326DA09F06}"/>
                </a:ext>
              </a:extLst>
            </p:cNvPr>
            <p:cNvSpPr/>
            <p:nvPr/>
          </p:nvSpPr>
          <p:spPr>
            <a:xfrm>
              <a:off x="4413140" y="5074722"/>
              <a:ext cx="1080000" cy="1080000"/>
            </a:xfrm>
            <a:prstGeom prst="ellipse">
              <a:avLst/>
            </a:prstGeom>
            <a:solidFill>
              <a:srgbClr val="440154"/>
            </a:solidFill>
            <a:ln w="101600">
              <a:solidFill>
                <a:srgbClr val="482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Signe Moins 68">
              <a:extLst>
                <a:ext uri="{FF2B5EF4-FFF2-40B4-BE49-F238E27FC236}">
                  <a16:creationId xmlns:a16="http://schemas.microsoft.com/office/drawing/2014/main" id="{DD20ECCA-6896-443A-9D43-9CABA7B6694F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D49683CE-AC13-440D-A648-ABA91A79EC39}"/>
              </a:ext>
            </a:extLst>
          </p:cNvPr>
          <p:cNvGrpSpPr/>
          <p:nvPr/>
        </p:nvGrpSpPr>
        <p:grpSpPr>
          <a:xfrm>
            <a:off x="3175143" y="2820378"/>
            <a:ext cx="1800000" cy="1800000"/>
            <a:chOff x="4045520" y="4714722"/>
            <a:chExt cx="1800000" cy="180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5CE5837-E05B-4CDB-9C19-0AA2DD9392E0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FC0E7693-6CF2-45AE-B0D5-032269AF5AC4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1691F4CD-DABC-4A18-AB9E-AD64E00D2F9C}"/>
                </a:ext>
              </a:extLst>
            </p:cNvPr>
            <p:cNvSpPr/>
            <p:nvPr/>
          </p:nvSpPr>
          <p:spPr>
            <a:xfrm>
              <a:off x="4233140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CA1A1834-616D-4E90-A72D-CB887FF9553E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5C84CC0-70AC-46A3-83AD-175CD6FB6FED}"/>
                </a:ext>
              </a:extLst>
            </p:cNvPr>
            <p:cNvSpPr/>
            <p:nvPr/>
          </p:nvSpPr>
          <p:spPr>
            <a:xfrm>
              <a:off x="4413140" y="5074722"/>
              <a:ext cx="1080000" cy="1080000"/>
            </a:xfrm>
            <a:prstGeom prst="ellipse">
              <a:avLst/>
            </a:prstGeom>
            <a:solidFill>
              <a:srgbClr val="482878"/>
            </a:solidFill>
            <a:ln w="101600">
              <a:solidFill>
                <a:srgbClr val="482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Signe Moins 75">
              <a:extLst>
                <a:ext uri="{FF2B5EF4-FFF2-40B4-BE49-F238E27FC236}">
                  <a16:creationId xmlns:a16="http://schemas.microsoft.com/office/drawing/2014/main" id="{A3AB3E0C-25BB-434E-82C4-3E836B67E66D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8487716-DE8F-4DCE-8AB9-5E06EFDA7532}"/>
              </a:ext>
            </a:extLst>
          </p:cNvPr>
          <p:cNvGrpSpPr/>
          <p:nvPr/>
        </p:nvGrpSpPr>
        <p:grpSpPr>
          <a:xfrm>
            <a:off x="5074232" y="2820378"/>
            <a:ext cx="1800000" cy="1800000"/>
            <a:chOff x="4045520" y="4714722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19790D70-1381-4E4E-A4E7-6AC48BAA04E2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32E4581A-B1B9-4104-B640-7179E68C6FB3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C2FB005-5E07-43DE-805F-83AC13112F24}"/>
                </a:ext>
              </a:extLst>
            </p:cNvPr>
            <p:cNvSpPr/>
            <p:nvPr/>
          </p:nvSpPr>
          <p:spPr>
            <a:xfrm>
              <a:off x="4233140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A58A5A6-10AF-4835-B637-69485A8942B1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rgbClr val="31688E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3" name="Signe Moins 82">
              <a:extLst>
                <a:ext uri="{FF2B5EF4-FFF2-40B4-BE49-F238E27FC236}">
                  <a16:creationId xmlns:a16="http://schemas.microsoft.com/office/drawing/2014/main" id="{ACCBD858-03A9-4FDD-94D4-9D7370DDD736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385A8F77-364F-4CB9-95EE-A807AC18EF09}"/>
              </a:ext>
            </a:extLst>
          </p:cNvPr>
          <p:cNvGrpSpPr/>
          <p:nvPr/>
        </p:nvGrpSpPr>
        <p:grpSpPr>
          <a:xfrm>
            <a:off x="6978817" y="2822196"/>
            <a:ext cx="1800000" cy="1800000"/>
            <a:chOff x="4045520" y="4714722"/>
            <a:chExt cx="1800000" cy="1800000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5D74D918-9D89-4E22-AF50-11F5F86B5DA7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CE812E6B-5AD7-4A13-BAF3-E92C21939274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0E7A0400-4EED-4B51-89D8-A9EE4AE62716}"/>
                </a:ext>
              </a:extLst>
            </p:cNvPr>
            <p:cNvSpPr/>
            <p:nvPr/>
          </p:nvSpPr>
          <p:spPr>
            <a:xfrm>
              <a:off x="4233140" y="4894722"/>
              <a:ext cx="1440000" cy="1440000"/>
            </a:xfrm>
            <a:prstGeom prst="ellipse">
              <a:avLst/>
            </a:prstGeom>
            <a:solidFill>
              <a:srgbClr val="26828E"/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9" name="Signe Moins 88">
              <a:extLst>
                <a:ext uri="{FF2B5EF4-FFF2-40B4-BE49-F238E27FC236}">
                  <a16:creationId xmlns:a16="http://schemas.microsoft.com/office/drawing/2014/main" id="{20AB99F8-7216-4DB4-86A3-0015B482F58F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04444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8C9390E-BC45-4B37-8406-1C132A048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5" r="18913" b="24602"/>
          <a:stretch/>
        </p:blipFill>
        <p:spPr bwMode="auto">
          <a:xfrm>
            <a:off x="11510315" y="3897596"/>
            <a:ext cx="3935017" cy="296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D3A7FB23-136F-4031-9C0E-B5C673FF8D3B}"/>
              </a:ext>
            </a:extLst>
          </p:cNvPr>
          <p:cNvGrpSpPr/>
          <p:nvPr/>
        </p:nvGrpSpPr>
        <p:grpSpPr>
          <a:xfrm>
            <a:off x="6879753" y="2720081"/>
            <a:ext cx="1800000" cy="1800000"/>
            <a:chOff x="1437776" y="5068689"/>
            <a:chExt cx="1800000" cy="18000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1551A0F7-2E61-4FA5-B63F-E9295832ED3C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746001E-1686-4AD4-9085-36B2AA9CED62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8125C052-3FAF-4126-8710-35C82FF9E770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413CEFE7-4A4B-4BBF-B58D-4B812C8C86FB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B706A9E-7986-49E9-BDC2-D659BE10E355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rgbClr val="FDE725"/>
            </a:solidFill>
            <a:ln w="101600">
              <a:solidFill>
                <a:srgbClr val="B4D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Signe Plus 35">
              <a:extLst>
                <a:ext uri="{FF2B5EF4-FFF2-40B4-BE49-F238E27FC236}">
                  <a16:creationId xmlns:a16="http://schemas.microsoft.com/office/drawing/2014/main" id="{F0DC8873-31B7-44FB-AC50-8FCED5AAE16F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47ED0D8A-E337-4976-B8CE-4EEE6673DCFD}"/>
              </a:ext>
            </a:extLst>
          </p:cNvPr>
          <p:cNvGrpSpPr/>
          <p:nvPr/>
        </p:nvGrpSpPr>
        <p:grpSpPr>
          <a:xfrm>
            <a:off x="5013361" y="2720081"/>
            <a:ext cx="1800000" cy="1800000"/>
            <a:chOff x="1437776" y="5068689"/>
            <a:chExt cx="1800000" cy="180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BA51E68C-0D3A-463E-968C-18EDA4400764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853C08FC-6876-47B4-976C-EEF3A3BFA19A}"/>
                </a:ext>
              </a:extLst>
            </p:cNvPr>
            <p:cNvSpPr/>
            <p:nvPr/>
          </p:nvSpPr>
          <p:spPr>
            <a:xfrm>
              <a:off x="15353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251CE7BF-7624-4EA8-9C24-36BAB1F67EE9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819E30B-FAC1-4D54-B475-A119FB7A230A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A5F7997-8274-41D7-A89A-1C580BACAF9D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rgbClr val="B4DE2C"/>
            </a:solidFill>
            <a:ln w="101600">
              <a:solidFill>
                <a:srgbClr val="B4D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Signe Plus 42">
              <a:extLst>
                <a:ext uri="{FF2B5EF4-FFF2-40B4-BE49-F238E27FC236}">
                  <a16:creationId xmlns:a16="http://schemas.microsoft.com/office/drawing/2014/main" id="{9A96DDDC-D455-4810-965A-168765352B49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7BF9B2BC-99B8-4B37-8943-894B8849DFF7}"/>
              </a:ext>
            </a:extLst>
          </p:cNvPr>
          <p:cNvGrpSpPr/>
          <p:nvPr/>
        </p:nvGrpSpPr>
        <p:grpSpPr>
          <a:xfrm>
            <a:off x="3146969" y="2720081"/>
            <a:ext cx="1800000" cy="1800000"/>
            <a:chOff x="1437776" y="5068689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0294057C-A689-4127-8771-C5C161887C25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5B18750-9604-45AE-9B0D-7830B6055409}"/>
                </a:ext>
              </a:extLst>
            </p:cNvPr>
            <p:cNvSpPr/>
            <p:nvPr/>
          </p:nvSpPr>
          <p:spPr>
            <a:xfrm>
              <a:off x="1527459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A80CEF6-4F7D-41D1-ACFB-1E40673B82C5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89A27AAB-9814-464B-8AB4-D67C778E089F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9D30A4C7-5BF0-4D4B-A870-D3DE959C907E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rgbClr val="6DCD59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Signe Plus 49">
              <a:extLst>
                <a:ext uri="{FF2B5EF4-FFF2-40B4-BE49-F238E27FC236}">
                  <a16:creationId xmlns:a16="http://schemas.microsoft.com/office/drawing/2014/main" id="{7790D205-7CBB-4BAC-B529-C1FB772B779A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47BB9E26-7522-413C-87E3-BF1C734C2BEB}"/>
              </a:ext>
            </a:extLst>
          </p:cNvPr>
          <p:cNvGrpSpPr/>
          <p:nvPr/>
        </p:nvGrpSpPr>
        <p:grpSpPr>
          <a:xfrm>
            <a:off x="1280063" y="2720081"/>
            <a:ext cx="1800000" cy="1800000"/>
            <a:chOff x="1437776" y="5068689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72E1535-8401-4A9C-B5C2-5338EE2947F9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9F25E6CC-CF6F-47F0-BE83-966EBF34AAA8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2A5EADAB-17B3-497D-B9B8-D2F6150235C5}"/>
                </a:ext>
              </a:extLst>
            </p:cNvPr>
            <p:cNvSpPr/>
            <p:nvPr/>
          </p:nvSpPr>
          <p:spPr>
            <a:xfrm>
              <a:off x="1615457" y="5248689"/>
              <a:ext cx="1440000" cy="1440000"/>
            </a:xfrm>
            <a:prstGeom prst="ellipse">
              <a:avLst/>
            </a:prstGeom>
            <a:solidFill>
              <a:srgbClr val="35B779"/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Signe Plus 56">
              <a:extLst>
                <a:ext uri="{FF2B5EF4-FFF2-40B4-BE49-F238E27FC236}">
                  <a16:creationId xmlns:a16="http://schemas.microsoft.com/office/drawing/2014/main" id="{56A0C09A-C9CD-40CC-9349-C2A070C7FBC2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BA078937-D8CB-48B7-9A20-969D4597402E}"/>
              </a:ext>
            </a:extLst>
          </p:cNvPr>
          <p:cNvGrpSpPr/>
          <p:nvPr/>
        </p:nvGrpSpPr>
        <p:grpSpPr>
          <a:xfrm>
            <a:off x="1332342" y="676831"/>
            <a:ext cx="1800000" cy="1800000"/>
            <a:chOff x="4045520" y="4714722"/>
            <a:chExt cx="1800000" cy="1800000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7606BF3-DC37-42F8-A09F-D610230868DD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8C1D9F4-5A64-42A0-A6C9-A30A333E18F5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A25E359A-B898-461D-B406-0E92EB2E8660}"/>
                </a:ext>
              </a:extLst>
            </p:cNvPr>
            <p:cNvSpPr/>
            <p:nvPr/>
          </p:nvSpPr>
          <p:spPr>
            <a:xfrm>
              <a:off x="4223201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009B0297-347F-4489-949E-BB446F5329A2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14AFF9A5-4D7D-4BD2-B523-24326DA09F06}"/>
                </a:ext>
              </a:extLst>
            </p:cNvPr>
            <p:cNvSpPr/>
            <p:nvPr/>
          </p:nvSpPr>
          <p:spPr>
            <a:xfrm>
              <a:off x="4413140" y="5074722"/>
              <a:ext cx="1080000" cy="1080000"/>
            </a:xfrm>
            <a:prstGeom prst="ellipse">
              <a:avLst/>
            </a:prstGeom>
            <a:solidFill>
              <a:srgbClr val="440154"/>
            </a:solidFill>
            <a:ln w="101600">
              <a:solidFill>
                <a:srgbClr val="482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Signe Moins 68">
              <a:extLst>
                <a:ext uri="{FF2B5EF4-FFF2-40B4-BE49-F238E27FC236}">
                  <a16:creationId xmlns:a16="http://schemas.microsoft.com/office/drawing/2014/main" id="{DD20ECCA-6896-443A-9D43-9CABA7B6694F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D49683CE-AC13-440D-A648-ABA91A79EC39}"/>
              </a:ext>
            </a:extLst>
          </p:cNvPr>
          <p:cNvGrpSpPr/>
          <p:nvPr/>
        </p:nvGrpSpPr>
        <p:grpSpPr>
          <a:xfrm>
            <a:off x="3248459" y="649640"/>
            <a:ext cx="1800000" cy="1800000"/>
            <a:chOff x="4045520" y="4714722"/>
            <a:chExt cx="1800000" cy="180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5CE5837-E05B-4CDB-9C19-0AA2DD9392E0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FC0E7693-6CF2-45AE-B0D5-032269AF5AC4}"/>
                </a:ext>
              </a:extLst>
            </p:cNvPr>
            <p:cNvSpPr/>
            <p:nvPr/>
          </p:nvSpPr>
          <p:spPr>
            <a:xfrm>
              <a:off x="41431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1691F4CD-DABC-4A18-AB9E-AD64E00D2F9C}"/>
                </a:ext>
              </a:extLst>
            </p:cNvPr>
            <p:cNvSpPr/>
            <p:nvPr/>
          </p:nvSpPr>
          <p:spPr>
            <a:xfrm>
              <a:off x="4233140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CA1A1834-616D-4E90-A72D-CB887FF9553E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5C84CC0-70AC-46A3-83AD-175CD6FB6FED}"/>
                </a:ext>
              </a:extLst>
            </p:cNvPr>
            <p:cNvSpPr/>
            <p:nvPr/>
          </p:nvSpPr>
          <p:spPr>
            <a:xfrm>
              <a:off x="4413140" y="5074722"/>
              <a:ext cx="1080000" cy="1080000"/>
            </a:xfrm>
            <a:prstGeom prst="ellipse">
              <a:avLst/>
            </a:prstGeom>
            <a:solidFill>
              <a:srgbClr val="482878"/>
            </a:solidFill>
            <a:ln w="101600">
              <a:solidFill>
                <a:srgbClr val="482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Signe Moins 75">
              <a:extLst>
                <a:ext uri="{FF2B5EF4-FFF2-40B4-BE49-F238E27FC236}">
                  <a16:creationId xmlns:a16="http://schemas.microsoft.com/office/drawing/2014/main" id="{A3AB3E0C-25BB-434E-82C4-3E836B67E66D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8487716-DE8F-4DCE-8AB9-5E06EFDA7532}"/>
              </a:ext>
            </a:extLst>
          </p:cNvPr>
          <p:cNvGrpSpPr/>
          <p:nvPr/>
        </p:nvGrpSpPr>
        <p:grpSpPr>
          <a:xfrm>
            <a:off x="5147548" y="649640"/>
            <a:ext cx="1800000" cy="1800000"/>
            <a:chOff x="4045520" y="4714722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19790D70-1381-4E4E-A4E7-6AC48BAA04E2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32E4581A-B1B9-4104-B640-7179E68C6FB3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C2FB005-5E07-43DE-805F-83AC13112F24}"/>
                </a:ext>
              </a:extLst>
            </p:cNvPr>
            <p:cNvSpPr/>
            <p:nvPr/>
          </p:nvSpPr>
          <p:spPr>
            <a:xfrm>
              <a:off x="4233140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A58A5A6-10AF-4835-B637-69485A8942B1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rgbClr val="31688E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3" name="Signe Moins 82">
              <a:extLst>
                <a:ext uri="{FF2B5EF4-FFF2-40B4-BE49-F238E27FC236}">
                  <a16:creationId xmlns:a16="http://schemas.microsoft.com/office/drawing/2014/main" id="{ACCBD858-03A9-4FDD-94D4-9D7370DDD736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385A8F77-364F-4CB9-95EE-A807AC18EF09}"/>
              </a:ext>
            </a:extLst>
          </p:cNvPr>
          <p:cNvGrpSpPr/>
          <p:nvPr/>
        </p:nvGrpSpPr>
        <p:grpSpPr>
          <a:xfrm>
            <a:off x="7052133" y="651458"/>
            <a:ext cx="1800000" cy="1800000"/>
            <a:chOff x="4045520" y="4714722"/>
            <a:chExt cx="1800000" cy="1800000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5D74D918-9D89-4E22-AF50-11F5F86B5DA7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CE812E6B-5AD7-4A13-BAF3-E92C21939274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0E7A0400-4EED-4B51-89D8-A9EE4AE62716}"/>
                </a:ext>
              </a:extLst>
            </p:cNvPr>
            <p:cNvSpPr/>
            <p:nvPr/>
          </p:nvSpPr>
          <p:spPr>
            <a:xfrm>
              <a:off x="4233140" y="4894722"/>
              <a:ext cx="1440000" cy="1440000"/>
            </a:xfrm>
            <a:prstGeom prst="ellipse">
              <a:avLst/>
            </a:prstGeom>
            <a:solidFill>
              <a:srgbClr val="26828E"/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9" name="Signe Moins 88">
              <a:extLst>
                <a:ext uri="{FF2B5EF4-FFF2-40B4-BE49-F238E27FC236}">
                  <a16:creationId xmlns:a16="http://schemas.microsoft.com/office/drawing/2014/main" id="{20AB99F8-7216-4DB4-86A3-0015B482F58F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95261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8C9390E-BC45-4B37-8406-1C132A048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5" r="18913" b="24602"/>
          <a:stretch/>
        </p:blipFill>
        <p:spPr bwMode="auto">
          <a:xfrm>
            <a:off x="11510315" y="3897596"/>
            <a:ext cx="3935017" cy="296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D3A7FB23-136F-4031-9C0E-B5C673FF8D3B}"/>
              </a:ext>
            </a:extLst>
          </p:cNvPr>
          <p:cNvGrpSpPr/>
          <p:nvPr/>
        </p:nvGrpSpPr>
        <p:grpSpPr>
          <a:xfrm>
            <a:off x="6879753" y="2720081"/>
            <a:ext cx="1800000" cy="1800000"/>
            <a:chOff x="1437776" y="5068689"/>
            <a:chExt cx="1800000" cy="18000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1551A0F7-2E61-4FA5-B63F-E9295832ED3C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746001E-1686-4AD4-9085-36B2AA9CED62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8125C052-3FAF-4126-8710-35C82FF9E770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413CEFE7-4A4B-4BBF-B58D-4B812C8C86FB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B706A9E-7986-49E9-BDC2-D659BE10E355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rgbClr val="FDE725"/>
            </a:solidFill>
            <a:ln w="101600">
              <a:solidFill>
                <a:srgbClr val="B4D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Signe Plus 35">
              <a:extLst>
                <a:ext uri="{FF2B5EF4-FFF2-40B4-BE49-F238E27FC236}">
                  <a16:creationId xmlns:a16="http://schemas.microsoft.com/office/drawing/2014/main" id="{F0DC8873-31B7-44FB-AC50-8FCED5AAE16F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47ED0D8A-E337-4976-B8CE-4EEE6673DCFD}"/>
              </a:ext>
            </a:extLst>
          </p:cNvPr>
          <p:cNvGrpSpPr/>
          <p:nvPr/>
        </p:nvGrpSpPr>
        <p:grpSpPr>
          <a:xfrm>
            <a:off x="5013361" y="2720081"/>
            <a:ext cx="1800000" cy="1800000"/>
            <a:chOff x="1437776" y="5068689"/>
            <a:chExt cx="1800000" cy="180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BA51E68C-0D3A-463E-968C-18EDA4400764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853C08FC-6876-47B4-976C-EEF3A3BFA19A}"/>
                </a:ext>
              </a:extLst>
            </p:cNvPr>
            <p:cNvSpPr/>
            <p:nvPr/>
          </p:nvSpPr>
          <p:spPr>
            <a:xfrm>
              <a:off x="15353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251CE7BF-7624-4EA8-9C24-36BAB1F67EE9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819E30B-FAC1-4D54-B475-A119FB7A230A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A5F7997-8274-41D7-A89A-1C580BACAF9D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rgbClr val="B4DE2C"/>
            </a:solidFill>
            <a:ln w="101600">
              <a:solidFill>
                <a:srgbClr val="B4D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Signe Plus 42">
              <a:extLst>
                <a:ext uri="{FF2B5EF4-FFF2-40B4-BE49-F238E27FC236}">
                  <a16:creationId xmlns:a16="http://schemas.microsoft.com/office/drawing/2014/main" id="{9A96DDDC-D455-4810-965A-168765352B49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7BF9B2BC-99B8-4B37-8943-894B8849DFF7}"/>
              </a:ext>
            </a:extLst>
          </p:cNvPr>
          <p:cNvGrpSpPr/>
          <p:nvPr/>
        </p:nvGrpSpPr>
        <p:grpSpPr>
          <a:xfrm>
            <a:off x="3146969" y="2720081"/>
            <a:ext cx="1800000" cy="1800000"/>
            <a:chOff x="1437776" y="5068689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0294057C-A689-4127-8771-C5C161887C25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5B18750-9604-45AE-9B0D-7830B6055409}"/>
                </a:ext>
              </a:extLst>
            </p:cNvPr>
            <p:cNvSpPr/>
            <p:nvPr/>
          </p:nvSpPr>
          <p:spPr>
            <a:xfrm>
              <a:off x="1527459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A80CEF6-4F7D-41D1-ACFB-1E40673B82C5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89A27AAB-9814-464B-8AB4-D67C778E089F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9D30A4C7-5BF0-4D4B-A870-D3DE959C907E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rgbClr val="6DCD59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Signe Plus 49">
              <a:extLst>
                <a:ext uri="{FF2B5EF4-FFF2-40B4-BE49-F238E27FC236}">
                  <a16:creationId xmlns:a16="http://schemas.microsoft.com/office/drawing/2014/main" id="{7790D205-7CBB-4BAC-B529-C1FB772B779A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47BB9E26-7522-413C-87E3-BF1C734C2BEB}"/>
              </a:ext>
            </a:extLst>
          </p:cNvPr>
          <p:cNvGrpSpPr/>
          <p:nvPr/>
        </p:nvGrpSpPr>
        <p:grpSpPr>
          <a:xfrm>
            <a:off x="1280063" y="2720081"/>
            <a:ext cx="1800000" cy="1800000"/>
            <a:chOff x="1437776" y="5068689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72E1535-8401-4A9C-B5C2-5338EE2947F9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9F25E6CC-CF6F-47F0-BE83-966EBF34AAA8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2A5EADAB-17B3-497D-B9B8-D2F6150235C5}"/>
                </a:ext>
              </a:extLst>
            </p:cNvPr>
            <p:cNvSpPr/>
            <p:nvPr/>
          </p:nvSpPr>
          <p:spPr>
            <a:xfrm>
              <a:off x="1615457" y="5248689"/>
              <a:ext cx="1440000" cy="1440000"/>
            </a:xfrm>
            <a:prstGeom prst="ellipse">
              <a:avLst/>
            </a:prstGeom>
            <a:solidFill>
              <a:srgbClr val="35B779"/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Signe Plus 56">
              <a:extLst>
                <a:ext uri="{FF2B5EF4-FFF2-40B4-BE49-F238E27FC236}">
                  <a16:creationId xmlns:a16="http://schemas.microsoft.com/office/drawing/2014/main" id="{56A0C09A-C9CD-40CC-9349-C2A070C7FBC2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BA078937-D8CB-48B7-9A20-969D4597402E}"/>
              </a:ext>
            </a:extLst>
          </p:cNvPr>
          <p:cNvGrpSpPr/>
          <p:nvPr/>
        </p:nvGrpSpPr>
        <p:grpSpPr>
          <a:xfrm>
            <a:off x="1332342" y="676831"/>
            <a:ext cx="1800000" cy="1800000"/>
            <a:chOff x="4045520" y="4714722"/>
            <a:chExt cx="1800000" cy="1800000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7606BF3-DC37-42F8-A09F-D610230868DD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8C1D9F4-5A64-42A0-A6C9-A30A333E18F5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A25E359A-B898-461D-B406-0E92EB2E8660}"/>
                </a:ext>
              </a:extLst>
            </p:cNvPr>
            <p:cNvSpPr/>
            <p:nvPr/>
          </p:nvSpPr>
          <p:spPr>
            <a:xfrm>
              <a:off x="4223201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009B0297-347F-4489-949E-BB446F5329A2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14AFF9A5-4D7D-4BD2-B523-24326DA09F06}"/>
                </a:ext>
              </a:extLst>
            </p:cNvPr>
            <p:cNvSpPr/>
            <p:nvPr/>
          </p:nvSpPr>
          <p:spPr>
            <a:xfrm>
              <a:off x="4413140" y="5074722"/>
              <a:ext cx="1080000" cy="1080000"/>
            </a:xfrm>
            <a:prstGeom prst="ellipse">
              <a:avLst/>
            </a:prstGeom>
            <a:solidFill>
              <a:srgbClr val="440154"/>
            </a:solidFill>
            <a:ln w="101600">
              <a:solidFill>
                <a:srgbClr val="482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Signe Moins 68">
              <a:extLst>
                <a:ext uri="{FF2B5EF4-FFF2-40B4-BE49-F238E27FC236}">
                  <a16:creationId xmlns:a16="http://schemas.microsoft.com/office/drawing/2014/main" id="{DD20ECCA-6896-443A-9D43-9CABA7B6694F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D49683CE-AC13-440D-A648-ABA91A79EC39}"/>
              </a:ext>
            </a:extLst>
          </p:cNvPr>
          <p:cNvGrpSpPr/>
          <p:nvPr/>
        </p:nvGrpSpPr>
        <p:grpSpPr>
          <a:xfrm>
            <a:off x="3248459" y="649640"/>
            <a:ext cx="1800000" cy="1800000"/>
            <a:chOff x="4045520" y="4714722"/>
            <a:chExt cx="1800000" cy="180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5CE5837-E05B-4CDB-9C19-0AA2DD9392E0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FC0E7693-6CF2-45AE-B0D5-032269AF5AC4}"/>
                </a:ext>
              </a:extLst>
            </p:cNvPr>
            <p:cNvSpPr/>
            <p:nvPr/>
          </p:nvSpPr>
          <p:spPr>
            <a:xfrm>
              <a:off x="41431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1691F4CD-DABC-4A18-AB9E-AD64E00D2F9C}"/>
                </a:ext>
              </a:extLst>
            </p:cNvPr>
            <p:cNvSpPr/>
            <p:nvPr/>
          </p:nvSpPr>
          <p:spPr>
            <a:xfrm>
              <a:off x="4233140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CA1A1834-616D-4E90-A72D-CB887FF9553E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5C84CC0-70AC-46A3-83AD-175CD6FB6FED}"/>
                </a:ext>
              </a:extLst>
            </p:cNvPr>
            <p:cNvSpPr/>
            <p:nvPr/>
          </p:nvSpPr>
          <p:spPr>
            <a:xfrm>
              <a:off x="4413140" y="5074722"/>
              <a:ext cx="1080000" cy="1080000"/>
            </a:xfrm>
            <a:prstGeom prst="ellipse">
              <a:avLst/>
            </a:prstGeom>
            <a:solidFill>
              <a:srgbClr val="482878"/>
            </a:solidFill>
            <a:ln w="101600">
              <a:solidFill>
                <a:srgbClr val="482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Signe Moins 75">
              <a:extLst>
                <a:ext uri="{FF2B5EF4-FFF2-40B4-BE49-F238E27FC236}">
                  <a16:creationId xmlns:a16="http://schemas.microsoft.com/office/drawing/2014/main" id="{A3AB3E0C-25BB-434E-82C4-3E836B67E66D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8487716-DE8F-4DCE-8AB9-5E06EFDA7532}"/>
              </a:ext>
            </a:extLst>
          </p:cNvPr>
          <p:cNvGrpSpPr/>
          <p:nvPr/>
        </p:nvGrpSpPr>
        <p:grpSpPr>
          <a:xfrm>
            <a:off x="5147548" y="649640"/>
            <a:ext cx="1800000" cy="1800000"/>
            <a:chOff x="4045520" y="4714722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19790D70-1381-4E4E-A4E7-6AC48BAA04E2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32E4581A-B1B9-4104-B640-7179E68C6FB3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C2FB005-5E07-43DE-805F-83AC13112F24}"/>
                </a:ext>
              </a:extLst>
            </p:cNvPr>
            <p:cNvSpPr/>
            <p:nvPr/>
          </p:nvSpPr>
          <p:spPr>
            <a:xfrm>
              <a:off x="4233140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A58A5A6-10AF-4835-B637-69485A8942B1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rgbClr val="31688E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3" name="Signe Moins 82">
              <a:extLst>
                <a:ext uri="{FF2B5EF4-FFF2-40B4-BE49-F238E27FC236}">
                  <a16:creationId xmlns:a16="http://schemas.microsoft.com/office/drawing/2014/main" id="{ACCBD858-03A9-4FDD-94D4-9D7370DDD736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385A8F77-364F-4CB9-95EE-A807AC18EF09}"/>
              </a:ext>
            </a:extLst>
          </p:cNvPr>
          <p:cNvGrpSpPr/>
          <p:nvPr/>
        </p:nvGrpSpPr>
        <p:grpSpPr>
          <a:xfrm>
            <a:off x="7052133" y="651458"/>
            <a:ext cx="1800000" cy="1800000"/>
            <a:chOff x="4045520" y="4714722"/>
            <a:chExt cx="1800000" cy="1800000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5D74D918-9D89-4E22-AF50-11F5F86B5DA7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CE812E6B-5AD7-4A13-BAF3-E92C21939274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0E7A0400-4EED-4B51-89D8-A9EE4AE62716}"/>
                </a:ext>
              </a:extLst>
            </p:cNvPr>
            <p:cNvSpPr/>
            <p:nvPr/>
          </p:nvSpPr>
          <p:spPr>
            <a:xfrm>
              <a:off x="4233140" y="4894722"/>
              <a:ext cx="1440000" cy="1440000"/>
            </a:xfrm>
            <a:prstGeom prst="ellipse">
              <a:avLst/>
            </a:prstGeom>
            <a:solidFill>
              <a:srgbClr val="26828E"/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9" name="Signe Moins 88">
              <a:extLst>
                <a:ext uri="{FF2B5EF4-FFF2-40B4-BE49-F238E27FC236}">
                  <a16:creationId xmlns:a16="http://schemas.microsoft.com/office/drawing/2014/main" id="{20AB99F8-7216-4DB4-86A3-0015B482F58F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32642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8C9390E-BC45-4B37-8406-1C132A048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5" r="18913" b="24602"/>
          <a:stretch/>
        </p:blipFill>
        <p:spPr bwMode="auto">
          <a:xfrm>
            <a:off x="11510315" y="3897596"/>
            <a:ext cx="3935017" cy="296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D3A7FB23-136F-4031-9C0E-B5C673FF8D3B}"/>
              </a:ext>
            </a:extLst>
          </p:cNvPr>
          <p:cNvGrpSpPr/>
          <p:nvPr/>
        </p:nvGrpSpPr>
        <p:grpSpPr>
          <a:xfrm>
            <a:off x="3110576" y="578943"/>
            <a:ext cx="1800000" cy="1800000"/>
            <a:chOff x="1437776" y="5068689"/>
            <a:chExt cx="1800000" cy="18000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1551A0F7-2E61-4FA5-B63F-E9295832ED3C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746001E-1686-4AD4-9085-36B2AA9CED62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8125C052-3FAF-4126-8710-35C82FF9E770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413CEFE7-4A4B-4BBF-B58D-4B812C8C86FB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B706A9E-7986-49E9-BDC2-D659BE10E355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rgbClr val="FDE725"/>
            </a:solidFill>
            <a:ln w="101600">
              <a:solidFill>
                <a:srgbClr val="B4D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Signe Plus 35">
              <a:extLst>
                <a:ext uri="{FF2B5EF4-FFF2-40B4-BE49-F238E27FC236}">
                  <a16:creationId xmlns:a16="http://schemas.microsoft.com/office/drawing/2014/main" id="{F0DC8873-31B7-44FB-AC50-8FCED5AAE16F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47ED0D8A-E337-4976-B8CE-4EEE6673DCFD}"/>
              </a:ext>
            </a:extLst>
          </p:cNvPr>
          <p:cNvGrpSpPr/>
          <p:nvPr/>
        </p:nvGrpSpPr>
        <p:grpSpPr>
          <a:xfrm>
            <a:off x="320566" y="5502881"/>
            <a:ext cx="1800000" cy="1800000"/>
            <a:chOff x="1437776" y="5068689"/>
            <a:chExt cx="1800000" cy="180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BA51E68C-0D3A-463E-968C-18EDA4400764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853C08FC-6876-47B4-976C-EEF3A3BFA19A}"/>
                </a:ext>
              </a:extLst>
            </p:cNvPr>
            <p:cNvSpPr/>
            <p:nvPr/>
          </p:nvSpPr>
          <p:spPr>
            <a:xfrm>
              <a:off x="15353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251CE7BF-7624-4EA8-9C24-36BAB1F67EE9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819E30B-FAC1-4D54-B475-A119FB7A230A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A5F7997-8274-41D7-A89A-1C580BACAF9D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rgbClr val="B4DE2C"/>
            </a:solidFill>
            <a:ln w="101600">
              <a:solidFill>
                <a:srgbClr val="B4D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Signe Plus 42">
              <a:extLst>
                <a:ext uri="{FF2B5EF4-FFF2-40B4-BE49-F238E27FC236}">
                  <a16:creationId xmlns:a16="http://schemas.microsoft.com/office/drawing/2014/main" id="{9A96DDDC-D455-4810-965A-168765352B49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7BF9B2BC-99B8-4B37-8943-894B8849DFF7}"/>
              </a:ext>
            </a:extLst>
          </p:cNvPr>
          <p:cNvGrpSpPr/>
          <p:nvPr/>
        </p:nvGrpSpPr>
        <p:grpSpPr>
          <a:xfrm>
            <a:off x="5522467" y="4406542"/>
            <a:ext cx="1800000" cy="1800000"/>
            <a:chOff x="1437776" y="5068689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0294057C-A689-4127-8771-C5C161887C25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5B18750-9604-45AE-9B0D-7830B6055409}"/>
                </a:ext>
              </a:extLst>
            </p:cNvPr>
            <p:cNvSpPr/>
            <p:nvPr/>
          </p:nvSpPr>
          <p:spPr>
            <a:xfrm>
              <a:off x="1527459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A80CEF6-4F7D-41D1-ACFB-1E40673B82C5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89A27AAB-9814-464B-8AB4-D67C778E089F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9D30A4C7-5BF0-4D4B-A870-D3DE959C907E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rgbClr val="6DCD59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Signe Plus 49">
              <a:extLst>
                <a:ext uri="{FF2B5EF4-FFF2-40B4-BE49-F238E27FC236}">
                  <a16:creationId xmlns:a16="http://schemas.microsoft.com/office/drawing/2014/main" id="{7790D205-7CBB-4BAC-B529-C1FB772B779A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47BB9E26-7522-413C-87E3-BF1C734C2BEB}"/>
              </a:ext>
            </a:extLst>
          </p:cNvPr>
          <p:cNvGrpSpPr/>
          <p:nvPr/>
        </p:nvGrpSpPr>
        <p:grpSpPr>
          <a:xfrm>
            <a:off x="5890087" y="2140257"/>
            <a:ext cx="1800000" cy="1800000"/>
            <a:chOff x="1437776" y="5068689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72E1535-8401-4A9C-B5C2-5338EE2947F9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9F25E6CC-CF6F-47F0-BE83-966EBF34AAA8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2A5EADAB-17B3-497D-B9B8-D2F6150235C5}"/>
                </a:ext>
              </a:extLst>
            </p:cNvPr>
            <p:cNvSpPr/>
            <p:nvPr/>
          </p:nvSpPr>
          <p:spPr>
            <a:xfrm>
              <a:off x="1615457" y="5248689"/>
              <a:ext cx="1440000" cy="1440000"/>
            </a:xfrm>
            <a:prstGeom prst="ellipse">
              <a:avLst/>
            </a:prstGeom>
            <a:solidFill>
              <a:srgbClr val="35B779"/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Signe Plus 56">
              <a:extLst>
                <a:ext uri="{FF2B5EF4-FFF2-40B4-BE49-F238E27FC236}">
                  <a16:creationId xmlns:a16="http://schemas.microsoft.com/office/drawing/2014/main" id="{56A0C09A-C9CD-40CC-9349-C2A070C7FBC2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BA078937-D8CB-48B7-9A20-969D4597402E}"/>
              </a:ext>
            </a:extLst>
          </p:cNvPr>
          <p:cNvGrpSpPr/>
          <p:nvPr/>
        </p:nvGrpSpPr>
        <p:grpSpPr>
          <a:xfrm>
            <a:off x="1556101" y="1998466"/>
            <a:ext cx="1800000" cy="1800000"/>
            <a:chOff x="4045520" y="4714722"/>
            <a:chExt cx="1800000" cy="1800000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7606BF3-DC37-42F8-A09F-D610230868DD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8C1D9F4-5A64-42A0-A6C9-A30A333E18F5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A25E359A-B898-461D-B406-0E92EB2E8660}"/>
                </a:ext>
              </a:extLst>
            </p:cNvPr>
            <p:cNvSpPr/>
            <p:nvPr/>
          </p:nvSpPr>
          <p:spPr>
            <a:xfrm>
              <a:off x="4223201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009B0297-347F-4489-949E-BB446F5329A2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14AFF9A5-4D7D-4BD2-B523-24326DA09F06}"/>
                </a:ext>
              </a:extLst>
            </p:cNvPr>
            <p:cNvSpPr/>
            <p:nvPr/>
          </p:nvSpPr>
          <p:spPr>
            <a:xfrm>
              <a:off x="4413140" y="5074722"/>
              <a:ext cx="1080000" cy="1080000"/>
            </a:xfrm>
            <a:prstGeom prst="ellipse">
              <a:avLst/>
            </a:prstGeom>
            <a:solidFill>
              <a:srgbClr val="440154"/>
            </a:solidFill>
            <a:ln w="101600">
              <a:solidFill>
                <a:srgbClr val="482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Signe Moins 68">
              <a:extLst>
                <a:ext uri="{FF2B5EF4-FFF2-40B4-BE49-F238E27FC236}">
                  <a16:creationId xmlns:a16="http://schemas.microsoft.com/office/drawing/2014/main" id="{DD20ECCA-6896-443A-9D43-9CABA7B6694F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D49683CE-AC13-440D-A648-ABA91A79EC39}"/>
              </a:ext>
            </a:extLst>
          </p:cNvPr>
          <p:cNvGrpSpPr/>
          <p:nvPr/>
        </p:nvGrpSpPr>
        <p:grpSpPr>
          <a:xfrm>
            <a:off x="5154847" y="561458"/>
            <a:ext cx="1800000" cy="1800000"/>
            <a:chOff x="4045520" y="4714722"/>
            <a:chExt cx="1800000" cy="180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5CE5837-E05B-4CDB-9C19-0AA2DD9392E0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FC0E7693-6CF2-45AE-B0D5-032269AF5AC4}"/>
                </a:ext>
              </a:extLst>
            </p:cNvPr>
            <p:cNvSpPr/>
            <p:nvPr/>
          </p:nvSpPr>
          <p:spPr>
            <a:xfrm>
              <a:off x="41431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1691F4CD-DABC-4A18-AB9E-AD64E00D2F9C}"/>
                </a:ext>
              </a:extLst>
            </p:cNvPr>
            <p:cNvSpPr/>
            <p:nvPr/>
          </p:nvSpPr>
          <p:spPr>
            <a:xfrm>
              <a:off x="4233140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CA1A1834-616D-4E90-A72D-CB887FF9553E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5C84CC0-70AC-46A3-83AD-175CD6FB6FED}"/>
                </a:ext>
              </a:extLst>
            </p:cNvPr>
            <p:cNvSpPr/>
            <p:nvPr/>
          </p:nvSpPr>
          <p:spPr>
            <a:xfrm>
              <a:off x="4413140" y="5074722"/>
              <a:ext cx="1080000" cy="1080000"/>
            </a:xfrm>
            <a:prstGeom prst="ellipse">
              <a:avLst/>
            </a:prstGeom>
            <a:solidFill>
              <a:srgbClr val="482878"/>
            </a:solidFill>
            <a:ln w="101600">
              <a:solidFill>
                <a:srgbClr val="482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Signe Moins 75">
              <a:extLst>
                <a:ext uri="{FF2B5EF4-FFF2-40B4-BE49-F238E27FC236}">
                  <a16:creationId xmlns:a16="http://schemas.microsoft.com/office/drawing/2014/main" id="{A3AB3E0C-25BB-434E-82C4-3E836B67E66D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8487716-DE8F-4DCE-8AB9-5E06EFDA7532}"/>
              </a:ext>
            </a:extLst>
          </p:cNvPr>
          <p:cNvGrpSpPr/>
          <p:nvPr/>
        </p:nvGrpSpPr>
        <p:grpSpPr>
          <a:xfrm>
            <a:off x="4097815" y="2230257"/>
            <a:ext cx="1800000" cy="1800000"/>
            <a:chOff x="4045520" y="4714722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19790D70-1381-4E4E-A4E7-6AC48BAA04E2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32E4581A-B1B9-4104-B640-7179E68C6FB3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C2FB005-5E07-43DE-805F-83AC13112F24}"/>
                </a:ext>
              </a:extLst>
            </p:cNvPr>
            <p:cNvSpPr/>
            <p:nvPr/>
          </p:nvSpPr>
          <p:spPr>
            <a:xfrm>
              <a:off x="4233140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A58A5A6-10AF-4835-B637-69485A8942B1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rgbClr val="31688E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3" name="Signe Moins 82">
              <a:extLst>
                <a:ext uri="{FF2B5EF4-FFF2-40B4-BE49-F238E27FC236}">
                  <a16:creationId xmlns:a16="http://schemas.microsoft.com/office/drawing/2014/main" id="{ACCBD858-03A9-4FDD-94D4-9D7370DDD736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385A8F77-364F-4CB9-95EE-A807AC18EF09}"/>
              </a:ext>
            </a:extLst>
          </p:cNvPr>
          <p:cNvGrpSpPr/>
          <p:nvPr/>
        </p:nvGrpSpPr>
        <p:grpSpPr>
          <a:xfrm>
            <a:off x="2127869" y="4223307"/>
            <a:ext cx="1800000" cy="1800000"/>
            <a:chOff x="4045520" y="4714722"/>
            <a:chExt cx="1800000" cy="1800000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5D74D918-9D89-4E22-AF50-11F5F86B5DA7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CE812E6B-5AD7-4A13-BAF3-E92C21939274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0E7A0400-4EED-4B51-89D8-A9EE4AE62716}"/>
                </a:ext>
              </a:extLst>
            </p:cNvPr>
            <p:cNvSpPr/>
            <p:nvPr/>
          </p:nvSpPr>
          <p:spPr>
            <a:xfrm>
              <a:off x="4233140" y="4894722"/>
              <a:ext cx="1440000" cy="1440000"/>
            </a:xfrm>
            <a:prstGeom prst="ellipse">
              <a:avLst/>
            </a:prstGeom>
            <a:solidFill>
              <a:srgbClr val="26828E"/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9" name="Signe Moins 88">
              <a:extLst>
                <a:ext uri="{FF2B5EF4-FFF2-40B4-BE49-F238E27FC236}">
                  <a16:creationId xmlns:a16="http://schemas.microsoft.com/office/drawing/2014/main" id="{20AB99F8-7216-4DB4-86A3-0015B482F58F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15871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8C9390E-BC45-4B37-8406-1C132A048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5" r="18913" b="24602"/>
          <a:stretch/>
        </p:blipFill>
        <p:spPr bwMode="auto">
          <a:xfrm>
            <a:off x="11510315" y="3897596"/>
            <a:ext cx="3935017" cy="296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e 54">
            <a:extLst>
              <a:ext uri="{FF2B5EF4-FFF2-40B4-BE49-F238E27FC236}">
                <a16:creationId xmlns:a16="http://schemas.microsoft.com/office/drawing/2014/main" id="{2CAD886A-1A42-40FC-ABCF-00A8A55D9E25}"/>
              </a:ext>
            </a:extLst>
          </p:cNvPr>
          <p:cNvGrpSpPr/>
          <p:nvPr/>
        </p:nvGrpSpPr>
        <p:grpSpPr>
          <a:xfrm>
            <a:off x="1233290" y="4661223"/>
            <a:ext cx="1800000" cy="1800000"/>
            <a:chOff x="1437776" y="5068689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29A7FA5F-41A0-4133-AB15-494DA3EC3466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21862174-A43C-4584-A291-5C533408A16F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Signe Plus 58">
              <a:extLst>
                <a:ext uri="{FF2B5EF4-FFF2-40B4-BE49-F238E27FC236}">
                  <a16:creationId xmlns:a16="http://schemas.microsoft.com/office/drawing/2014/main" id="{9D21AF3C-F4A8-4802-ABD0-5A2E2624EF8E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E001609F-DAA9-45D8-A38A-0CB596DFE1C4}"/>
              </a:ext>
            </a:extLst>
          </p:cNvPr>
          <p:cNvGrpSpPr/>
          <p:nvPr/>
        </p:nvGrpSpPr>
        <p:grpSpPr>
          <a:xfrm>
            <a:off x="5312359" y="2818024"/>
            <a:ext cx="1800000" cy="1800000"/>
            <a:chOff x="1437776" y="5068689"/>
            <a:chExt cx="1800000" cy="1800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E029C73C-8AFD-42E4-A45A-23E84C3DB66C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B7A46DF1-ECE0-408D-BF4F-CF8659DDC901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2" name="Signe Plus 81">
              <a:extLst>
                <a:ext uri="{FF2B5EF4-FFF2-40B4-BE49-F238E27FC236}">
                  <a16:creationId xmlns:a16="http://schemas.microsoft.com/office/drawing/2014/main" id="{AEA377B4-BD87-4F92-BCC5-0A8C4C7EA240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E24B1B4F-5476-4035-B89E-C64E9AD1C6BF}"/>
              </a:ext>
            </a:extLst>
          </p:cNvPr>
          <p:cNvGrpSpPr/>
          <p:nvPr/>
        </p:nvGrpSpPr>
        <p:grpSpPr>
          <a:xfrm>
            <a:off x="4862142" y="1093997"/>
            <a:ext cx="1800000" cy="1800000"/>
            <a:chOff x="1437776" y="5068689"/>
            <a:chExt cx="1800000" cy="180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477AB613-7E8B-4D99-8009-23B49B120E66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512E93F0-4417-4475-996D-0C7B971D81DA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Signe Plus 91">
              <a:extLst>
                <a:ext uri="{FF2B5EF4-FFF2-40B4-BE49-F238E27FC236}">
                  <a16:creationId xmlns:a16="http://schemas.microsoft.com/office/drawing/2014/main" id="{A4FE62D6-B006-43F6-9127-E1D8D0A7D52A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99C19AC8-49E5-4A9B-9205-B4009AB9BCE8}"/>
              </a:ext>
            </a:extLst>
          </p:cNvPr>
          <p:cNvGrpSpPr/>
          <p:nvPr/>
        </p:nvGrpSpPr>
        <p:grpSpPr>
          <a:xfrm>
            <a:off x="1416367" y="2808263"/>
            <a:ext cx="1800000" cy="1800000"/>
            <a:chOff x="1437776" y="5068689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9A40E261-E3AA-41AA-B2C7-8A8B575E406E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F28FFC17-297C-4334-9BF9-F8A60B457079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Signe Plus 95">
              <a:extLst>
                <a:ext uri="{FF2B5EF4-FFF2-40B4-BE49-F238E27FC236}">
                  <a16:creationId xmlns:a16="http://schemas.microsoft.com/office/drawing/2014/main" id="{80394CA2-AED7-4B70-A10E-E86379EE1C64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DE64F1B4-0D75-4CD2-BD62-EA0F479436E8}"/>
              </a:ext>
            </a:extLst>
          </p:cNvPr>
          <p:cNvGrpSpPr/>
          <p:nvPr/>
        </p:nvGrpSpPr>
        <p:grpSpPr>
          <a:xfrm>
            <a:off x="5438701" y="4605534"/>
            <a:ext cx="1800000" cy="1800000"/>
            <a:chOff x="8688842" y="829640"/>
            <a:chExt cx="1800000" cy="1800000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EF7E3AED-3971-4F51-A11E-8C98269B9ADD}"/>
                </a:ext>
              </a:extLst>
            </p:cNvPr>
            <p:cNvSpPr/>
            <p:nvPr/>
          </p:nvSpPr>
          <p:spPr>
            <a:xfrm>
              <a:off x="8688842" y="82964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D34A2D18-6849-436A-BE11-08EA40F7D931}"/>
                </a:ext>
              </a:extLst>
            </p:cNvPr>
            <p:cNvSpPr/>
            <p:nvPr/>
          </p:nvSpPr>
          <p:spPr>
            <a:xfrm>
              <a:off x="8773762" y="919640"/>
              <a:ext cx="1620000" cy="162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Signe Moins 100">
              <a:extLst>
                <a:ext uri="{FF2B5EF4-FFF2-40B4-BE49-F238E27FC236}">
                  <a16:creationId xmlns:a16="http://schemas.microsoft.com/office/drawing/2014/main" id="{BE97F501-755F-4A8D-97CD-8B8C5F605310}"/>
                </a:ext>
              </a:extLst>
            </p:cNvPr>
            <p:cNvSpPr/>
            <p:nvPr/>
          </p:nvSpPr>
          <p:spPr>
            <a:xfrm>
              <a:off x="9124227" y="1307272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796605BD-523D-4C0E-810F-3CFFFC80DBE3}"/>
              </a:ext>
            </a:extLst>
          </p:cNvPr>
          <p:cNvGrpSpPr/>
          <p:nvPr/>
        </p:nvGrpSpPr>
        <p:grpSpPr>
          <a:xfrm>
            <a:off x="3398790" y="4661223"/>
            <a:ext cx="1800000" cy="1800000"/>
            <a:chOff x="8688842" y="829640"/>
            <a:chExt cx="1800000" cy="1800000"/>
          </a:xfrm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43FF944-1D0C-49EF-9D1A-1350458890F8}"/>
                </a:ext>
              </a:extLst>
            </p:cNvPr>
            <p:cNvSpPr/>
            <p:nvPr/>
          </p:nvSpPr>
          <p:spPr>
            <a:xfrm>
              <a:off x="8688842" y="82964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ECAEA597-181F-47D8-AB4B-DF2987CA3E34}"/>
                </a:ext>
              </a:extLst>
            </p:cNvPr>
            <p:cNvSpPr/>
            <p:nvPr/>
          </p:nvSpPr>
          <p:spPr>
            <a:xfrm>
              <a:off x="8773762" y="919640"/>
              <a:ext cx="1620000" cy="1620000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Signe Moins 104">
              <a:extLst>
                <a:ext uri="{FF2B5EF4-FFF2-40B4-BE49-F238E27FC236}">
                  <a16:creationId xmlns:a16="http://schemas.microsoft.com/office/drawing/2014/main" id="{FD79406F-B8A2-42CC-B796-E24878ACC4C7}"/>
                </a:ext>
              </a:extLst>
            </p:cNvPr>
            <p:cNvSpPr/>
            <p:nvPr/>
          </p:nvSpPr>
          <p:spPr>
            <a:xfrm>
              <a:off x="9124227" y="1307272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40DA5A0E-A54D-4241-8AE6-781A6F26045C}"/>
              </a:ext>
            </a:extLst>
          </p:cNvPr>
          <p:cNvGrpSpPr/>
          <p:nvPr/>
        </p:nvGrpSpPr>
        <p:grpSpPr>
          <a:xfrm>
            <a:off x="3329609" y="2926771"/>
            <a:ext cx="1800000" cy="1800000"/>
            <a:chOff x="8688842" y="829640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CF72362A-819B-418E-A310-91C990952B1C}"/>
                </a:ext>
              </a:extLst>
            </p:cNvPr>
            <p:cNvSpPr/>
            <p:nvPr/>
          </p:nvSpPr>
          <p:spPr>
            <a:xfrm>
              <a:off x="8688842" y="82964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24CB599E-EE80-43F2-9879-144B6362EEE0}"/>
                </a:ext>
              </a:extLst>
            </p:cNvPr>
            <p:cNvSpPr/>
            <p:nvPr/>
          </p:nvSpPr>
          <p:spPr>
            <a:xfrm>
              <a:off x="8773762" y="919640"/>
              <a:ext cx="1620000" cy="162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Signe Moins 109">
              <a:extLst>
                <a:ext uri="{FF2B5EF4-FFF2-40B4-BE49-F238E27FC236}">
                  <a16:creationId xmlns:a16="http://schemas.microsoft.com/office/drawing/2014/main" id="{8C59048B-2885-4586-BB25-AB8F27CFF1D4}"/>
                </a:ext>
              </a:extLst>
            </p:cNvPr>
            <p:cNvSpPr/>
            <p:nvPr/>
          </p:nvSpPr>
          <p:spPr>
            <a:xfrm>
              <a:off x="9124227" y="1307272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3125B292-C656-4C9B-9186-87A76568BE24}"/>
              </a:ext>
            </a:extLst>
          </p:cNvPr>
          <p:cNvGrpSpPr/>
          <p:nvPr/>
        </p:nvGrpSpPr>
        <p:grpSpPr>
          <a:xfrm>
            <a:off x="2380560" y="1131037"/>
            <a:ext cx="1800000" cy="1800000"/>
            <a:chOff x="8688842" y="829640"/>
            <a:chExt cx="1800000" cy="1800000"/>
          </a:xfrm>
        </p:grpSpPr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D1627BF7-5AF1-4383-AA35-737A3749463A}"/>
                </a:ext>
              </a:extLst>
            </p:cNvPr>
            <p:cNvSpPr/>
            <p:nvPr/>
          </p:nvSpPr>
          <p:spPr>
            <a:xfrm>
              <a:off x="8688842" y="82964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D3E6491C-96C4-4F58-93E2-867280544264}"/>
                </a:ext>
              </a:extLst>
            </p:cNvPr>
            <p:cNvSpPr/>
            <p:nvPr/>
          </p:nvSpPr>
          <p:spPr>
            <a:xfrm>
              <a:off x="8773762" y="919640"/>
              <a:ext cx="1620000" cy="162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Signe Moins 114">
              <a:extLst>
                <a:ext uri="{FF2B5EF4-FFF2-40B4-BE49-F238E27FC236}">
                  <a16:creationId xmlns:a16="http://schemas.microsoft.com/office/drawing/2014/main" id="{950C0C84-3641-49E6-BAB5-DEDEE7B7B27D}"/>
                </a:ext>
              </a:extLst>
            </p:cNvPr>
            <p:cNvSpPr/>
            <p:nvPr/>
          </p:nvSpPr>
          <p:spPr>
            <a:xfrm>
              <a:off x="9124227" y="1307272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38616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8C9390E-BC45-4B37-8406-1C132A048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5" r="18913" b="24602"/>
          <a:stretch/>
        </p:blipFill>
        <p:spPr bwMode="auto">
          <a:xfrm>
            <a:off x="11510315" y="3897596"/>
            <a:ext cx="3935017" cy="296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D3A7FB23-136F-4031-9C0E-B5C673FF8D3B}"/>
              </a:ext>
            </a:extLst>
          </p:cNvPr>
          <p:cNvGrpSpPr/>
          <p:nvPr/>
        </p:nvGrpSpPr>
        <p:grpSpPr>
          <a:xfrm>
            <a:off x="6879753" y="2720081"/>
            <a:ext cx="1800000" cy="1800000"/>
            <a:chOff x="1437776" y="5068689"/>
            <a:chExt cx="1800000" cy="18000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1551A0F7-2E61-4FA5-B63F-E9295832ED3C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746001E-1686-4AD4-9085-36B2AA9CED62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8125C052-3FAF-4126-8710-35C82FF9E770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413CEFE7-4A4B-4BBF-B58D-4B812C8C86FB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B706A9E-7986-49E9-BDC2-D659BE10E355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rgbClr val="FDE725"/>
            </a:solidFill>
            <a:ln w="101600">
              <a:solidFill>
                <a:srgbClr val="B4D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Signe Plus 35">
              <a:extLst>
                <a:ext uri="{FF2B5EF4-FFF2-40B4-BE49-F238E27FC236}">
                  <a16:creationId xmlns:a16="http://schemas.microsoft.com/office/drawing/2014/main" id="{F0DC8873-31B7-44FB-AC50-8FCED5AAE16F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47ED0D8A-E337-4976-B8CE-4EEE6673DCFD}"/>
              </a:ext>
            </a:extLst>
          </p:cNvPr>
          <p:cNvGrpSpPr/>
          <p:nvPr/>
        </p:nvGrpSpPr>
        <p:grpSpPr>
          <a:xfrm>
            <a:off x="5013361" y="2720081"/>
            <a:ext cx="1800000" cy="1800000"/>
            <a:chOff x="1437776" y="5068689"/>
            <a:chExt cx="1800000" cy="180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BA51E68C-0D3A-463E-968C-18EDA4400764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853C08FC-6876-47B4-976C-EEF3A3BFA19A}"/>
                </a:ext>
              </a:extLst>
            </p:cNvPr>
            <p:cNvSpPr/>
            <p:nvPr/>
          </p:nvSpPr>
          <p:spPr>
            <a:xfrm>
              <a:off x="15353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251CE7BF-7624-4EA8-9C24-36BAB1F67EE9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819E30B-FAC1-4D54-B475-A119FB7A230A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A5F7997-8274-41D7-A89A-1C580BACAF9D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rgbClr val="B4DE2C"/>
            </a:solidFill>
            <a:ln w="101600">
              <a:solidFill>
                <a:srgbClr val="B4D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Signe Plus 42">
              <a:extLst>
                <a:ext uri="{FF2B5EF4-FFF2-40B4-BE49-F238E27FC236}">
                  <a16:creationId xmlns:a16="http://schemas.microsoft.com/office/drawing/2014/main" id="{9A96DDDC-D455-4810-965A-168765352B49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7BF9B2BC-99B8-4B37-8943-894B8849DFF7}"/>
              </a:ext>
            </a:extLst>
          </p:cNvPr>
          <p:cNvGrpSpPr/>
          <p:nvPr/>
        </p:nvGrpSpPr>
        <p:grpSpPr>
          <a:xfrm>
            <a:off x="3146969" y="2720081"/>
            <a:ext cx="1800000" cy="1800000"/>
            <a:chOff x="1437776" y="5068689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0294057C-A689-4127-8771-C5C161887C25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5B18750-9604-45AE-9B0D-7830B6055409}"/>
                </a:ext>
              </a:extLst>
            </p:cNvPr>
            <p:cNvSpPr/>
            <p:nvPr/>
          </p:nvSpPr>
          <p:spPr>
            <a:xfrm>
              <a:off x="1527459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A80CEF6-4F7D-41D1-ACFB-1E40673B82C5}"/>
                </a:ext>
              </a:extLst>
            </p:cNvPr>
            <p:cNvSpPr/>
            <p:nvPr/>
          </p:nvSpPr>
          <p:spPr>
            <a:xfrm>
              <a:off x="1625396" y="5248689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89A27AAB-9814-464B-8AB4-D67C778E089F}"/>
                </a:ext>
              </a:extLst>
            </p:cNvPr>
            <p:cNvSpPr/>
            <p:nvPr/>
          </p:nvSpPr>
          <p:spPr>
            <a:xfrm>
              <a:off x="1715396" y="533868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9D30A4C7-5BF0-4D4B-A870-D3DE959C907E}"/>
                </a:ext>
              </a:extLst>
            </p:cNvPr>
            <p:cNvSpPr/>
            <p:nvPr/>
          </p:nvSpPr>
          <p:spPr>
            <a:xfrm>
              <a:off x="1805396" y="5428689"/>
              <a:ext cx="1080000" cy="1080000"/>
            </a:xfrm>
            <a:prstGeom prst="ellipse">
              <a:avLst/>
            </a:prstGeom>
            <a:solidFill>
              <a:srgbClr val="6DCD59"/>
            </a:solidFill>
            <a:ln w="101600">
              <a:solidFill>
                <a:srgbClr val="6DC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Signe Plus 49">
              <a:extLst>
                <a:ext uri="{FF2B5EF4-FFF2-40B4-BE49-F238E27FC236}">
                  <a16:creationId xmlns:a16="http://schemas.microsoft.com/office/drawing/2014/main" id="{7790D205-7CBB-4BAC-B529-C1FB772B779A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47BB9E26-7522-413C-87E3-BF1C734C2BEB}"/>
              </a:ext>
            </a:extLst>
          </p:cNvPr>
          <p:cNvGrpSpPr/>
          <p:nvPr/>
        </p:nvGrpSpPr>
        <p:grpSpPr>
          <a:xfrm>
            <a:off x="1280063" y="2720081"/>
            <a:ext cx="1800000" cy="1800000"/>
            <a:chOff x="1437776" y="5068689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72E1535-8401-4A9C-B5C2-5338EE2947F9}"/>
                </a:ext>
              </a:extLst>
            </p:cNvPr>
            <p:cNvSpPr/>
            <p:nvPr/>
          </p:nvSpPr>
          <p:spPr>
            <a:xfrm>
              <a:off x="1437776" y="506868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9F25E6CC-CF6F-47F0-BE83-966EBF34AAA8}"/>
                </a:ext>
              </a:extLst>
            </p:cNvPr>
            <p:cNvSpPr/>
            <p:nvPr/>
          </p:nvSpPr>
          <p:spPr>
            <a:xfrm>
              <a:off x="1522696" y="5158689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2A5EADAB-17B3-497D-B9B8-D2F6150235C5}"/>
                </a:ext>
              </a:extLst>
            </p:cNvPr>
            <p:cNvSpPr/>
            <p:nvPr/>
          </p:nvSpPr>
          <p:spPr>
            <a:xfrm>
              <a:off x="1615457" y="5248689"/>
              <a:ext cx="1440000" cy="1440000"/>
            </a:xfrm>
            <a:prstGeom prst="ellipse">
              <a:avLst/>
            </a:prstGeom>
            <a:solidFill>
              <a:srgbClr val="35B779"/>
            </a:solidFill>
            <a:ln w="101600">
              <a:solidFill>
                <a:srgbClr val="35B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Signe Plus 56">
              <a:extLst>
                <a:ext uri="{FF2B5EF4-FFF2-40B4-BE49-F238E27FC236}">
                  <a16:creationId xmlns:a16="http://schemas.microsoft.com/office/drawing/2014/main" id="{56A0C09A-C9CD-40CC-9349-C2A070C7FBC2}"/>
                </a:ext>
              </a:extLst>
            </p:cNvPr>
            <p:cNvSpPr/>
            <p:nvPr/>
          </p:nvSpPr>
          <p:spPr>
            <a:xfrm>
              <a:off x="1888196" y="5511489"/>
              <a:ext cx="914400" cy="914400"/>
            </a:xfrm>
            <a:prstGeom prst="mathPlus">
              <a:avLst>
                <a:gd name="adj1" fmla="val 18312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4" name="Ellipse 63">
            <a:extLst>
              <a:ext uri="{FF2B5EF4-FFF2-40B4-BE49-F238E27FC236}">
                <a16:creationId xmlns:a16="http://schemas.microsoft.com/office/drawing/2014/main" id="{F7606BF3-DC37-42F8-A09F-D610230868DD}"/>
              </a:ext>
            </a:extLst>
          </p:cNvPr>
          <p:cNvSpPr/>
          <p:nvPr/>
        </p:nvSpPr>
        <p:spPr>
          <a:xfrm>
            <a:off x="1332342" y="67683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D8C1D9F4-5A64-42A0-A6C9-A30A333E18F5}"/>
              </a:ext>
            </a:extLst>
          </p:cNvPr>
          <p:cNvSpPr/>
          <p:nvPr/>
        </p:nvSpPr>
        <p:spPr>
          <a:xfrm>
            <a:off x="1417262" y="766831"/>
            <a:ext cx="1620000" cy="1620000"/>
          </a:xfrm>
          <a:prstGeom prst="ellipse">
            <a:avLst/>
          </a:prstGeom>
          <a:gradFill flip="none" rotWithShape="1">
            <a:gsLst>
              <a:gs pos="46000">
                <a:srgbClr val="440154"/>
              </a:gs>
              <a:gs pos="66000">
                <a:srgbClr val="1F9E89"/>
              </a:gs>
            </a:gsLst>
            <a:path path="circle">
              <a:fillToRect l="50000" t="50000" r="50000" b="50000"/>
            </a:path>
            <a:tileRect/>
          </a:gradFill>
          <a:ln w="101600">
            <a:solidFill>
              <a:srgbClr val="1F9E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14AFF9A5-4D7D-4BD2-B523-24326DA09F06}"/>
              </a:ext>
            </a:extLst>
          </p:cNvPr>
          <p:cNvSpPr/>
          <p:nvPr/>
        </p:nvSpPr>
        <p:spPr>
          <a:xfrm>
            <a:off x="1699962" y="1036831"/>
            <a:ext cx="1080000" cy="1080000"/>
          </a:xfrm>
          <a:prstGeom prst="ellipse">
            <a:avLst/>
          </a:prstGeom>
          <a:solidFill>
            <a:srgbClr val="440154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Signe Moins 68">
            <a:extLst>
              <a:ext uri="{FF2B5EF4-FFF2-40B4-BE49-F238E27FC236}">
                <a16:creationId xmlns:a16="http://schemas.microsoft.com/office/drawing/2014/main" id="{DD20ECCA-6896-443A-9D43-9CABA7B6694F}"/>
              </a:ext>
            </a:extLst>
          </p:cNvPr>
          <p:cNvSpPr/>
          <p:nvPr/>
        </p:nvSpPr>
        <p:spPr>
          <a:xfrm>
            <a:off x="1782763" y="1127272"/>
            <a:ext cx="914398" cy="844736"/>
          </a:xfrm>
          <a:prstGeom prst="mathMinus">
            <a:avLst>
              <a:gd name="adj1" fmla="val 20036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D49683CE-AC13-440D-A648-ABA91A79EC39}"/>
              </a:ext>
            </a:extLst>
          </p:cNvPr>
          <p:cNvGrpSpPr/>
          <p:nvPr/>
        </p:nvGrpSpPr>
        <p:grpSpPr>
          <a:xfrm>
            <a:off x="6692517" y="-63160"/>
            <a:ext cx="1800000" cy="1800000"/>
            <a:chOff x="4045520" y="4714722"/>
            <a:chExt cx="1800000" cy="180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5CE5837-E05B-4CDB-9C19-0AA2DD9392E0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FC0E7693-6CF2-45AE-B0D5-032269AF5AC4}"/>
                </a:ext>
              </a:extLst>
            </p:cNvPr>
            <p:cNvSpPr/>
            <p:nvPr/>
          </p:nvSpPr>
          <p:spPr>
            <a:xfrm>
              <a:off x="41431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1691F4CD-DABC-4A18-AB9E-AD64E00D2F9C}"/>
                </a:ext>
              </a:extLst>
            </p:cNvPr>
            <p:cNvSpPr/>
            <p:nvPr/>
          </p:nvSpPr>
          <p:spPr>
            <a:xfrm>
              <a:off x="4233140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CA1A1834-616D-4E90-A72D-CB887FF9553E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5C84CC0-70AC-46A3-83AD-175CD6FB6FED}"/>
                </a:ext>
              </a:extLst>
            </p:cNvPr>
            <p:cNvSpPr/>
            <p:nvPr/>
          </p:nvSpPr>
          <p:spPr>
            <a:xfrm>
              <a:off x="4413140" y="5074722"/>
              <a:ext cx="1080000" cy="1080000"/>
            </a:xfrm>
            <a:prstGeom prst="ellipse">
              <a:avLst/>
            </a:prstGeom>
            <a:solidFill>
              <a:srgbClr val="482878"/>
            </a:solidFill>
            <a:ln w="101600">
              <a:solidFill>
                <a:srgbClr val="482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Signe Moins 75">
              <a:extLst>
                <a:ext uri="{FF2B5EF4-FFF2-40B4-BE49-F238E27FC236}">
                  <a16:creationId xmlns:a16="http://schemas.microsoft.com/office/drawing/2014/main" id="{A3AB3E0C-25BB-434E-82C4-3E836B67E66D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8487716-DE8F-4DCE-8AB9-5E06EFDA7532}"/>
              </a:ext>
            </a:extLst>
          </p:cNvPr>
          <p:cNvGrpSpPr/>
          <p:nvPr/>
        </p:nvGrpSpPr>
        <p:grpSpPr>
          <a:xfrm>
            <a:off x="6984082" y="1036831"/>
            <a:ext cx="1800000" cy="1800000"/>
            <a:chOff x="4045520" y="4714722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19790D70-1381-4E4E-A4E7-6AC48BAA04E2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32E4581A-B1B9-4104-B640-7179E68C6FB3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C2FB005-5E07-43DE-805F-83AC13112F24}"/>
                </a:ext>
              </a:extLst>
            </p:cNvPr>
            <p:cNvSpPr/>
            <p:nvPr/>
          </p:nvSpPr>
          <p:spPr>
            <a:xfrm>
              <a:off x="4233140" y="4894722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A58A5A6-10AF-4835-B637-69485A8942B1}"/>
                </a:ext>
              </a:extLst>
            </p:cNvPr>
            <p:cNvSpPr/>
            <p:nvPr/>
          </p:nvSpPr>
          <p:spPr>
            <a:xfrm>
              <a:off x="4323140" y="4984722"/>
              <a:ext cx="1260000" cy="1260000"/>
            </a:xfrm>
            <a:prstGeom prst="ellipse">
              <a:avLst/>
            </a:prstGeom>
            <a:solidFill>
              <a:srgbClr val="31688E"/>
            </a:solidFill>
            <a:ln w="101600">
              <a:solidFill>
                <a:srgbClr val="316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3" name="Signe Moins 82">
              <a:extLst>
                <a:ext uri="{FF2B5EF4-FFF2-40B4-BE49-F238E27FC236}">
                  <a16:creationId xmlns:a16="http://schemas.microsoft.com/office/drawing/2014/main" id="{ACCBD858-03A9-4FDD-94D4-9D7370DDD736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385A8F77-364F-4CB9-95EE-A807AC18EF09}"/>
              </a:ext>
            </a:extLst>
          </p:cNvPr>
          <p:cNvGrpSpPr/>
          <p:nvPr/>
        </p:nvGrpSpPr>
        <p:grpSpPr>
          <a:xfrm>
            <a:off x="8590173" y="2062130"/>
            <a:ext cx="1800000" cy="1800000"/>
            <a:chOff x="4045520" y="4714722"/>
            <a:chExt cx="1800000" cy="1800000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5D74D918-9D89-4E22-AF50-11F5F86B5DA7}"/>
                </a:ext>
              </a:extLst>
            </p:cNvPr>
            <p:cNvSpPr/>
            <p:nvPr/>
          </p:nvSpPr>
          <p:spPr>
            <a:xfrm>
              <a:off x="4045520" y="471472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CE812E6B-5AD7-4A13-BAF3-E92C21939274}"/>
                </a:ext>
              </a:extLst>
            </p:cNvPr>
            <p:cNvSpPr/>
            <p:nvPr/>
          </p:nvSpPr>
          <p:spPr>
            <a:xfrm>
              <a:off x="4130440" y="4804722"/>
              <a:ext cx="1620000" cy="162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1F9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0E7A0400-4EED-4B51-89D8-A9EE4AE62716}"/>
                </a:ext>
              </a:extLst>
            </p:cNvPr>
            <p:cNvSpPr/>
            <p:nvPr/>
          </p:nvSpPr>
          <p:spPr>
            <a:xfrm>
              <a:off x="4233140" y="4894722"/>
              <a:ext cx="1440000" cy="1440000"/>
            </a:xfrm>
            <a:prstGeom prst="ellipse">
              <a:avLst/>
            </a:prstGeom>
            <a:solidFill>
              <a:srgbClr val="26828E"/>
            </a:solidFill>
            <a:ln w="101600">
              <a:solidFill>
                <a:srgbClr val="2682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9" name="Signe Moins 88">
              <a:extLst>
                <a:ext uri="{FF2B5EF4-FFF2-40B4-BE49-F238E27FC236}">
                  <a16:creationId xmlns:a16="http://schemas.microsoft.com/office/drawing/2014/main" id="{20AB99F8-7216-4DB4-86A3-0015B482F58F}"/>
                </a:ext>
              </a:extLst>
            </p:cNvPr>
            <p:cNvSpPr/>
            <p:nvPr/>
          </p:nvSpPr>
          <p:spPr>
            <a:xfrm>
              <a:off x="4495941" y="5165163"/>
              <a:ext cx="914398" cy="844736"/>
            </a:xfrm>
            <a:prstGeom prst="mathMinus">
              <a:avLst>
                <a:gd name="adj1" fmla="val 20036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55" name="Ellipse 54">
            <a:extLst>
              <a:ext uri="{FF2B5EF4-FFF2-40B4-BE49-F238E27FC236}">
                <a16:creationId xmlns:a16="http://schemas.microsoft.com/office/drawing/2014/main" id="{2893C0C3-75C4-477F-AA2B-AF44ECFCA045}"/>
              </a:ext>
            </a:extLst>
          </p:cNvPr>
          <p:cNvSpPr/>
          <p:nvPr/>
        </p:nvSpPr>
        <p:spPr>
          <a:xfrm>
            <a:off x="3020833" y="706302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984A4B3F-DE82-436B-9EE9-F77A3A55EA42}"/>
              </a:ext>
            </a:extLst>
          </p:cNvPr>
          <p:cNvSpPr/>
          <p:nvPr/>
        </p:nvSpPr>
        <p:spPr>
          <a:xfrm>
            <a:off x="3105753" y="796302"/>
            <a:ext cx="1620000" cy="1620000"/>
          </a:xfrm>
          <a:prstGeom prst="ellipse">
            <a:avLst/>
          </a:prstGeom>
          <a:gradFill flip="none" rotWithShape="1">
            <a:gsLst>
              <a:gs pos="46000">
                <a:srgbClr val="482878"/>
              </a:gs>
              <a:gs pos="66000">
                <a:srgbClr val="1F9E89"/>
              </a:gs>
            </a:gsLst>
            <a:path path="circle">
              <a:fillToRect l="50000" t="50000" r="50000" b="50000"/>
            </a:path>
            <a:tileRect/>
          </a:gradFill>
          <a:ln w="101600">
            <a:solidFill>
              <a:srgbClr val="1F9E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EACEA983-251E-451E-A9A6-74D87CF403B1}"/>
              </a:ext>
            </a:extLst>
          </p:cNvPr>
          <p:cNvSpPr/>
          <p:nvPr/>
        </p:nvSpPr>
        <p:spPr>
          <a:xfrm>
            <a:off x="3388453" y="1066302"/>
            <a:ext cx="1080000" cy="1080000"/>
          </a:xfrm>
          <a:prstGeom prst="ellipse">
            <a:avLst/>
          </a:prstGeom>
          <a:solidFill>
            <a:srgbClr val="482878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Signe Moins 58">
            <a:extLst>
              <a:ext uri="{FF2B5EF4-FFF2-40B4-BE49-F238E27FC236}">
                <a16:creationId xmlns:a16="http://schemas.microsoft.com/office/drawing/2014/main" id="{B6C66C92-A1B2-42BF-A281-8F3D3202BEAD}"/>
              </a:ext>
            </a:extLst>
          </p:cNvPr>
          <p:cNvSpPr/>
          <p:nvPr/>
        </p:nvSpPr>
        <p:spPr>
          <a:xfrm>
            <a:off x="3471254" y="1156743"/>
            <a:ext cx="914398" cy="844736"/>
          </a:xfrm>
          <a:prstGeom prst="mathMinus">
            <a:avLst>
              <a:gd name="adj1" fmla="val 20036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8834088-A204-4308-86A3-9A6E80F78C1E}"/>
              </a:ext>
            </a:extLst>
          </p:cNvPr>
          <p:cNvSpPr/>
          <p:nvPr/>
        </p:nvSpPr>
        <p:spPr>
          <a:xfrm>
            <a:off x="4810465" y="74990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65D0F2E8-CB04-48C2-A17B-85C263AD7992}"/>
              </a:ext>
            </a:extLst>
          </p:cNvPr>
          <p:cNvSpPr/>
          <p:nvPr/>
        </p:nvSpPr>
        <p:spPr>
          <a:xfrm>
            <a:off x="4895385" y="839904"/>
            <a:ext cx="1620000" cy="1620000"/>
          </a:xfrm>
          <a:prstGeom prst="ellipse">
            <a:avLst/>
          </a:prstGeom>
          <a:gradFill flip="none" rotWithShape="1">
            <a:gsLst>
              <a:gs pos="46000">
                <a:srgbClr val="31688E"/>
              </a:gs>
              <a:gs pos="66000">
                <a:srgbClr val="1F9E89"/>
              </a:gs>
            </a:gsLst>
            <a:path path="circle">
              <a:fillToRect l="50000" t="50000" r="50000" b="50000"/>
            </a:path>
            <a:tileRect/>
          </a:gradFill>
          <a:ln w="101600">
            <a:solidFill>
              <a:srgbClr val="1F9E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709A768E-80D6-4246-86F7-6D7B78AAC55A}"/>
              </a:ext>
            </a:extLst>
          </p:cNvPr>
          <p:cNvSpPr/>
          <p:nvPr/>
        </p:nvSpPr>
        <p:spPr>
          <a:xfrm>
            <a:off x="5178085" y="1109904"/>
            <a:ext cx="1080000" cy="1080000"/>
          </a:xfrm>
          <a:prstGeom prst="ellipse">
            <a:avLst/>
          </a:prstGeom>
          <a:solidFill>
            <a:srgbClr val="31688E"/>
          </a:solidFill>
          <a:ln w="101600">
            <a:solidFill>
              <a:srgbClr val="3168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Signe Moins 87">
            <a:extLst>
              <a:ext uri="{FF2B5EF4-FFF2-40B4-BE49-F238E27FC236}">
                <a16:creationId xmlns:a16="http://schemas.microsoft.com/office/drawing/2014/main" id="{05EC564F-12D7-450F-A740-4353AC88B5A5}"/>
              </a:ext>
            </a:extLst>
          </p:cNvPr>
          <p:cNvSpPr/>
          <p:nvPr/>
        </p:nvSpPr>
        <p:spPr>
          <a:xfrm>
            <a:off x="5260886" y="1200345"/>
            <a:ext cx="914398" cy="844736"/>
          </a:xfrm>
          <a:prstGeom prst="mathMinus">
            <a:avLst>
              <a:gd name="adj1" fmla="val 20036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8261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210</Words>
  <Application>Microsoft Office PowerPoint</Application>
  <PresentationFormat>Grand écran</PresentationFormat>
  <Paragraphs>80</Paragraphs>
  <Slides>23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daniel</dc:creator>
  <cp:lastModifiedBy>Maxime DANIEL</cp:lastModifiedBy>
  <cp:revision>29</cp:revision>
  <dcterms:created xsi:type="dcterms:W3CDTF">2021-08-24T16:28:32Z</dcterms:created>
  <dcterms:modified xsi:type="dcterms:W3CDTF">2021-09-02T13:59:11Z</dcterms:modified>
</cp:coreProperties>
</file>