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ime DANIEL" initials="MD" lastIdx="2" clrIdx="0">
    <p:extLst>
      <p:ext uri="{19B8F6BF-5375-455C-9EA6-DF929625EA0E}">
        <p15:presenceInfo xmlns:p15="http://schemas.microsoft.com/office/powerpoint/2012/main" userId="Maxime DANI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365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51E80-4FC8-4EAC-85F5-5BF5E03EB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8EE5E0-2F7E-4CBF-90CE-C62F6E681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32D4F6-ECC2-4A2F-B621-848C35B9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DA91F1-85AD-493C-AB5E-32C23604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31A2E-33F4-4EF3-A083-243B13D3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46F43-015D-4D6F-A600-3F8C56F6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F43CCA-5BC4-43DB-9AD7-44C0BFA8E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76783-7EF6-4AA8-8AE0-092F8138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52C48B-CBF5-4B16-8692-54A44E4F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7A34F5-1641-4B04-BAA4-E5304889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91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35D672-66DD-4322-ABAC-E338722DA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0AF349-46E9-4C7D-9CA3-72C347DA2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59C06D-9717-4BC3-BC29-E846E0CE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74FFDD-3EA9-4098-B7BD-55584FC0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35451-2999-4671-9CBA-0F4EEE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83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C3F05-8041-4234-ACD8-60199762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8558DB-1101-4C68-B965-C942CBFB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9BDECA-D824-4864-AD04-49A364FC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71D91-7F2A-4DD9-BDDB-844D2949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110287-A09E-4A55-B2E8-74D8C8E2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68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04BA7-3745-4F43-B34C-B8DE614C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B029C8-D678-491A-931B-F1573048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93419B-B124-4D4E-B4C3-7781FC97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D69C0B-A4BC-434A-9997-A08B2C1B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9F16B4-EE31-46FB-ADAF-A767340E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36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EA4DE-DD56-4B97-838F-3D1BE12D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B9BD1-1A8A-4992-8D60-EE5D52AE8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55DC7F-B898-44B7-B7F2-86FE337F2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66F2B6-2E59-480F-8AD7-C0EC7157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879EA7-4FC9-45C0-8A4C-738249B5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3D267D-1CFA-4A9D-BB98-8E053594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04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608A3-D2CD-4F5D-B475-B83E5E43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39919-743C-45A1-B414-17AEC50A4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ADC3DE-A544-4C69-BF49-A50EBBEA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57B507-300A-4965-BB09-DDAEEA877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46192E-4DFC-4453-92B7-97ADD66BE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DE4CE6-6E98-4951-BCF0-A6C9BEC2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D1E470-FBB8-434A-A01D-BAAB4B4F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0CA37D-86B8-4559-9FF4-CDE0E976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04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0FEF6-86E7-4DC4-9BAD-2AD6B626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69065D-BD4F-4CE8-AE8B-0710C4BE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ABCB70-E03E-4967-B52D-56BDE093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242ABF-3E7E-42ED-BC29-A109CD65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81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B6C9F5-CB22-4837-B92F-FB33690F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357495-FCE2-4B6F-876A-46575FDE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370719-4D96-4FA8-8BBC-633BA72A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9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E0985-40C9-4D5E-8AF4-7CEC2FAB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C7272F-B6B5-49BE-82AC-3616AC2A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3EBCDF-E13E-421B-BF15-B96327BED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B80CD6-2116-4D71-8237-97CCAA59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9D7C1C-D404-4E23-A5D9-D7943C8D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D4DB04-7EF0-49A3-A363-2018865F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47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1D2F3-8221-4F28-9D33-04E4071C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B841BB-83E4-4777-9D8A-6B5551A96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8DB1E6-6FCE-400E-AB0C-39C2EB56F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6999F4-8711-41DD-BB99-081425BF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FEDB7E-B1C0-4D72-8901-5107B60D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A6F083-8156-4E17-B996-E3683629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8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50C4EA-447B-4775-993E-C88E00BC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592486-ADDE-44B3-8235-EE8BE3303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E422E3-AA84-4BE0-9587-9D2143589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CA0E-E24C-46B9-BDEB-00D69BD4C068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5B5FDC-101E-494D-8550-56029F7DF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0DC32-EA91-4A26-A46C-36E7C6D91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74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246B2228-64E0-469B-9B8F-3E698BA5D3E2}"/>
              </a:ext>
            </a:extLst>
          </p:cNvPr>
          <p:cNvGrpSpPr/>
          <p:nvPr/>
        </p:nvGrpSpPr>
        <p:grpSpPr>
          <a:xfrm>
            <a:off x="2426201" y="254762"/>
            <a:ext cx="3600000" cy="3600000"/>
            <a:chOff x="2426201" y="254762"/>
            <a:chExt cx="3600000" cy="36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BD533B-0F9A-4729-9C32-71BE87F5F14D}"/>
                </a:ext>
              </a:extLst>
            </p:cNvPr>
            <p:cNvSpPr/>
            <p:nvPr/>
          </p:nvSpPr>
          <p:spPr>
            <a:xfrm>
              <a:off x="2426201" y="254762"/>
              <a:ext cx="3600000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442CDAB6-25FB-4C60-B631-E98E53F42F2D}"/>
                </a:ext>
              </a:extLst>
            </p:cNvPr>
            <p:cNvSpPr/>
            <p:nvPr/>
          </p:nvSpPr>
          <p:spPr>
            <a:xfrm>
              <a:off x="3686201" y="1514762"/>
              <a:ext cx="1080001" cy="1080001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12298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7FCEABF-72AF-47FA-BF6E-7E2320FF9885}"/>
              </a:ext>
            </a:extLst>
          </p:cNvPr>
          <p:cNvGrpSpPr/>
          <p:nvPr/>
        </p:nvGrpSpPr>
        <p:grpSpPr>
          <a:xfrm>
            <a:off x="2246201" y="74761"/>
            <a:ext cx="3600000" cy="3600000"/>
            <a:chOff x="2246201" y="74761"/>
            <a:chExt cx="3600000" cy="36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BD533B-0F9A-4729-9C32-71BE87F5F14D}"/>
                </a:ext>
              </a:extLst>
            </p:cNvPr>
            <p:cNvSpPr/>
            <p:nvPr/>
          </p:nvSpPr>
          <p:spPr>
            <a:xfrm>
              <a:off x="2246201" y="74761"/>
              <a:ext cx="3600000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47ADF913-0694-41F1-9455-A8FAC60214AE}"/>
                </a:ext>
              </a:extLst>
            </p:cNvPr>
            <p:cNvSpPr/>
            <p:nvPr/>
          </p:nvSpPr>
          <p:spPr>
            <a:xfrm>
              <a:off x="3866201" y="1694761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24414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FAD7213B-94DD-47F7-9A4A-42B1C12FE461}"/>
              </a:ext>
            </a:extLst>
          </p:cNvPr>
          <p:cNvGrpSpPr/>
          <p:nvPr/>
        </p:nvGrpSpPr>
        <p:grpSpPr>
          <a:xfrm>
            <a:off x="929640" y="2090255"/>
            <a:ext cx="1743891" cy="1743891"/>
            <a:chOff x="4023360" y="2349335"/>
            <a:chExt cx="1743891" cy="17438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899B30-8A18-421D-8A7A-C37CA853C79A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12CBB83-EC02-4FA6-9333-EAC30DFD6EFD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B065BC25-D025-4E6B-9379-EDE06E531209}"/>
              </a:ext>
            </a:extLst>
          </p:cNvPr>
          <p:cNvGrpSpPr/>
          <p:nvPr/>
        </p:nvGrpSpPr>
        <p:grpSpPr>
          <a:xfrm>
            <a:off x="2895600" y="2090254"/>
            <a:ext cx="1743891" cy="1743891"/>
            <a:chOff x="4023360" y="2349335"/>
            <a:chExt cx="1743891" cy="174389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3749AF-D1B5-4D2C-A9AC-B01C40D70AF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C05DE5B-0FBD-4988-A07B-41B5BA1CB95A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2721AE1-8C17-4C52-B2C3-8DB07FC54E93}"/>
              </a:ext>
            </a:extLst>
          </p:cNvPr>
          <p:cNvGrpSpPr/>
          <p:nvPr/>
        </p:nvGrpSpPr>
        <p:grpSpPr>
          <a:xfrm>
            <a:off x="4418511" y="2123998"/>
            <a:ext cx="1743891" cy="1743891"/>
            <a:chOff x="4290060" y="2123999"/>
            <a:chExt cx="1743891" cy="17438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AE0149-A1F5-41D1-AE78-E4D969BA63AB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ercle : creux 18">
              <a:extLst>
                <a:ext uri="{FF2B5EF4-FFF2-40B4-BE49-F238E27FC236}">
                  <a16:creationId xmlns:a16="http://schemas.microsoft.com/office/drawing/2014/main" id="{BE45B0D6-FC42-4552-AF6E-5C22E2F64BA8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CF5E168-49BF-4CC9-9EBA-4F8B3ECC86EB}"/>
              </a:ext>
            </a:extLst>
          </p:cNvPr>
          <p:cNvGrpSpPr/>
          <p:nvPr/>
        </p:nvGrpSpPr>
        <p:grpSpPr>
          <a:xfrm>
            <a:off x="6461760" y="2123998"/>
            <a:ext cx="1743891" cy="1743891"/>
            <a:chOff x="4290060" y="2123999"/>
            <a:chExt cx="1743891" cy="17438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095717-01F2-4E5C-8E40-6B7693688712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Cercle : creux 26">
              <a:extLst>
                <a:ext uri="{FF2B5EF4-FFF2-40B4-BE49-F238E27FC236}">
                  <a16:creationId xmlns:a16="http://schemas.microsoft.com/office/drawing/2014/main" id="{0664F9AE-6D7B-4191-8E4D-DB33483C8BE2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ED6C8-2C09-405E-9575-AE2B72D00E3A}"/>
              </a:ext>
            </a:extLst>
          </p:cNvPr>
          <p:cNvGrpSpPr/>
          <p:nvPr/>
        </p:nvGrpSpPr>
        <p:grpSpPr>
          <a:xfrm>
            <a:off x="3096985" y="4288079"/>
            <a:ext cx="1743891" cy="1743891"/>
            <a:chOff x="3096985" y="4288079"/>
            <a:chExt cx="1743891" cy="174389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F91B8B-C4EE-4E73-ACF7-7984CF7EB4D1}"/>
                </a:ext>
              </a:extLst>
            </p:cNvPr>
            <p:cNvSpPr/>
            <p:nvPr/>
          </p:nvSpPr>
          <p:spPr>
            <a:xfrm>
              <a:off x="3096985" y="428807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Croix 1">
              <a:extLst>
                <a:ext uri="{FF2B5EF4-FFF2-40B4-BE49-F238E27FC236}">
                  <a16:creationId xmlns:a16="http://schemas.microsoft.com/office/drawing/2014/main" id="{F15A5F12-D792-4110-A119-15FDA94ECF70}"/>
                </a:ext>
              </a:extLst>
            </p:cNvPr>
            <p:cNvSpPr/>
            <p:nvPr/>
          </p:nvSpPr>
          <p:spPr>
            <a:xfrm>
              <a:off x="3717442" y="4907601"/>
              <a:ext cx="502977" cy="504846"/>
            </a:xfrm>
            <a:prstGeom prst="plus">
              <a:avLst>
                <a:gd name="adj" fmla="val 3962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Cercle : creux 21">
            <a:extLst>
              <a:ext uri="{FF2B5EF4-FFF2-40B4-BE49-F238E27FC236}">
                <a16:creationId xmlns:a16="http://schemas.microsoft.com/office/drawing/2014/main" id="{AC8301E3-772C-4B16-9100-1981FD9B1B6D}"/>
              </a:ext>
            </a:extLst>
          </p:cNvPr>
          <p:cNvSpPr/>
          <p:nvPr/>
        </p:nvSpPr>
        <p:spPr>
          <a:xfrm>
            <a:off x="9169037" y="5639"/>
            <a:ext cx="1676400" cy="1676400"/>
          </a:xfrm>
          <a:prstGeom prst="donut">
            <a:avLst>
              <a:gd name="adj" fmla="val 72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FF1AC687-868E-4664-ADCD-B74ED04E32BC}"/>
              </a:ext>
            </a:extLst>
          </p:cNvPr>
          <p:cNvGrpSpPr/>
          <p:nvPr/>
        </p:nvGrpSpPr>
        <p:grpSpPr>
          <a:xfrm>
            <a:off x="7619429" y="1802182"/>
            <a:ext cx="1743891" cy="1743891"/>
            <a:chOff x="7619429" y="1802182"/>
            <a:chExt cx="1743891" cy="17438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812E6C-DE00-4507-9869-056BB89BB293}"/>
                </a:ext>
              </a:extLst>
            </p:cNvPr>
            <p:cNvSpPr/>
            <p:nvPr/>
          </p:nvSpPr>
          <p:spPr>
            <a:xfrm>
              <a:off x="7619429" y="1802182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7C566C96-472E-4030-A589-153981674718}"/>
                </a:ext>
              </a:extLst>
            </p:cNvPr>
            <p:cNvGrpSpPr/>
            <p:nvPr/>
          </p:nvGrpSpPr>
          <p:grpSpPr>
            <a:xfrm rot="20202325">
              <a:off x="7670809" y="1853562"/>
              <a:ext cx="1641131" cy="1641131"/>
              <a:chOff x="3315960" y="2422047"/>
              <a:chExt cx="914400" cy="914400"/>
            </a:xfrm>
          </p:grpSpPr>
          <p:sp>
            <p:nvSpPr>
              <p:cNvPr id="33" name="Arc plein 32">
                <a:extLst>
                  <a:ext uri="{FF2B5EF4-FFF2-40B4-BE49-F238E27FC236}">
                    <a16:creationId xmlns:a16="http://schemas.microsoft.com/office/drawing/2014/main" id="{75F95A52-525B-4AFC-B3AD-E5825A13C921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6200170"/>
                  <a:gd name="adj2" fmla="val 16195232"/>
                  <a:gd name="adj3" fmla="val 994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Arc plein 33">
                <a:extLst>
                  <a:ext uri="{FF2B5EF4-FFF2-40B4-BE49-F238E27FC236}">
                    <a16:creationId xmlns:a16="http://schemas.microsoft.com/office/drawing/2014/main" id="{B71FA8E6-B304-484C-9A89-AE0D507C5AA5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8988370"/>
                  <a:gd name="adj2" fmla="val 16195232"/>
                  <a:gd name="adj3" fmla="val 99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3DB4B29-0C56-4E20-9FB6-04FD3BAD1B3D}"/>
              </a:ext>
            </a:extLst>
          </p:cNvPr>
          <p:cNvGrpSpPr/>
          <p:nvPr/>
        </p:nvGrpSpPr>
        <p:grpSpPr>
          <a:xfrm>
            <a:off x="6091592" y="4395936"/>
            <a:ext cx="1743891" cy="1743891"/>
            <a:chOff x="4290060" y="2123999"/>
            <a:chExt cx="1743891" cy="174389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26C115-E939-4F56-BF55-7646D614AD55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Cercle : creux 46">
              <a:extLst>
                <a:ext uri="{FF2B5EF4-FFF2-40B4-BE49-F238E27FC236}">
                  <a16:creationId xmlns:a16="http://schemas.microsoft.com/office/drawing/2014/main" id="{9DCFBD84-A65B-4286-8203-BBDC980F8FB9}"/>
                </a:ext>
              </a:extLst>
            </p:cNvPr>
            <p:cNvSpPr/>
            <p:nvPr/>
          </p:nvSpPr>
          <p:spPr>
            <a:xfrm rot="2700000"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gradFill flip="none" rotWithShape="1">
              <a:gsLst>
                <a:gs pos="75000">
                  <a:schemeClr val="bg1">
                    <a:lumMod val="50000"/>
                  </a:schemeClr>
                </a:gs>
                <a:gs pos="70000">
                  <a:schemeClr val="tx1">
                    <a:lumMod val="75000"/>
                    <a:lumOff val="25000"/>
                  </a:schemeClr>
                </a:gs>
                <a:gs pos="65000">
                  <a:schemeClr val="tx1"/>
                </a:gs>
                <a:gs pos="80000">
                  <a:schemeClr val="bg1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A2651172-4F75-4AF8-9012-FFC9C7C54278}"/>
              </a:ext>
            </a:extLst>
          </p:cNvPr>
          <p:cNvGrpSpPr/>
          <p:nvPr/>
        </p:nvGrpSpPr>
        <p:grpSpPr>
          <a:xfrm>
            <a:off x="9455849" y="4202482"/>
            <a:ext cx="1743891" cy="1743891"/>
            <a:chOff x="7619429" y="1802182"/>
            <a:chExt cx="1743891" cy="17438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808C040-6616-45E2-B6D9-7890B195945E}"/>
                </a:ext>
              </a:extLst>
            </p:cNvPr>
            <p:cNvSpPr/>
            <p:nvPr/>
          </p:nvSpPr>
          <p:spPr>
            <a:xfrm>
              <a:off x="7619429" y="1802182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DE51BB15-ED6E-4346-A4C7-508CAD3075AC}"/>
                </a:ext>
              </a:extLst>
            </p:cNvPr>
            <p:cNvGrpSpPr/>
            <p:nvPr/>
          </p:nvGrpSpPr>
          <p:grpSpPr>
            <a:xfrm rot="20202325">
              <a:off x="7670809" y="1853562"/>
              <a:ext cx="1641131" cy="1641131"/>
              <a:chOff x="3315960" y="2422047"/>
              <a:chExt cx="914400" cy="914400"/>
            </a:xfrm>
          </p:grpSpPr>
          <p:sp>
            <p:nvSpPr>
              <p:cNvPr id="51" name="Arc plein 50">
                <a:extLst>
                  <a:ext uri="{FF2B5EF4-FFF2-40B4-BE49-F238E27FC236}">
                    <a16:creationId xmlns:a16="http://schemas.microsoft.com/office/drawing/2014/main" id="{81770770-1998-4C97-8DC9-3A6F1B29E3A8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6200170"/>
                  <a:gd name="adj2" fmla="val 16195232"/>
                  <a:gd name="adj3" fmla="val 994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Arc plein 51">
                <a:extLst>
                  <a:ext uri="{FF2B5EF4-FFF2-40B4-BE49-F238E27FC236}">
                    <a16:creationId xmlns:a16="http://schemas.microsoft.com/office/drawing/2014/main" id="{884E18F8-B5C0-46EE-BBBB-D2B0AC4689E4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8988370"/>
                  <a:gd name="adj2" fmla="val 16195232"/>
                  <a:gd name="adj3" fmla="val 99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72EDE69E-4FF5-4BDB-856C-5FCBCF609574}"/>
              </a:ext>
            </a:extLst>
          </p:cNvPr>
          <p:cNvGrpSpPr/>
          <p:nvPr/>
        </p:nvGrpSpPr>
        <p:grpSpPr>
          <a:xfrm>
            <a:off x="5674796" y="640579"/>
            <a:ext cx="1841517" cy="1843252"/>
            <a:chOff x="5674796" y="640579"/>
            <a:chExt cx="1841517" cy="1843252"/>
          </a:xfrm>
        </p:grpSpPr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99F99F3F-D4C4-4A93-B135-15AA05C2DC26}"/>
                </a:ext>
              </a:extLst>
            </p:cNvPr>
            <p:cNvGrpSpPr/>
            <p:nvPr/>
          </p:nvGrpSpPr>
          <p:grpSpPr>
            <a:xfrm>
              <a:off x="5674796" y="640579"/>
              <a:ext cx="1841517" cy="1843252"/>
              <a:chOff x="5674796" y="640579"/>
              <a:chExt cx="1841517" cy="184325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F79882F-89B3-404C-B555-7288D570A6B2}"/>
                  </a:ext>
                </a:extLst>
              </p:cNvPr>
              <p:cNvSpPr/>
              <p:nvPr/>
            </p:nvSpPr>
            <p:spPr>
              <a:xfrm>
                <a:off x="5674796" y="640579"/>
                <a:ext cx="1841517" cy="1843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dirty="0"/>
              </a:p>
            </p:txBody>
          </p: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7B6CAD6E-3311-40C5-8B85-74993C320559}"/>
                  </a:ext>
                </a:extLst>
              </p:cNvPr>
              <p:cNvGrpSpPr/>
              <p:nvPr/>
            </p:nvGrpSpPr>
            <p:grpSpPr>
              <a:xfrm>
                <a:off x="5676879" y="654342"/>
                <a:ext cx="1837351" cy="1815726"/>
                <a:chOff x="5678962" y="656675"/>
                <a:chExt cx="1837351" cy="1815726"/>
              </a:xfrm>
            </p:grpSpPr>
            <p:grpSp>
              <p:nvGrpSpPr>
                <p:cNvPr id="58" name="Groupe 57">
                  <a:extLst>
                    <a:ext uri="{FF2B5EF4-FFF2-40B4-BE49-F238E27FC236}">
                      <a16:creationId xmlns:a16="http://schemas.microsoft.com/office/drawing/2014/main" id="{D9EBBC84-4E7E-45F8-93B2-3ECF125A12EF}"/>
                    </a:ext>
                  </a:extLst>
                </p:cNvPr>
                <p:cNvGrpSpPr/>
                <p:nvPr/>
              </p:nvGrpSpPr>
              <p:grpSpPr>
                <a:xfrm>
                  <a:off x="5678962" y="656675"/>
                  <a:ext cx="1810271" cy="1811061"/>
                  <a:chOff x="5413492" y="464779"/>
                  <a:chExt cx="1810271" cy="1811061"/>
                </a:xfrm>
              </p:grpSpPr>
              <p:sp>
                <p:nvSpPr>
                  <p:cNvPr id="56" name="Arc plein 55">
                    <a:extLst>
                      <a:ext uri="{FF2B5EF4-FFF2-40B4-BE49-F238E27FC236}">
                        <a16:creationId xmlns:a16="http://schemas.microsoft.com/office/drawing/2014/main" id="{6F994A9E-98F2-407C-BC45-4A44F4C06B1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413495" y="464779"/>
                    <a:ext cx="1810268" cy="1810268"/>
                  </a:xfrm>
                  <a:prstGeom prst="blockArc">
                    <a:avLst>
                      <a:gd name="adj1" fmla="val 18949039"/>
                      <a:gd name="adj2" fmla="val 56432"/>
                      <a:gd name="adj3" fmla="val 1062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Arc plein 54">
                    <a:extLst>
                      <a:ext uri="{FF2B5EF4-FFF2-40B4-BE49-F238E27FC236}">
                        <a16:creationId xmlns:a16="http://schemas.microsoft.com/office/drawing/2014/main" id="{2D5DD9D3-9D9E-4089-B732-5D3DD199E2B9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5413494" y="465570"/>
                    <a:ext cx="1810268" cy="1810268"/>
                  </a:xfrm>
                  <a:prstGeom prst="blockArc">
                    <a:avLst>
                      <a:gd name="adj1" fmla="val 18949039"/>
                      <a:gd name="adj2" fmla="val 20799597"/>
                      <a:gd name="adj3" fmla="val 1063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Arc plein 53">
                    <a:extLst>
                      <a:ext uri="{FF2B5EF4-FFF2-40B4-BE49-F238E27FC236}">
                        <a16:creationId xmlns:a16="http://schemas.microsoft.com/office/drawing/2014/main" id="{3F3ADD9C-5BCD-4677-93E1-DA65FDA5FF64}"/>
                      </a:ext>
                    </a:extLst>
                  </p:cNvPr>
                  <p:cNvSpPr/>
                  <p:nvPr/>
                </p:nvSpPr>
                <p:spPr>
                  <a:xfrm rot="20700000">
                    <a:off x="5413492" y="465572"/>
                    <a:ext cx="1810268" cy="1810268"/>
                  </a:xfrm>
                  <a:prstGeom prst="blockArc">
                    <a:avLst>
                      <a:gd name="adj1" fmla="val 18949039"/>
                      <a:gd name="adj2" fmla="val 19908307"/>
                      <a:gd name="adj3" fmla="val 10467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7" name="Groupe 66">
                  <a:extLst>
                    <a:ext uri="{FF2B5EF4-FFF2-40B4-BE49-F238E27FC236}">
                      <a16:creationId xmlns:a16="http://schemas.microsoft.com/office/drawing/2014/main" id="{296EA1E0-2359-4AA4-A296-0B844E47505C}"/>
                    </a:ext>
                  </a:extLst>
                </p:cNvPr>
                <p:cNvGrpSpPr/>
                <p:nvPr/>
              </p:nvGrpSpPr>
              <p:grpSpPr>
                <a:xfrm flipH="1">
                  <a:off x="5690010" y="661340"/>
                  <a:ext cx="1826303" cy="1811061"/>
                  <a:chOff x="5413492" y="464779"/>
                  <a:chExt cx="1810271" cy="1811061"/>
                </a:xfrm>
              </p:grpSpPr>
              <p:sp>
                <p:nvSpPr>
                  <p:cNvPr id="68" name="Arc plein 67">
                    <a:extLst>
                      <a:ext uri="{FF2B5EF4-FFF2-40B4-BE49-F238E27FC236}">
                        <a16:creationId xmlns:a16="http://schemas.microsoft.com/office/drawing/2014/main" id="{9FEC8320-5119-46C9-A5B1-94F7BF68E96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413495" y="464779"/>
                    <a:ext cx="1810268" cy="1810268"/>
                  </a:xfrm>
                  <a:prstGeom prst="blockArc">
                    <a:avLst>
                      <a:gd name="adj1" fmla="val 18949039"/>
                      <a:gd name="adj2" fmla="val 56432"/>
                      <a:gd name="adj3" fmla="val 1062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Arc plein 68">
                    <a:extLst>
                      <a:ext uri="{FF2B5EF4-FFF2-40B4-BE49-F238E27FC236}">
                        <a16:creationId xmlns:a16="http://schemas.microsoft.com/office/drawing/2014/main" id="{B29C410A-1617-46CB-B87E-A8D1E064C99C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5413494" y="465570"/>
                    <a:ext cx="1810268" cy="1810268"/>
                  </a:xfrm>
                  <a:prstGeom prst="blockArc">
                    <a:avLst>
                      <a:gd name="adj1" fmla="val 18949039"/>
                      <a:gd name="adj2" fmla="val 20799597"/>
                      <a:gd name="adj3" fmla="val 1063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Arc plein 69">
                    <a:extLst>
                      <a:ext uri="{FF2B5EF4-FFF2-40B4-BE49-F238E27FC236}">
                        <a16:creationId xmlns:a16="http://schemas.microsoft.com/office/drawing/2014/main" id="{AA6A2BB2-5369-4237-A801-4C15F2F5ECE6}"/>
                      </a:ext>
                    </a:extLst>
                  </p:cNvPr>
                  <p:cNvSpPr/>
                  <p:nvPr/>
                </p:nvSpPr>
                <p:spPr>
                  <a:xfrm rot="20700000">
                    <a:off x="5413492" y="465572"/>
                    <a:ext cx="1810268" cy="1810268"/>
                  </a:xfrm>
                  <a:prstGeom prst="blockArc">
                    <a:avLst>
                      <a:gd name="adj1" fmla="val 18949039"/>
                      <a:gd name="adj2" fmla="val 19908307"/>
                      <a:gd name="adj3" fmla="val 10467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DC8958C-010E-439F-A316-872B0DE5E0DC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55" y="741079"/>
              <a:ext cx="0" cy="112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8A6F5A1C-B081-44F4-BF23-B86E05532BD5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55" y="650104"/>
              <a:ext cx="0" cy="112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74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8131312-7FDB-40C0-B08A-20472EC95847}"/>
              </a:ext>
            </a:extLst>
          </p:cNvPr>
          <p:cNvSpPr/>
          <p:nvPr/>
        </p:nvSpPr>
        <p:spPr>
          <a:xfrm>
            <a:off x="1668092" y="2090252"/>
            <a:ext cx="1743891" cy="1743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6402D2-579D-427B-9423-52DDB9025559}"/>
              </a:ext>
            </a:extLst>
          </p:cNvPr>
          <p:cNvSpPr/>
          <p:nvPr/>
        </p:nvSpPr>
        <p:spPr>
          <a:xfrm>
            <a:off x="3870960" y="1123601"/>
            <a:ext cx="3014797" cy="301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285677-95B0-44FF-88A6-B2358CC7F1A0}"/>
              </a:ext>
            </a:extLst>
          </p:cNvPr>
          <p:cNvSpPr/>
          <p:nvPr/>
        </p:nvSpPr>
        <p:spPr>
          <a:xfrm>
            <a:off x="2491923" y="686721"/>
            <a:ext cx="3014797" cy="301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DD6BAA2-5309-468D-8760-2827F13A16A4}"/>
              </a:ext>
            </a:extLst>
          </p:cNvPr>
          <p:cNvGrpSpPr/>
          <p:nvPr/>
        </p:nvGrpSpPr>
        <p:grpSpPr>
          <a:xfrm>
            <a:off x="4085757" y="1595572"/>
            <a:ext cx="3174732" cy="3174732"/>
            <a:chOff x="4085757" y="1595572"/>
            <a:chExt cx="3174732" cy="31747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070378-0759-45CE-B523-A318950D91EB}"/>
                </a:ext>
              </a:extLst>
            </p:cNvPr>
            <p:cNvSpPr/>
            <p:nvPr/>
          </p:nvSpPr>
          <p:spPr>
            <a:xfrm>
              <a:off x="4085757" y="1595572"/>
              <a:ext cx="3174732" cy="3174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438287D-C490-4C64-8C14-E9E1345E943D}"/>
                </a:ext>
              </a:extLst>
            </p:cNvPr>
            <p:cNvSpPr/>
            <p:nvPr/>
          </p:nvSpPr>
          <p:spPr>
            <a:xfrm>
              <a:off x="5289363" y="2799178"/>
              <a:ext cx="767521" cy="7675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7F330A7-5107-4343-A376-304489AFC2C6}"/>
                </a:ext>
              </a:extLst>
            </p:cNvPr>
            <p:cNvSpPr/>
            <p:nvPr/>
          </p:nvSpPr>
          <p:spPr>
            <a:xfrm rot="16200000">
              <a:off x="4918457" y="2337459"/>
              <a:ext cx="1521778" cy="169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Cercle : creux 12">
            <a:extLst>
              <a:ext uri="{FF2B5EF4-FFF2-40B4-BE49-F238E27FC236}">
                <a16:creationId xmlns:a16="http://schemas.microsoft.com/office/drawing/2014/main" id="{CCFD3332-4140-4D8F-9269-90956DF874FB}"/>
              </a:ext>
            </a:extLst>
          </p:cNvPr>
          <p:cNvSpPr/>
          <p:nvPr/>
        </p:nvSpPr>
        <p:spPr>
          <a:xfrm>
            <a:off x="3701958" y="3390069"/>
            <a:ext cx="1676400" cy="1676400"/>
          </a:xfrm>
          <a:prstGeom prst="donut">
            <a:avLst>
              <a:gd name="adj" fmla="val 7230"/>
            </a:avLst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0BA3626-1E81-41DE-8DBF-EA143D7F357F}"/>
              </a:ext>
            </a:extLst>
          </p:cNvPr>
          <p:cNvGrpSpPr/>
          <p:nvPr/>
        </p:nvGrpSpPr>
        <p:grpSpPr>
          <a:xfrm>
            <a:off x="7260489" y="2090252"/>
            <a:ext cx="914400" cy="914400"/>
            <a:chOff x="3315960" y="2422047"/>
            <a:chExt cx="914400" cy="914400"/>
          </a:xfrm>
        </p:grpSpPr>
        <p:sp>
          <p:nvSpPr>
            <p:cNvPr id="14" name="Arc plein 13">
              <a:extLst>
                <a:ext uri="{FF2B5EF4-FFF2-40B4-BE49-F238E27FC236}">
                  <a16:creationId xmlns:a16="http://schemas.microsoft.com/office/drawing/2014/main" id="{ECA5F816-21B9-428B-AAA5-67CC3D183853}"/>
                </a:ext>
              </a:extLst>
            </p:cNvPr>
            <p:cNvSpPr/>
            <p:nvPr/>
          </p:nvSpPr>
          <p:spPr>
            <a:xfrm>
              <a:off x="3315960" y="2422047"/>
              <a:ext cx="914400" cy="914400"/>
            </a:xfrm>
            <a:prstGeom prst="blockArc">
              <a:avLst>
                <a:gd name="adj1" fmla="val 16200170"/>
                <a:gd name="adj2" fmla="val 16195232"/>
                <a:gd name="adj3" fmla="val 994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" name="Arc plein 1">
              <a:extLst>
                <a:ext uri="{FF2B5EF4-FFF2-40B4-BE49-F238E27FC236}">
                  <a16:creationId xmlns:a16="http://schemas.microsoft.com/office/drawing/2014/main" id="{5FDA8EB4-F3C2-4218-A9EA-A42F6B5ECBB5}"/>
                </a:ext>
              </a:extLst>
            </p:cNvPr>
            <p:cNvSpPr/>
            <p:nvPr/>
          </p:nvSpPr>
          <p:spPr>
            <a:xfrm>
              <a:off x="3315960" y="2422047"/>
              <a:ext cx="914400" cy="914400"/>
            </a:xfrm>
            <a:prstGeom prst="blockArc">
              <a:avLst>
                <a:gd name="adj1" fmla="val 18988370"/>
                <a:gd name="adj2" fmla="val 16195232"/>
                <a:gd name="adj3" fmla="val 99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91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6193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0</Words>
  <Application>Microsoft Office PowerPoint</Application>
  <PresentationFormat>Grand écran</PresentationFormat>
  <Paragraphs>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DANIEL</dc:creator>
  <cp:lastModifiedBy>Maxime DANIEL</cp:lastModifiedBy>
  <cp:revision>22</cp:revision>
  <dcterms:created xsi:type="dcterms:W3CDTF">2021-07-01T07:28:41Z</dcterms:created>
  <dcterms:modified xsi:type="dcterms:W3CDTF">2021-07-26T16:51:03Z</dcterms:modified>
</cp:coreProperties>
</file>