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8" r:id="rId3"/>
    <p:sldId id="277" r:id="rId4"/>
    <p:sldId id="256" r:id="rId5"/>
    <p:sldId id="266" r:id="rId6"/>
    <p:sldId id="271" r:id="rId7"/>
    <p:sldId id="275" r:id="rId8"/>
    <p:sldId id="276" r:id="rId9"/>
    <p:sldId id="269" r:id="rId10"/>
    <p:sldId id="267" r:id="rId11"/>
    <p:sldId id="268" r:id="rId12"/>
    <p:sldId id="272" r:id="rId13"/>
    <p:sldId id="273" r:id="rId14"/>
    <p:sldId id="270" r:id="rId15"/>
    <p:sldId id="260" r:id="rId16"/>
    <p:sldId id="262" r:id="rId17"/>
    <p:sldId id="263" r:id="rId18"/>
    <p:sldId id="264" r:id="rId19"/>
    <p:sldId id="265" r:id="rId20"/>
    <p:sldId id="261" r:id="rId21"/>
    <p:sldId id="259" r:id="rId22"/>
    <p:sldId id="257" r:id="rId23"/>
    <p:sldId id="258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e DANIEL" initials="MD" lastIdx="2" clrIdx="0">
    <p:extLst>
      <p:ext uri="{19B8F6BF-5375-455C-9EA6-DF929625EA0E}">
        <p15:presenceInfo xmlns:p15="http://schemas.microsoft.com/office/powerpoint/2012/main" userId="Maxime DANIEL" providerId="None"/>
      </p:ext>
    </p:extLst>
  </p:cmAuthor>
  <p:cmAuthor id="2" name="Maxime DANIEL" initials="MD [2]" lastIdx="10" clrIdx="1">
    <p:extLst>
      <p:ext uri="{19B8F6BF-5375-455C-9EA6-DF929625EA0E}">
        <p15:presenceInfo xmlns:p15="http://schemas.microsoft.com/office/powerpoint/2012/main" userId="S::m.daniel@estia.fr::592bbd2f-4ac8-4f7d-a622-66a3b0015e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89467" autoAdjust="0"/>
  </p:normalViewPr>
  <p:slideViewPr>
    <p:cSldViewPr snapToGrid="0">
      <p:cViewPr varScale="1">
        <p:scale>
          <a:sx n="79" d="100"/>
          <a:sy n="79" d="100"/>
        </p:scale>
        <p:origin x="43" y="10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8CA1-8768-4FFA-A312-B81E8CE2B072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F1C26-CBF0-4BC4-AF4B-2F89C1A23B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6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03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2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7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27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6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6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22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73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97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79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4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_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F1C26-CBF0-4BC4-AF4B-2F89C1A23B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1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sv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29" Type="http://schemas.openxmlformats.org/officeDocument/2006/relationships/image" Target="../media/image33.pn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5" Type="http://schemas.openxmlformats.org/officeDocument/2006/relationships/image" Target="../media/image9.png"/><Relationship Id="rId61" Type="http://schemas.openxmlformats.org/officeDocument/2006/relationships/image" Target="../media/image65.png"/><Relationship Id="rId19" Type="http://schemas.openxmlformats.org/officeDocument/2006/relationships/image" Target="../media/image2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8" Type="http://schemas.openxmlformats.org/officeDocument/2006/relationships/image" Target="../media/image12.svg"/><Relationship Id="rId51" Type="http://schemas.openxmlformats.org/officeDocument/2006/relationships/image" Target="../media/image55.png"/><Relationship Id="rId3" Type="http://schemas.openxmlformats.org/officeDocument/2006/relationships/image" Target="../media/image7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sv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sv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image" Target="../media/image14.svg"/><Relationship Id="rId31" Type="http://schemas.openxmlformats.org/officeDocument/2006/relationships/image" Target="../media/image3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svg"/><Relationship Id="rId4" Type="http://schemas.openxmlformats.org/officeDocument/2006/relationships/image" Target="../media/image6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138838" y="116300"/>
            <a:ext cx="54130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Physiological</a:t>
            </a:r>
            <a:r>
              <a:rPr lang="fr-FR" dirty="0"/>
              <a:t>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modalities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Psychological</a:t>
            </a:r>
            <a:r>
              <a:rPr lang="fr-FR" dirty="0"/>
              <a:t> questionnaire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modality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err="1"/>
              <a:t>GodSpeed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</a:t>
            </a:r>
            <a:r>
              <a:rPr lang="fr-FR" dirty="0" err="1"/>
              <a:t>Form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Visual </a:t>
            </a:r>
            <a:r>
              <a:rPr lang="fr-FR" dirty="0" err="1"/>
              <a:t>Analog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(VAS) </a:t>
            </a:r>
            <a:r>
              <a:rPr lang="fr-FR" dirty="0" err="1"/>
              <a:t>with</a:t>
            </a:r>
            <a:r>
              <a:rPr lang="fr-FR" dirty="0"/>
              <a:t> Paper and Pen</a:t>
            </a:r>
          </a:p>
        </p:txBody>
      </p:sp>
    </p:spTree>
    <p:extLst>
      <p:ext uri="{BB962C8B-B14F-4D97-AF65-F5344CB8AC3E}">
        <p14:creationId xmlns:p14="http://schemas.microsoft.com/office/powerpoint/2010/main" val="29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 53">
            <a:extLst>
              <a:ext uri="{FF2B5EF4-FFF2-40B4-BE49-F238E27FC236}">
                <a16:creationId xmlns:a16="http://schemas.microsoft.com/office/drawing/2014/main" id="{207F9B10-EE59-4BC9-A3FE-27955B414868}"/>
              </a:ext>
            </a:extLst>
          </p:cNvPr>
          <p:cNvGrpSpPr/>
          <p:nvPr/>
        </p:nvGrpSpPr>
        <p:grpSpPr>
          <a:xfrm>
            <a:off x="216165" y="125661"/>
            <a:ext cx="1187730" cy="1187730"/>
            <a:chOff x="216165" y="125661"/>
            <a:chExt cx="1187730" cy="118773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F32044E-5C8C-4201-ACF2-A5D7D6A4353B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206" name="Cylindre 205">
                <a:extLst>
                  <a:ext uri="{FF2B5EF4-FFF2-40B4-BE49-F238E27FC236}">
                    <a16:creationId xmlns:a16="http://schemas.microsoft.com/office/drawing/2014/main" id="{74BBC8FD-9014-4D78-A8CE-D86F67FA1E4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4" name="Cylindre 203">
                <a:extLst>
                  <a:ext uri="{FF2B5EF4-FFF2-40B4-BE49-F238E27FC236}">
                    <a16:creationId xmlns:a16="http://schemas.microsoft.com/office/drawing/2014/main" id="{6C755623-9E3E-409E-A7C6-4E88299D4F6A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5" name="Flèche : droite 204">
                <a:extLst>
                  <a:ext uri="{FF2B5EF4-FFF2-40B4-BE49-F238E27FC236}">
                    <a16:creationId xmlns:a16="http://schemas.microsoft.com/office/drawing/2014/main" id="{EEA9B521-4C42-4D71-ADBA-71B867F545E0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428D9D6-41D5-4BDC-8D30-0577B3EF3887}"/>
              </a:ext>
            </a:extLst>
          </p:cNvPr>
          <p:cNvGrpSpPr/>
          <p:nvPr/>
        </p:nvGrpSpPr>
        <p:grpSpPr>
          <a:xfrm>
            <a:off x="1469799" y="125661"/>
            <a:ext cx="1187730" cy="1187730"/>
            <a:chOff x="1506810" y="125661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37546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26214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0681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FE9CA18-728E-4067-A2D9-5B813064C34A}"/>
              </a:ext>
            </a:extLst>
          </p:cNvPr>
          <p:cNvGrpSpPr/>
          <p:nvPr/>
        </p:nvGrpSpPr>
        <p:grpSpPr>
          <a:xfrm>
            <a:off x="3977067" y="125661"/>
            <a:ext cx="1187730" cy="1187730"/>
            <a:chOff x="4088100" y="125661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532165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319545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08810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5CFF925-BC32-4FFC-9294-81D5E34721D7}"/>
              </a:ext>
            </a:extLst>
          </p:cNvPr>
          <p:cNvGrpSpPr/>
          <p:nvPr/>
        </p:nvGrpSpPr>
        <p:grpSpPr>
          <a:xfrm>
            <a:off x="5230701" y="125661"/>
            <a:ext cx="1187730" cy="1187730"/>
            <a:chOff x="5378745" y="125661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811959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59814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37874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7CBCAF2-E3D0-46FE-B824-D6193FA5698A}"/>
              </a:ext>
            </a:extLst>
          </p:cNvPr>
          <p:cNvGrpSpPr/>
          <p:nvPr/>
        </p:nvGrpSpPr>
        <p:grpSpPr>
          <a:xfrm>
            <a:off x="6484335" y="125661"/>
            <a:ext cx="1187730" cy="1187730"/>
            <a:chOff x="6669390" y="125661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7096454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885631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66939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520D115-691C-4914-8DFD-05C7A46A6958}"/>
              </a:ext>
            </a:extLst>
          </p:cNvPr>
          <p:cNvGrpSpPr/>
          <p:nvPr/>
        </p:nvGrpSpPr>
        <p:grpSpPr>
          <a:xfrm>
            <a:off x="7737969" y="125661"/>
            <a:ext cx="1187730" cy="1187730"/>
            <a:chOff x="7960035" y="125661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391158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23153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96003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ADE2489-EF92-4DEB-9C97-9920F4A47A9D}"/>
              </a:ext>
            </a:extLst>
          </p:cNvPr>
          <p:cNvGrpSpPr/>
          <p:nvPr/>
        </p:nvGrpSpPr>
        <p:grpSpPr>
          <a:xfrm>
            <a:off x="10245237" y="125661"/>
            <a:ext cx="1187730" cy="1187730"/>
            <a:chOff x="10541325" y="125661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975818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81282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54132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285FF13-4760-409D-8F1B-7E3E94368E55}"/>
              </a:ext>
            </a:extLst>
          </p:cNvPr>
          <p:cNvGrpSpPr/>
          <p:nvPr/>
        </p:nvGrpSpPr>
        <p:grpSpPr>
          <a:xfrm>
            <a:off x="8991603" y="125661"/>
            <a:ext cx="1187730" cy="1187730"/>
            <a:chOff x="9250680" y="125661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690635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530588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25068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B16030-E771-416B-9713-5F958DBE9CBE}"/>
              </a:ext>
            </a:extLst>
          </p:cNvPr>
          <p:cNvGrpSpPr/>
          <p:nvPr/>
        </p:nvGrpSpPr>
        <p:grpSpPr>
          <a:xfrm>
            <a:off x="2723433" y="125661"/>
            <a:ext cx="1187730" cy="1187730"/>
            <a:chOff x="2797455" y="125661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9745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230571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016858" y="170837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EEDB919-46D2-4E03-AA26-BC6C0B894638}"/>
              </a:ext>
            </a:extLst>
          </p:cNvPr>
          <p:cNvGrpSpPr/>
          <p:nvPr/>
        </p:nvGrpSpPr>
        <p:grpSpPr>
          <a:xfrm>
            <a:off x="11498871" y="125661"/>
            <a:ext cx="1187730" cy="1187730"/>
            <a:chOff x="11831970" y="125661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2266664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3862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2109147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83197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EC2C83E0-16CC-4E39-BCD9-3F1E6375151F}"/>
              </a:ext>
            </a:extLst>
          </p:cNvPr>
          <p:cNvGrpSpPr/>
          <p:nvPr/>
        </p:nvGrpSpPr>
        <p:grpSpPr>
          <a:xfrm>
            <a:off x="12752505" y="125661"/>
            <a:ext cx="1187730" cy="1187730"/>
            <a:chOff x="13122615" y="125661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55521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394116" y="17083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312261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BAA58937-3CB0-4362-988F-5092F558CB1A}"/>
              </a:ext>
            </a:extLst>
          </p:cNvPr>
          <p:cNvGrpSpPr/>
          <p:nvPr/>
        </p:nvGrpSpPr>
        <p:grpSpPr>
          <a:xfrm>
            <a:off x="15259773" y="125661"/>
            <a:ext cx="1187730" cy="1187730"/>
            <a:chOff x="15703905" y="125661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6133865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975406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703905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4380BE41-0804-4C7D-ABC9-30B940FA00D8}"/>
              </a:ext>
            </a:extLst>
          </p:cNvPr>
          <p:cNvGrpSpPr/>
          <p:nvPr/>
        </p:nvGrpSpPr>
        <p:grpSpPr>
          <a:xfrm>
            <a:off x="16513407" y="125661"/>
            <a:ext cx="1187730" cy="1187730"/>
            <a:chOff x="16994550" y="125661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7419709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7261250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99455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04EA5900-493F-4F56-9ED3-77268C789281}"/>
              </a:ext>
            </a:extLst>
          </p:cNvPr>
          <p:cNvGrpSpPr/>
          <p:nvPr/>
        </p:nvGrpSpPr>
        <p:grpSpPr>
          <a:xfrm>
            <a:off x="17767036" y="125661"/>
            <a:ext cx="1187730" cy="1187730"/>
            <a:chOff x="18285196" y="125661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71758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556697" y="170172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8285196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9" name="Groupe 448">
            <a:extLst>
              <a:ext uri="{FF2B5EF4-FFF2-40B4-BE49-F238E27FC236}">
                <a16:creationId xmlns:a16="http://schemas.microsoft.com/office/drawing/2014/main" id="{A74BBFEC-FD4F-4AE7-8018-064CFCEE1665}"/>
              </a:ext>
            </a:extLst>
          </p:cNvPr>
          <p:cNvGrpSpPr/>
          <p:nvPr/>
        </p:nvGrpSpPr>
        <p:grpSpPr>
          <a:xfrm>
            <a:off x="14006139" y="125661"/>
            <a:ext cx="1187730" cy="1187730"/>
            <a:chOff x="14413260" y="125661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843305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684761" y="170837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413260" y="12566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0C8C5D-AB04-4291-A2F8-9DE263F7734C}"/>
              </a:ext>
            </a:extLst>
          </p:cNvPr>
          <p:cNvGrpSpPr/>
          <p:nvPr/>
        </p:nvGrpSpPr>
        <p:grpSpPr>
          <a:xfrm>
            <a:off x="216165" y="4654294"/>
            <a:ext cx="1187730" cy="1187730"/>
            <a:chOff x="216165" y="4610681"/>
            <a:chExt cx="1187730" cy="11877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985B23FF-4A07-4C76-9EF4-25CCA8E48669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307" name="Cylindre 306">
                <a:extLst>
                  <a:ext uri="{FF2B5EF4-FFF2-40B4-BE49-F238E27FC236}">
                    <a16:creationId xmlns:a16="http://schemas.microsoft.com/office/drawing/2014/main" id="{6979AEEC-1D65-46A8-A5E2-DF6F3DE88D27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8" name="Cylindre 307">
                <a:extLst>
                  <a:ext uri="{FF2B5EF4-FFF2-40B4-BE49-F238E27FC236}">
                    <a16:creationId xmlns:a16="http://schemas.microsoft.com/office/drawing/2014/main" id="{4271E1E2-894B-466B-8D91-833C7CE202C6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9" name="Flèche : droite 308">
                <a:extLst>
                  <a:ext uri="{FF2B5EF4-FFF2-40B4-BE49-F238E27FC236}">
                    <a16:creationId xmlns:a16="http://schemas.microsoft.com/office/drawing/2014/main" id="{44596A99-C2F0-4814-BCBB-EE5C8B59A2E6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8F70AEA-78EF-4014-8E59-91A77C43EBE8}"/>
              </a:ext>
            </a:extLst>
          </p:cNvPr>
          <p:cNvGrpSpPr/>
          <p:nvPr/>
        </p:nvGrpSpPr>
        <p:grpSpPr>
          <a:xfrm>
            <a:off x="1428463" y="4654294"/>
            <a:ext cx="1187730" cy="1187730"/>
            <a:chOff x="1555486" y="4610681"/>
            <a:chExt cx="1187730" cy="118773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BB44EDF-6E65-44F9-A579-A05380751673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302" name="Cylindre 301">
                <a:extLst>
                  <a:ext uri="{FF2B5EF4-FFF2-40B4-BE49-F238E27FC236}">
                    <a16:creationId xmlns:a16="http://schemas.microsoft.com/office/drawing/2014/main" id="{51F7ECC6-4B44-4407-9A6C-D8AEC6592EFE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3" name="Cylindre 302">
                <a:extLst>
                  <a:ext uri="{FF2B5EF4-FFF2-40B4-BE49-F238E27FC236}">
                    <a16:creationId xmlns:a16="http://schemas.microsoft.com/office/drawing/2014/main" id="{BB8FB7C6-22DA-41A0-8414-4DE85A661ED7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04" name="Flèche : droite 303">
                <a:extLst>
                  <a:ext uri="{FF2B5EF4-FFF2-40B4-BE49-F238E27FC236}">
                    <a16:creationId xmlns:a16="http://schemas.microsoft.com/office/drawing/2014/main" id="{3414E3DA-3F77-4161-9415-147307546E87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F937D85-DDC2-4663-8590-0257429BDE77}"/>
              </a:ext>
            </a:extLst>
          </p:cNvPr>
          <p:cNvGrpSpPr/>
          <p:nvPr/>
        </p:nvGrpSpPr>
        <p:grpSpPr>
          <a:xfrm>
            <a:off x="2640761" y="4654294"/>
            <a:ext cx="1187730" cy="1187730"/>
            <a:chOff x="2894807" y="4610681"/>
            <a:chExt cx="1187730" cy="118773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2C2C012-6160-411B-B861-C602068EFAA4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97" name="Cylindre 296">
                <a:extLst>
                  <a:ext uri="{FF2B5EF4-FFF2-40B4-BE49-F238E27FC236}">
                    <a16:creationId xmlns:a16="http://schemas.microsoft.com/office/drawing/2014/main" id="{FC0AB5DC-9D60-4FAF-B3FC-C44D03571D80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8" name="Cylindre 297">
                <a:extLst>
                  <a:ext uri="{FF2B5EF4-FFF2-40B4-BE49-F238E27FC236}">
                    <a16:creationId xmlns:a16="http://schemas.microsoft.com/office/drawing/2014/main" id="{2001A3FA-3088-4C93-BE0E-82F4E85457A5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9" name="Flèche : droite 298">
                <a:extLst>
                  <a:ext uri="{FF2B5EF4-FFF2-40B4-BE49-F238E27FC236}">
                    <a16:creationId xmlns:a16="http://schemas.microsoft.com/office/drawing/2014/main" id="{F9399A82-587D-4B31-B091-3179226F3912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310B31-F29A-4E98-B1E3-F8D7168EFCE3}"/>
              </a:ext>
            </a:extLst>
          </p:cNvPr>
          <p:cNvGrpSpPr/>
          <p:nvPr/>
        </p:nvGrpSpPr>
        <p:grpSpPr>
          <a:xfrm>
            <a:off x="3853059" y="4654294"/>
            <a:ext cx="1187730" cy="1187730"/>
            <a:chOff x="4234128" y="4610681"/>
            <a:chExt cx="1187730" cy="11877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D28F7C5-796F-40E9-8E17-E844AD204BBF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292" name="Cylindre 291">
                <a:extLst>
                  <a:ext uri="{FF2B5EF4-FFF2-40B4-BE49-F238E27FC236}">
                    <a16:creationId xmlns:a16="http://schemas.microsoft.com/office/drawing/2014/main" id="{99387A4D-07BF-468B-973B-BAAC937184F7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3" name="Cylindre 292">
                <a:extLst>
                  <a:ext uri="{FF2B5EF4-FFF2-40B4-BE49-F238E27FC236}">
                    <a16:creationId xmlns:a16="http://schemas.microsoft.com/office/drawing/2014/main" id="{38A20626-D771-4208-BC2F-522C240D7570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94" name="Flèche : droite 293">
                <a:extLst>
                  <a:ext uri="{FF2B5EF4-FFF2-40B4-BE49-F238E27FC236}">
                    <a16:creationId xmlns:a16="http://schemas.microsoft.com/office/drawing/2014/main" id="{AFFAEC2B-E14F-489B-A086-6DAA8159BAAA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4A69917-4E4C-4FA2-A130-C1C780F4200C}"/>
              </a:ext>
            </a:extLst>
          </p:cNvPr>
          <p:cNvGrpSpPr/>
          <p:nvPr/>
        </p:nvGrpSpPr>
        <p:grpSpPr>
          <a:xfrm>
            <a:off x="5065357" y="4654294"/>
            <a:ext cx="1187730" cy="1187730"/>
            <a:chOff x="5573449" y="4610681"/>
            <a:chExt cx="1187730" cy="118773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36ECF48B-61E0-40C2-B086-2B8F4DA50244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282" name="Cylindre 281">
                <a:extLst>
                  <a:ext uri="{FF2B5EF4-FFF2-40B4-BE49-F238E27FC236}">
                    <a16:creationId xmlns:a16="http://schemas.microsoft.com/office/drawing/2014/main" id="{18918214-72D1-4B8F-91BE-2E8984D024A2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3" name="Cylindre 282">
                <a:extLst>
                  <a:ext uri="{FF2B5EF4-FFF2-40B4-BE49-F238E27FC236}">
                    <a16:creationId xmlns:a16="http://schemas.microsoft.com/office/drawing/2014/main" id="{4DD591F3-56C3-47B0-8F69-320DC441431D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4" name="Flèche : droite 283">
                <a:extLst>
                  <a:ext uri="{FF2B5EF4-FFF2-40B4-BE49-F238E27FC236}">
                    <a16:creationId xmlns:a16="http://schemas.microsoft.com/office/drawing/2014/main" id="{300997D5-7DF6-4855-8C41-8890F6A7335E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D2144168-7B6F-4D2E-8B58-20480D2B819D}"/>
              </a:ext>
            </a:extLst>
          </p:cNvPr>
          <p:cNvGrpSpPr/>
          <p:nvPr/>
        </p:nvGrpSpPr>
        <p:grpSpPr>
          <a:xfrm>
            <a:off x="7489953" y="4654294"/>
            <a:ext cx="1187730" cy="1187730"/>
            <a:chOff x="8252091" y="4610681"/>
            <a:chExt cx="1187730" cy="118773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9D8768-2DE6-45D6-A180-F23409BB1720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21C8E975-A2C7-4929-A923-20EEC09DF3E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277" name="Cylindre 276">
                  <a:extLst>
                    <a:ext uri="{FF2B5EF4-FFF2-40B4-BE49-F238E27FC236}">
                      <a16:creationId xmlns:a16="http://schemas.microsoft.com/office/drawing/2014/main" id="{89959EB9-2F4F-403D-965C-D4AFFA143E0D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8" name="Cylindre 277">
                  <a:extLst>
                    <a:ext uri="{FF2B5EF4-FFF2-40B4-BE49-F238E27FC236}">
                      <a16:creationId xmlns:a16="http://schemas.microsoft.com/office/drawing/2014/main" id="{327E0A8F-7018-4515-BB3C-29816D15C09B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  <p:sp>
              <p:nvSpPr>
                <p:cNvPr id="279" name="Flèche : droite 278">
                  <a:extLst>
                    <a:ext uri="{FF2B5EF4-FFF2-40B4-BE49-F238E27FC236}">
                      <a16:creationId xmlns:a16="http://schemas.microsoft.com/office/drawing/2014/main" id="{EA025E23-CCD1-4C84-A532-A4ABDED800A3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6C0CEE91-D5F4-49CF-AAA0-3E7E73CDA20D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/>
                  <a:t>-9cm</a:t>
                </a:r>
              </a:p>
            </p:txBody>
          </p: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C8857D-5ACA-408C-BF91-AB9FE1969382}"/>
              </a:ext>
            </a:extLst>
          </p:cNvPr>
          <p:cNvGrpSpPr/>
          <p:nvPr/>
        </p:nvGrpSpPr>
        <p:grpSpPr>
          <a:xfrm>
            <a:off x="8702251" y="4654294"/>
            <a:ext cx="1187730" cy="1187730"/>
            <a:chOff x="9591412" y="4610681"/>
            <a:chExt cx="1187730" cy="118773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0D260FE-5F6C-403D-B413-BAA36936652D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272" name="Cylindre 271">
                <a:extLst>
                  <a:ext uri="{FF2B5EF4-FFF2-40B4-BE49-F238E27FC236}">
                    <a16:creationId xmlns:a16="http://schemas.microsoft.com/office/drawing/2014/main" id="{4650E1B2-DF49-4495-ADDE-DE01E5B2C806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84D6B852-33DE-4060-9504-2B6A7F121D86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659F80DE-A705-4B99-ACCC-E7B037CCEF71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CB15A4D-C1A8-43D5-97BC-805559313534}"/>
              </a:ext>
            </a:extLst>
          </p:cNvPr>
          <p:cNvGrpSpPr/>
          <p:nvPr/>
        </p:nvGrpSpPr>
        <p:grpSpPr>
          <a:xfrm>
            <a:off x="9914549" y="4654294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98DBF90-138C-4A80-8DF5-211824F5549D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494" name="Cylindre 493">
                <a:extLst>
                  <a:ext uri="{FF2B5EF4-FFF2-40B4-BE49-F238E27FC236}">
                    <a16:creationId xmlns:a16="http://schemas.microsoft.com/office/drawing/2014/main" id="{8E7A7C74-3C7B-4905-8C39-CF92061B85DC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5" name="Cylindre 494">
                <a:extLst>
                  <a:ext uri="{FF2B5EF4-FFF2-40B4-BE49-F238E27FC236}">
                    <a16:creationId xmlns:a16="http://schemas.microsoft.com/office/drawing/2014/main" id="{801FF228-5D73-4665-9368-BB7B3E5C6851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96" name="Flèche : droite 495">
                <a:extLst>
                  <a:ext uri="{FF2B5EF4-FFF2-40B4-BE49-F238E27FC236}">
                    <a16:creationId xmlns:a16="http://schemas.microsoft.com/office/drawing/2014/main" id="{F7DBB629-540B-47BF-83C0-0A65E50AEAE4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DC78E672-DD03-4A10-AAEE-A87D225B63CE}"/>
              </a:ext>
            </a:extLst>
          </p:cNvPr>
          <p:cNvGrpSpPr/>
          <p:nvPr/>
        </p:nvGrpSpPr>
        <p:grpSpPr>
          <a:xfrm>
            <a:off x="6277655" y="4654294"/>
            <a:ext cx="1187730" cy="1187730"/>
            <a:chOff x="6912770" y="4610681"/>
            <a:chExt cx="1187730" cy="1187730"/>
          </a:xfrm>
        </p:grpSpPr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BDE4B32-36C1-4877-8C6E-2B4EFCFBEA1A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287" name="Cylindre 286">
                <a:extLst>
                  <a:ext uri="{FF2B5EF4-FFF2-40B4-BE49-F238E27FC236}">
                    <a16:creationId xmlns:a16="http://schemas.microsoft.com/office/drawing/2014/main" id="{7116D041-9049-4EFA-B6C2-136E50128720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8" name="Cylindre 287">
                <a:extLst>
                  <a:ext uri="{FF2B5EF4-FFF2-40B4-BE49-F238E27FC236}">
                    <a16:creationId xmlns:a16="http://schemas.microsoft.com/office/drawing/2014/main" id="{E75B2599-BCA9-4F3F-B10C-D714E9DCC283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9" name="Flèche : droite 288">
                <a:extLst>
                  <a:ext uri="{FF2B5EF4-FFF2-40B4-BE49-F238E27FC236}">
                    <a16:creationId xmlns:a16="http://schemas.microsoft.com/office/drawing/2014/main" id="{3B113717-DE2C-4373-A4C6-06ED170AC07A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EAF3-2E9C-4A17-AA76-9388ED08D26D}"/>
              </a:ext>
            </a:extLst>
          </p:cNvPr>
          <p:cNvGrpSpPr/>
          <p:nvPr/>
        </p:nvGrpSpPr>
        <p:grpSpPr>
          <a:xfrm>
            <a:off x="11126847" y="4654294"/>
            <a:ext cx="1187730" cy="1187730"/>
            <a:chOff x="12041747" y="4607578"/>
            <a:chExt cx="1187730" cy="1187730"/>
          </a:xfrm>
        </p:grpSpPr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9BD41590-910D-43B0-AD77-8A687A402261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236" name="Cylindre 235">
                <a:extLst>
                  <a:ext uri="{FF2B5EF4-FFF2-40B4-BE49-F238E27FC236}">
                    <a16:creationId xmlns:a16="http://schemas.microsoft.com/office/drawing/2014/main" id="{AB281B8F-A5C5-4136-AD3E-7C30F45B5086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1" name="Cylindre 240">
                <a:extLst>
                  <a:ext uri="{FF2B5EF4-FFF2-40B4-BE49-F238E27FC236}">
                    <a16:creationId xmlns:a16="http://schemas.microsoft.com/office/drawing/2014/main" id="{06E2BB26-CEC0-4844-A138-5DC719EA6D27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46" name="Flèche : droite 245">
                <a:extLst>
                  <a:ext uri="{FF2B5EF4-FFF2-40B4-BE49-F238E27FC236}">
                    <a16:creationId xmlns:a16="http://schemas.microsoft.com/office/drawing/2014/main" id="{36BE4ABB-0DE9-47FD-B360-C1E078181985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51" name="ZoneTexte 250">
              <a:extLst>
                <a:ext uri="{FF2B5EF4-FFF2-40B4-BE49-F238E27FC236}">
                  <a16:creationId xmlns:a16="http://schemas.microsoft.com/office/drawing/2014/main" id="{A59ED620-83FD-4203-9645-A06FE7BDF8AD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7649152-E2A1-4B5E-9171-4A4EE3BDE355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9782B59-BC08-4DEF-8340-4A026668BB16}"/>
              </a:ext>
            </a:extLst>
          </p:cNvPr>
          <p:cNvGrpSpPr/>
          <p:nvPr/>
        </p:nvGrpSpPr>
        <p:grpSpPr>
          <a:xfrm>
            <a:off x="12339145" y="4654294"/>
            <a:ext cx="1187730" cy="1187730"/>
            <a:chOff x="13366602" y="4607578"/>
            <a:chExt cx="1187730" cy="1187730"/>
          </a:xfrm>
        </p:grpSpPr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7A2887EF-4490-420D-8552-5F8B5D156AF5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266" name="Cylindre 265">
                <a:extLst>
                  <a:ext uri="{FF2B5EF4-FFF2-40B4-BE49-F238E27FC236}">
                    <a16:creationId xmlns:a16="http://schemas.microsoft.com/office/drawing/2014/main" id="{AC1B5DF9-F31F-40A6-AB94-3849D4825E78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7" name="Cylindre 266">
                <a:extLst>
                  <a:ext uri="{FF2B5EF4-FFF2-40B4-BE49-F238E27FC236}">
                    <a16:creationId xmlns:a16="http://schemas.microsoft.com/office/drawing/2014/main" id="{B775D89F-F1A7-434D-97F7-E179E0BDDBAB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68" name="Flèche : droite 267">
                <a:extLst>
                  <a:ext uri="{FF2B5EF4-FFF2-40B4-BE49-F238E27FC236}">
                    <a16:creationId xmlns:a16="http://schemas.microsoft.com/office/drawing/2014/main" id="{759E4B81-FEC8-49F1-BF68-4ACDED5E724B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55B4361A-495E-49EF-953B-67488EAF22A0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84CF6D-B154-49E0-8480-92D97F1130BC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BBBCCD9-7C2A-4100-BEE3-65877952B5B3}"/>
              </a:ext>
            </a:extLst>
          </p:cNvPr>
          <p:cNvGrpSpPr/>
          <p:nvPr/>
        </p:nvGrpSpPr>
        <p:grpSpPr>
          <a:xfrm>
            <a:off x="13551443" y="4654294"/>
            <a:ext cx="1187730" cy="1187730"/>
            <a:chOff x="14691457" y="4607578"/>
            <a:chExt cx="1187730" cy="1187730"/>
          </a:xfrm>
        </p:grpSpPr>
        <p:grpSp>
          <p:nvGrpSpPr>
            <p:cNvPr id="271" name="Groupe 270">
              <a:extLst>
                <a:ext uri="{FF2B5EF4-FFF2-40B4-BE49-F238E27FC236}">
                  <a16:creationId xmlns:a16="http://schemas.microsoft.com/office/drawing/2014/main" id="{E71F9A5A-5607-46F7-B32C-86939FC98C4B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276" name="Cylindre 275">
                <a:extLst>
                  <a:ext uri="{FF2B5EF4-FFF2-40B4-BE49-F238E27FC236}">
                    <a16:creationId xmlns:a16="http://schemas.microsoft.com/office/drawing/2014/main" id="{0C50FFD7-EA28-42AE-9FF8-AD3AABC3F45A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1" name="Cylindre 280">
                <a:extLst>
                  <a:ext uri="{FF2B5EF4-FFF2-40B4-BE49-F238E27FC236}">
                    <a16:creationId xmlns:a16="http://schemas.microsoft.com/office/drawing/2014/main" id="{C485927D-26F5-4AF2-AB9A-A5C89066B82C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286" name="Flèche : droite 285">
                <a:extLst>
                  <a:ext uri="{FF2B5EF4-FFF2-40B4-BE49-F238E27FC236}">
                    <a16:creationId xmlns:a16="http://schemas.microsoft.com/office/drawing/2014/main" id="{26E4E1D8-4652-42FA-8FB6-D192EAC9FA32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B4336670-6B7C-492E-901A-D8F7B912966A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103B97-1CDA-47E7-8D85-D9D0253C0C8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E770389-186C-4B6A-A9BA-021526A15DF6}"/>
              </a:ext>
            </a:extLst>
          </p:cNvPr>
          <p:cNvGrpSpPr/>
          <p:nvPr/>
        </p:nvGrpSpPr>
        <p:grpSpPr>
          <a:xfrm>
            <a:off x="14763741" y="4654294"/>
            <a:ext cx="1187730" cy="1187730"/>
            <a:chOff x="16016313" y="4607578"/>
            <a:chExt cx="1187730" cy="1187730"/>
          </a:xfrm>
        </p:grpSpPr>
        <p:grpSp>
          <p:nvGrpSpPr>
            <p:cNvPr id="301" name="Groupe 300">
              <a:extLst>
                <a:ext uri="{FF2B5EF4-FFF2-40B4-BE49-F238E27FC236}">
                  <a16:creationId xmlns:a16="http://schemas.microsoft.com/office/drawing/2014/main" id="{64FA5842-5A06-4B20-A2D7-922D7EA208E6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306" name="Cylindre 305">
                <a:extLst>
                  <a:ext uri="{FF2B5EF4-FFF2-40B4-BE49-F238E27FC236}">
                    <a16:creationId xmlns:a16="http://schemas.microsoft.com/office/drawing/2014/main" id="{F12C9C85-DF04-4D6B-9805-519DFAE62C73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1" name="Cylindre 310">
                <a:extLst>
                  <a:ext uri="{FF2B5EF4-FFF2-40B4-BE49-F238E27FC236}">
                    <a16:creationId xmlns:a16="http://schemas.microsoft.com/office/drawing/2014/main" id="{60C5C490-204C-41A3-BA1E-EAD635B88FEB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2" name="Flèche : droite 311">
                <a:extLst>
                  <a:ext uri="{FF2B5EF4-FFF2-40B4-BE49-F238E27FC236}">
                    <a16:creationId xmlns:a16="http://schemas.microsoft.com/office/drawing/2014/main" id="{982E8619-C56A-42C9-A800-599A6216BAF4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3" name="ZoneTexte 312">
              <a:extLst>
                <a:ext uri="{FF2B5EF4-FFF2-40B4-BE49-F238E27FC236}">
                  <a16:creationId xmlns:a16="http://schemas.microsoft.com/office/drawing/2014/main" id="{2633A4D8-2618-47F2-80DA-F241C32DF0B8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C2CDA92-B866-4CDE-BED5-F7B405AAC0EC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E3D5AF2-4DC7-42E5-88F1-A186963F994A}"/>
              </a:ext>
            </a:extLst>
          </p:cNvPr>
          <p:cNvGrpSpPr/>
          <p:nvPr/>
        </p:nvGrpSpPr>
        <p:grpSpPr>
          <a:xfrm>
            <a:off x="15976039" y="4654294"/>
            <a:ext cx="1187730" cy="1187730"/>
            <a:chOff x="17361399" y="4607578"/>
            <a:chExt cx="1187730" cy="1187730"/>
          </a:xfrm>
        </p:grpSpPr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84BE0974-F545-4183-B8DB-C108E1BF0F27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316" name="Cylindre 315">
                <a:extLst>
                  <a:ext uri="{FF2B5EF4-FFF2-40B4-BE49-F238E27FC236}">
                    <a16:creationId xmlns:a16="http://schemas.microsoft.com/office/drawing/2014/main" id="{CC511882-FE04-42E4-A061-4680BD5894F7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7" name="Cylindre 316">
                <a:extLst>
                  <a:ext uri="{FF2B5EF4-FFF2-40B4-BE49-F238E27FC236}">
                    <a16:creationId xmlns:a16="http://schemas.microsoft.com/office/drawing/2014/main" id="{86A5192F-BC47-446F-A799-61ECCF182F5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18" name="Flèche : droite 317">
                <a:extLst>
                  <a:ext uri="{FF2B5EF4-FFF2-40B4-BE49-F238E27FC236}">
                    <a16:creationId xmlns:a16="http://schemas.microsoft.com/office/drawing/2014/main" id="{8D2D63E8-160E-4153-9641-E6644E6B8666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19" name="ZoneTexte 318">
              <a:extLst>
                <a:ext uri="{FF2B5EF4-FFF2-40B4-BE49-F238E27FC236}">
                  <a16:creationId xmlns:a16="http://schemas.microsoft.com/office/drawing/2014/main" id="{3F3EE94C-C5F4-435F-80FD-87E746090547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3AC0A87-534E-4D10-B7C9-CD8BA47EC790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5DF813E-D5B0-48E1-A4C7-59E9C46824A5}"/>
              </a:ext>
            </a:extLst>
          </p:cNvPr>
          <p:cNvGrpSpPr/>
          <p:nvPr/>
        </p:nvGrpSpPr>
        <p:grpSpPr>
          <a:xfrm>
            <a:off x="17188335" y="4654294"/>
            <a:ext cx="1187730" cy="1187730"/>
            <a:chOff x="18700720" y="4607578"/>
            <a:chExt cx="1187730" cy="1187730"/>
          </a:xfrm>
        </p:grpSpPr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E49A0817-91B3-4ABE-8983-08494694A90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322" name="Cylindre 321">
                <a:extLst>
                  <a:ext uri="{FF2B5EF4-FFF2-40B4-BE49-F238E27FC236}">
                    <a16:creationId xmlns:a16="http://schemas.microsoft.com/office/drawing/2014/main" id="{361D8AEC-42F8-41B2-99D2-E33A740EFD7E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3" name="Cylindre 322">
                <a:extLst>
                  <a:ext uri="{FF2B5EF4-FFF2-40B4-BE49-F238E27FC236}">
                    <a16:creationId xmlns:a16="http://schemas.microsoft.com/office/drawing/2014/main" id="{97655DB0-311C-48DC-9F8A-3D69755B8831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324" name="Flèche : droite 323">
                <a:extLst>
                  <a:ext uri="{FF2B5EF4-FFF2-40B4-BE49-F238E27FC236}">
                    <a16:creationId xmlns:a16="http://schemas.microsoft.com/office/drawing/2014/main" id="{40C6A3AD-EC53-4CB9-B472-1085B5F68648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A07818AF-485B-4D6A-85CD-D958C0625DBA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807BC91-E4A4-4CBC-8327-D0EFBF49B284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5255A2A6-460E-4724-94C0-84274361AFDC}"/>
              </a:ext>
            </a:extLst>
          </p:cNvPr>
          <p:cNvGrpSpPr/>
          <p:nvPr/>
        </p:nvGrpSpPr>
        <p:grpSpPr>
          <a:xfrm>
            <a:off x="240733" y="3193133"/>
            <a:ext cx="1187730" cy="1187730"/>
            <a:chOff x="216165" y="4610681"/>
            <a:chExt cx="1187730" cy="1187730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30BFF960-EFD7-485B-B8E1-4223C1ABA8C8}"/>
                </a:ext>
              </a:extLst>
            </p:cNvPr>
            <p:cNvGrpSpPr/>
            <p:nvPr/>
          </p:nvGrpSpPr>
          <p:grpSpPr>
            <a:xfrm>
              <a:off x="649627" y="4681568"/>
              <a:ext cx="322031" cy="817200"/>
              <a:chOff x="649627" y="4682403"/>
              <a:chExt cx="322031" cy="817200"/>
            </a:xfrm>
          </p:grpSpPr>
          <p:sp>
            <p:nvSpPr>
              <p:cNvPr id="242" name="Cylindre 241">
                <a:extLst>
                  <a:ext uri="{FF2B5EF4-FFF2-40B4-BE49-F238E27FC236}">
                    <a16:creationId xmlns:a16="http://schemas.microsoft.com/office/drawing/2014/main" id="{D381924D-D100-4357-BFD5-2BC991CA8548}"/>
                  </a:ext>
                </a:extLst>
              </p:cNvPr>
              <p:cNvSpPr/>
              <p:nvPr/>
            </p:nvSpPr>
            <p:spPr>
              <a:xfrm>
                <a:off x="649627" y="4682403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3" name="Cylindre 242">
                <a:extLst>
                  <a:ext uri="{FF2B5EF4-FFF2-40B4-BE49-F238E27FC236}">
                    <a16:creationId xmlns:a16="http://schemas.microsoft.com/office/drawing/2014/main" id="{3EAD1EFD-6CC5-4638-8EC7-433552834890}"/>
                  </a:ext>
                </a:extLst>
              </p:cNvPr>
              <p:cNvSpPr/>
              <p:nvPr/>
            </p:nvSpPr>
            <p:spPr>
              <a:xfrm>
                <a:off x="64962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44" name="Flèche : droite 243">
                <a:extLst>
                  <a:ext uri="{FF2B5EF4-FFF2-40B4-BE49-F238E27FC236}">
                    <a16:creationId xmlns:a16="http://schemas.microsoft.com/office/drawing/2014/main" id="{FCBAC06F-F9AA-4804-A514-6AEA89A24F27}"/>
                  </a:ext>
                </a:extLst>
              </p:cNvPr>
              <p:cNvSpPr/>
              <p:nvPr/>
            </p:nvSpPr>
            <p:spPr>
              <a:xfrm rot="5400000">
                <a:off x="468643" y="505957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285F33DC-D3AB-47E1-8555-7C5DEA22DA16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-15cm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B213187-0130-480A-9837-255C9A6AC308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A9BF3FA-7E3F-4536-9C0A-9C02ED22F4A2}"/>
              </a:ext>
            </a:extLst>
          </p:cNvPr>
          <p:cNvGrpSpPr/>
          <p:nvPr/>
        </p:nvGrpSpPr>
        <p:grpSpPr>
          <a:xfrm>
            <a:off x="1453031" y="3193133"/>
            <a:ext cx="1187730" cy="1187730"/>
            <a:chOff x="1555486" y="4610681"/>
            <a:chExt cx="1187730" cy="1187730"/>
          </a:xfrm>
        </p:grpSpPr>
        <p:grpSp>
          <p:nvGrpSpPr>
            <p:cNvPr id="247" name="Groupe 246">
              <a:extLst>
                <a:ext uri="{FF2B5EF4-FFF2-40B4-BE49-F238E27FC236}">
                  <a16:creationId xmlns:a16="http://schemas.microsoft.com/office/drawing/2014/main" id="{1CEF2982-0A1F-4E47-A413-434EE27CFEB8}"/>
                </a:ext>
              </a:extLst>
            </p:cNvPr>
            <p:cNvGrpSpPr/>
            <p:nvPr/>
          </p:nvGrpSpPr>
          <p:grpSpPr>
            <a:xfrm>
              <a:off x="1987919" y="4695824"/>
              <a:ext cx="324177" cy="788689"/>
              <a:chOff x="1987919" y="4682534"/>
              <a:chExt cx="324177" cy="788689"/>
            </a:xfrm>
          </p:grpSpPr>
          <p:sp>
            <p:nvSpPr>
              <p:cNvPr id="250" name="Cylindre 249">
                <a:extLst>
                  <a:ext uri="{FF2B5EF4-FFF2-40B4-BE49-F238E27FC236}">
                    <a16:creationId xmlns:a16="http://schemas.microsoft.com/office/drawing/2014/main" id="{187CEB28-5A40-414D-9F4B-F2A636C28287}"/>
                  </a:ext>
                </a:extLst>
              </p:cNvPr>
              <p:cNvSpPr/>
              <p:nvPr/>
            </p:nvSpPr>
            <p:spPr>
              <a:xfrm>
                <a:off x="1987919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2" name="Cylindre 251">
                <a:extLst>
                  <a:ext uri="{FF2B5EF4-FFF2-40B4-BE49-F238E27FC236}">
                    <a16:creationId xmlns:a16="http://schemas.microsoft.com/office/drawing/2014/main" id="{418AEE6C-2F7F-4265-B300-DC8B7E683B11}"/>
                  </a:ext>
                </a:extLst>
              </p:cNvPr>
              <p:cNvSpPr/>
              <p:nvPr/>
            </p:nvSpPr>
            <p:spPr>
              <a:xfrm>
                <a:off x="1988096" y="4690023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53" name="Flèche : droite 252">
                <a:extLst>
                  <a:ext uri="{FF2B5EF4-FFF2-40B4-BE49-F238E27FC236}">
                    <a16:creationId xmlns:a16="http://schemas.microsoft.com/office/drawing/2014/main" id="{AE4F32BC-9B2C-4756-B97B-55535BF7CF68}"/>
                  </a:ext>
                </a:extLst>
              </p:cNvPr>
              <p:cNvSpPr/>
              <p:nvPr/>
            </p:nvSpPr>
            <p:spPr>
              <a:xfrm rot="5400000">
                <a:off x="1824935" y="504157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48" name="ZoneTexte 247">
              <a:extLst>
                <a:ext uri="{FF2B5EF4-FFF2-40B4-BE49-F238E27FC236}">
                  <a16:creationId xmlns:a16="http://schemas.microsoft.com/office/drawing/2014/main" id="{D5265EEA-33F0-47C0-BFAB-10975E3A1E40}"/>
                </a:ext>
              </a:extLst>
            </p:cNvPr>
            <p:cNvSpPr txBox="1"/>
            <p:nvPr/>
          </p:nvSpPr>
          <p:spPr>
            <a:xfrm>
              <a:off x="1794927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-14cm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F4D5749-3CAB-4173-98EF-2A63D2397D58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1D44FD4-8F42-4668-886E-F326B15A4F4B}"/>
              </a:ext>
            </a:extLst>
          </p:cNvPr>
          <p:cNvGrpSpPr/>
          <p:nvPr/>
        </p:nvGrpSpPr>
        <p:grpSpPr>
          <a:xfrm>
            <a:off x="2665329" y="3193133"/>
            <a:ext cx="1187730" cy="1187730"/>
            <a:chOff x="2894807" y="4610681"/>
            <a:chExt cx="1187730" cy="1187730"/>
          </a:xfrm>
        </p:grpSpPr>
        <p:grpSp>
          <p:nvGrpSpPr>
            <p:cNvPr id="255" name="Groupe 254">
              <a:extLst>
                <a:ext uri="{FF2B5EF4-FFF2-40B4-BE49-F238E27FC236}">
                  <a16:creationId xmlns:a16="http://schemas.microsoft.com/office/drawing/2014/main" id="{BD83AFA5-0D39-4783-B672-86D3423DCD5D}"/>
                </a:ext>
              </a:extLst>
            </p:cNvPr>
            <p:cNvGrpSpPr/>
            <p:nvPr/>
          </p:nvGrpSpPr>
          <p:grpSpPr>
            <a:xfrm>
              <a:off x="3321112" y="4717568"/>
              <a:ext cx="326019" cy="745200"/>
              <a:chOff x="3321112" y="4682403"/>
              <a:chExt cx="326019" cy="745200"/>
            </a:xfrm>
          </p:grpSpPr>
          <p:sp>
            <p:nvSpPr>
              <p:cNvPr id="259" name="Cylindre 258">
                <a:extLst>
                  <a:ext uri="{FF2B5EF4-FFF2-40B4-BE49-F238E27FC236}">
                    <a16:creationId xmlns:a16="http://schemas.microsoft.com/office/drawing/2014/main" id="{C66993DE-E3F8-4826-B469-BC539652F71E}"/>
                  </a:ext>
                </a:extLst>
              </p:cNvPr>
              <p:cNvSpPr/>
              <p:nvPr/>
            </p:nvSpPr>
            <p:spPr>
              <a:xfrm>
                <a:off x="3321112" y="4682403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0" name="Cylindre 259">
                <a:extLst>
                  <a:ext uri="{FF2B5EF4-FFF2-40B4-BE49-F238E27FC236}">
                    <a16:creationId xmlns:a16="http://schemas.microsoft.com/office/drawing/2014/main" id="{53BE03CC-3E07-433D-AB80-16EE1FFDC9DC}"/>
                  </a:ext>
                </a:extLst>
              </p:cNvPr>
              <p:cNvSpPr/>
              <p:nvPr/>
            </p:nvSpPr>
            <p:spPr>
              <a:xfrm>
                <a:off x="332510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62" name="Flèche : droite 261">
                <a:extLst>
                  <a:ext uri="{FF2B5EF4-FFF2-40B4-BE49-F238E27FC236}">
                    <a16:creationId xmlns:a16="http://schemas.microsoft.com/office/drawing/2014/main" id="{8BE7593F-1818-474C-94CB-C99C1A6F2F3F}"/>
                  </a:ext>
                </a:extLst>
              </p:cNvPr>
              <p:cNvSpPr/>
              <p:nvPr/>
            </p:nvSpPr>
            <p:spPr>
              <a:xfrm rot="5400000">
                <a:off x="3180115" y="502357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CE1D0257-293D-4B6C-B196-4D63270C7D99}"/>
                </a:ext>
              </a:extLst>
            </p:cNvPr>
            <p:cNvSpPr txBox="1"/>
            <p:nvPr/>
          </p:nvSpPr>
          <p:spPr>
            <a:xfrm>
              <a:off x="3134248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-13cm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D6A532D-CD7C-4687-B828-5F5F19B13953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2E3C8A04-D1DB-42A9-A70E-4E8A603E64F4}"/>
              </a:ext>
            </a:extLst>
          </p:cNvPr>
          <p:cNvGrpSpPr/>
          <p:nvPr/>
        </p:nvGrpSpPr>
        <p:grpSpPr>
          <a:xfrm>
            <a:off x="3877627" y="3193133"/>
            <a:ext cx="1187730" cy="1187730"/>
            <a:chOff x="4234128" y="4610681"/>
            <a:chExt cx="1187730" cy="1187730"/>
          </a:xfrm>
        </p:grpSpPr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DC08AA5-EC83-48A3-8DD4-F07F38D7570A}"/>
                </a:ext>
              </a:extLst>
            </p:cNvPr>
            <p:cNvGrpSpPr/>
            <p:nvPr/>
          </p:nvGrpSpPr>
          <p:grpSpPr>
            <a:xfrm>
              <a:off x="4665450" y="4735568"/>
              <a:ext cx="324000" cy="709200"/>
              <a:chOff x="4665450" y="4682403"/>
              <a:chExt cx="324000" cy="709200"/>
            </a:xfrm>
          </p:grpSpPr>
          <p:sp>
            <p:nvSpPr>
              <p:cNvPr id="328" name="Cylindre 327">
                <a:extLst>
                  <a:ext uri="{FF2B5EF4-FFF2-40B4-BE49-F238E27FC236}">
                    <a16:creationId xmlns:a16="http://schemas.microsoft.com/office/drawing/2014/main" id="{2EAEF95B-7BB8-4431-8436-3903F027B111}"/>
                  </a:ext>
                </a:extLst>
              </p:cNvPr>
              <p:cNvSpPr/>
              <p:nvPr/>
            </p:nvSpPr>
            <p:spPr>
              <a:xfrm>
                <a:off x="4665450" y="4682403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29" name="Cylindre 328">
                <a:extLst>
                  <a:ext uri="{FF2B5EF4-FFF2-40B4-BE49-F238E27FC236}">
                    <a16:creationId xmlns:a16="http://schemas.microsoft.com/office/drawing/2014/main" id="{54710174-58F8-4213-8348-AA496B0C92BD}"/>
                  </a:ext>
                </a:extLst>
              </p:cNvPr>
              <p:cNvSpPr/>
              <p:nvPr/>
            </p:nvSpPr>
            <p:spPr>
              <a:xfrm>
                <a:off x="466699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0" name="Flèche : droite 329">
                <a:extLst>
                  <a:ext uri="{FF2B5EF4-FFF2-40B4-BE49-F238E27FC236}">
                    <a16:creationId xmlns:a16="http://schemas.microsoft.com/office/drawing/2014/main" id="{EB0AAFA7-515F-46D1-8297-48141FE78B4D}"/>
                  </a:ext>
                </a:extLst>
              </p:cNvPr>
              <p:cNvSpPr/>
              <p:nvPr/>
            </p:nvSpPr>
            <p:spPr>
              <a:xfrm rot="5400000">
                <a:off x="4540012" y="500557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E73EBF12-0A4A-440F-81C7-7962CABC7BA6}"/>
                </a:ext>
              </a:extLst>
            </p:cNvPr>
            <p:cNvSpPr txBox="1"/>
            <p:nvPr/>
          </p:nvSpPr>
          <p:spPr>
            <a:xfrm>
              <a:off x="4473569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-12cm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58A4F043-CA12-4343-90A4-A8F1DA7B6B49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69BC913C-67F7-4A37-8B4D-EBD5445CEBFA}"/>
              </a:ext>
            </a:extLst>
          </p:cNvPr>
          <p:cNvGrpSpPr/>
          <p:nvPr/>
        </p:nvGrpSpPr>
        <p:grpSpPr>
          <a:xfrm>
            <a:off x="5089925" y="3193133"/>
            <a:ext cx="1187730" cy="1187730"/>
            <a:chOff x="5573449" y="4610681"/>
            <a:chExt cx="1187730" cy="1187730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A332260F-CBF8-4C56-8BD1-CC785AE8308A}"/>
                </a:ext>
              </a:extLst>
            </p:cNvPr>
            <p:cNvGrpSpPr/>
            <p:nvPr/>
          </p:nvGrpSpPr>
          <p:grpSpPr>
            <a:xfrm>
              <a:off x="6003580" y="4753568"/>
              <a:ext cx="324000" cy="673200"/>
              <a:chOff x="6003580" y="4682403"/>
              <a:chExt cx="324000" cy="673200"/>
            </a:xfrm>
          </p:grpSpPr>
          <p:sp>
            <p:nvSpPr>
              <p:cNvPr id="345" name="Cylindre 344">
                <a:extLst>
                  <a:ext uri="{FF2B5EF4-FFF2-40B4-BE49-F238E27FC236}">
                    <a16:creationId xmlns:a16="http://schemas.microsoft.com/office/drawing/2014/main" id="{0E56A0A8-F3F9-46D1-9FB3-67A744F57DDC}"/>
                  </a:ext>
                </a:extLst>
              </p:cNvPr>
              <p:cNvSpPr/>
              <p:nvPr/>
            </p:nvSpPr>
            <p:spPr>
              <a:xfrm>
                <a:off x="6004705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1" name="Cylindre 350">
                <a:extLst>
                  <a:ext uri="{FF2B5EF4-FFF2-40B4-BE49-F238E27FC236}">
                    <a16:creationId xmlns:a16="http://schemas.microsoft.com/office/drawing/2014/main" id="{E03AA68E-AD5D-454F-B916-FDCBAD6FEB78}"/>
                  </a:ext>
                </a:extLst>
              </p:cNvPr>
              <p:cNvSpPr/>
              <p:nvPr/>
            </p:nvSpPr>
            <p:spPr>
              <a:xfrm>
                <a:off x="6003580" y="4682403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7" name="Flèche : droite 356">
                <a:extLst>
                  <a:ext uri="{FF2B5EF4-FFF2-40B4-BE49-F238E27FC236}">
                    <a16:creationId xmlns:a16="http://schemas.microsoft.com/office/drawing/2014/main" id="{EB38466B-D0B4-429F-92CA-C83ECAEF8E8F}"/>
                  </a:ext>
                </a:extLst>
              </p:cNvPr>
              <p:cNvSpPr/>
              <p:nvPr/>
            </p:nvSpPr>
            <p:spPr>
              <a:xfrm rot="5400000">
                <a:off x="5895720" y="498757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176FF6CC-8075-4CDD-BCA9-98E4FDAF7BF3}"/>
                </a:ext>
              </a:extLst>
            </p:cNvPr>
            <p:cNvSpPr txBox="1"/>
            <p:nvPr/>
          </p:nvSpPr>
          <p:spPr>
            <a:xfrm>
              <a:off x="5812890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-11cm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7E77C4B-CBE5-4063-B834-1D0E67955F68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50ADDA4F-66E2-46B8-AFF1-0D27C6E95C05}"/>
              </a:ext>
            </a:extLst>
          </p:cNvPr>
          <p:cNvGrpSpPr/>
          <p:nvPr/>
        </p:nvGrpSpPr>
        <p:grpSpPr>
          <a:xfrm>
            <a:off x="7514521" y="3193133"/>
            <a:ext cx="1187730" cy="1187730"/>
            <a:chOff x="8252091" y="4610681"/>
            <a:chExt cx="1187730" cy="1187730"/>
          </a:xfrm>
        </p:grpSpPr>
        <p:grpSp>
          <p:nvGrpSpPr>
            <p:cNvPr id="367" name="Groupe 366">
              <a:extLst>
                <a:ext uri="{FF2B5EF4-FFF2-40B4-BE49-F238E27FC236}">
                  <a16:creationId xmlns:a16="http://schemas.microsoft.com/office/drawing/2014/main" id="{38A62B82-57A3-40C2-98EC-A8823D3BDF2B}"/>
                </a:ext>
              </a:extLst>
            </p:cNvPr>
            <p:cNvGrpSpPr/>
            <p:nvPr/>
          </p:nvGrpSpPr>
          <p:grpSpPr>
            <a:xfrm>
              <a:off x="8543630" y="4789568"/>
              <a:ext cx="604653" cy="961489"/>
              <a:chOff x="8543630" y="4789568"/>
              <a:chExt cx="604653" cy="961489"/>
            </a:xfrm>
          </p:grpSpPr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0E789CAA-874A-4A48-A11D-95F466DAA51F}"/>
                  </a:ext>
                </a:extLst>
              </p:cNvPr>
              <p:cNvGrpSpPr/>
              <p:nvPr/>
            </p:nvGrpSpPr>
            <p:grpSpPr>
              <a:xfrm>
                <a:off x="8683564" y="4789568"/>
                <a:ext cx="324425" cy="601200"/>
                <a:chOff x="8683564" y="4682403"/>
                <a:chExt cx="324425" cy="601200"/>
              </a:xfrm>
            </p:grpSpPr>
            <p:sp>
              <p:nvSpPr>
                <p:cNvPr id="385" name="Cylindre 384">
                  <a:extLst>
                    <a:ext uri="{FF2B5EF4-FFF2-40B4-BE49-F238E27FC236}">
                      <a16:creationId xmlns:a16="http://schemas.microsoft.com/office/drawing/2014/main" id="{E54B3DEB-3478-40F0-8762-A56FD53ED2F8}"/>
                    </a:ext>
                  </a:extLst>
                </p:cNvPr>
                <p:cNvSpPr/>
                <p:nvPr/>
              </p:nvSpPr>
              <p:spPr>
                <a:xfrm>
                  <a:off x="8683989" y="4682403"/>
                  <a:ext cx="324000" cy="601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6" name="Cylindre 385">
                  <a:extLst>
                    <a:ext uri="{FF2B5EF4-FFF2-40B4-BE49-F238E27FC236}">
                      <a16:creationId xmlns:a16="http://schemas.microsoft.com/office/drawing/2014/main" id="{87BA57F5-FD0B-49E9-BFE4-3EB13D5F894E}"/>
                    </a:ext>
                  </a:extLst>
                </p:cNvPr>
                <p:cNvSpPr/>
                <p:nvPr/>
              </p:nvSpPr>
              <p:spPr>
                <a:xfrm>
                  <a:off x="8683564" y="4682534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387" name="Flèche : droite 386">
                  <a:extLst>
                    <a:ext uri="{FF2B5EF4-FFF2-40B4-BE49-F238E27FC236}">
                      <a16:creationId xmlns:a16="http://schemas.microsoft.com/office/drawing/2014/main" id="{2C560560-9281-4D55-AE66-AB75BE3D9FA0}"/>
                    </a:ext>
                  </a:extLst>
                </p:cNvPr>
                <p:cNvSpPr/>
                <p:nvPr/>
              </p:nvSpPr>
              <p:spPr>
                <a:xfrm rot="5400000">
                  <a:off x="8610579" y="4951574"/>
                  <a:ext cx="468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384" name="ZoneTexte 383">
                <a:extLst>
                  <a:ext uri="{FF2B5EF4-FFF2-40B4-BE49-F238E27FC236}">
                    <a16:creationId xmlns:a16="http://schemas.microsoft.com/office/drawing/2014/main" id="{9B3300C7-8CA0-48FB-8268-F32FB13D25EE}"/>
                  </a:ext>
                </a:extLst>
              </p:cNvPr>
              <p:cNvSpPr txBox="1"/>
              <p:nvPr/>
            </p:nvSpPr>
            <p:spPr>
              <a:xfrm>
                <a:off x="8543630" y="5504836"/>
                <a:ext cx="60465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-9cm</a:t>
                </a:r>
              </a:p>
            </p:txBody>
          </p:sp>
        </p:grp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725552C-0D5E-463D-A2C1-C0CD727572C9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02FD3D33-FFF8-475E-A317-F7FF7955CF43}"/>
              </a:ext>
            </a:extLst>
          </p:cNvPr>
          <p:cNvGrpSpPr/>
          <p:nvPr/>
        </p:nvGrpSpPr>
        <p:grpSpPr>
          <a:xfrm>
            <a:off x="8726819" y="3193133"/>
            <a:ext cx="1187730" cy="1187730"/>
            <a:chOff x="9591412" y="4610681"/>
            <a:chExt cx="1187730" cy="1187730"/>
          </a:xfrm>
        </p:grpSpPr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4E926DB8-698D-4EA7-8EA7-19A12F944D94}"/>
                </a:ext>
              </a:extLst>
            </p:cNvPr>
            <p:cNvGrpSpPr/>
            <p:nvPr/>
          </p:nvGrpSpPr>
          <p:grpSpPr>
            <a:xfrm>
              <a:off x="10022885" y="4807568"/>
              <a:ext cx="324000" cy="565200"/>
              <a:chOff x="10022885" y="4682403"/>
              <a:chExt cx="324000" cy="565200"/>
            </a:xfrm>
          </p:grpSpPr>
          <p:sp>
            <p:nvSpPr>
              <p:cNvPr id="392" name="Cylindre 391">
                <a:extLst>
                  <a:ext uri="{FF2B5EF4-FFF2-40B4-BE49-F238E27FC236}">
                    <a16:creationId xmlns:a16="http://schemas.microsoft.com/office/drawing/2014/main" id="{129B7E41-9B98-4F74-B8E1-06D6D2A698AA}"/>
                  </a:ext>
                </a:extLst>
              </p:cNvPr>
              <p:cNvSpPr/>
              <p:nvPr/>
            </p:nvSpPr>
            <p:spPr>
              <a:xfrm>
                <a:off x="10023407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3" name="Cylindre 392">
                <a:extLst>
                  <a:ext uri="{FF2B5EF4-FFF2-40B4-BE49-F238E27FC236}">
                    <a16:creationId xmlns:a16="http://schemas.microsoft.com/office/drawing/2014/main" id="{580980BD-AD7B-4F6F-8CB9-647CE41538DE}"/>
                  </a:ext>
                </a:extLst>
              </p:cNvPr>
              <p:cNvSpPr/>
              <p:nvPr/>
            </p:nvSpPr>
            <p:spPr>
              <a:xfrm>
                <a:off x="10022885" y="4682403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94" name="Flèche : droite 393">
                <a:extLst>
                  <a:ext uri="{FF2B5EF4-FFF2-40B4-BE49-F238E27FC236}">
                    <a16:creationId xmlns:a16="http://schemas.microsoft.com/office/drawing/2014/main" id="{B0EDF054-65E0-4EDF-A026-1505C088C0B0}"/>
                  </a:ext>
                </a:extLst>
              </p:cNvPr>
              <p:cNvSpPr/>
              <p:nvPr/>
            </p:nvSpPr>
            <p:spPr>
              <a:xfrm rot="5400000">
                <a:off x="9968422" y="493357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0" name="ZoneTexte 389">
              <a:extLst>
                <a:ext uri="{FF2B5EF4-FFF2-40B4-BE49-F238E27FC236}">
                  <a16:creationId xmlns:a16="http://schemas.microsoft.com/office/drawing/2014/main" id="{88C6B5B0-615D-469D-B2A4-4FED5F3B7DFC}"/>
                </a:ext>
              </a:extLst>
            </p:cNvPr>
            <p:cNvSpPr txBox="1"/>
            <p:nvPr/>
          </p:nvSpPr>
          <p:spPr>
            <a:xfrm>
              <a:off x="988295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-8cm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30CA7C-A88B-4699-99CC-B0042EF38A3C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AA153F8-A297-4549-B790-E1A60E3C3344}"/>
              </a:ext>
            </a:extLst>
          </p:cNvPr>
          <p:cNvGrpSpPr/>
          <p:nvPr/>
        </p:nvGrpSpPr>
        <p:grpSpPr>
          <a:xfrm>
            <a:off x="9939117" y="3193133"/>
            <a:ext cx="1187730" cy="1187730"/>
            <a:chOff x="10930731" y="4610681"/>
            <a:chExt cx="1187730" cy="118773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B71C5D8-42FB-458D-A69D-BC1D159899FA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A38D8B4C-D1EF-4B29-A323-457CC6A47712}"/>
                </a:ext>
              </a:extLst>
            </p:cNvPr>
            <p:cNvGrpSpPr/>
            <p:nvPr/>
          </p:nvGrpSpPr>
          <p:grpSpPr>
            <a:xfrm>
              <a:off x="11361164" y="4825568"/>
              <a:ext cx="324000" cy="529200"/>
              <a:chOff x="11361164" y="4682403"/>
              <a:chExt cx="324000" cy="529200"/>
            </a:xfrm>
          </p:grpSpPr>
          <p:sp>
            <p:nvSpPr>
              <p:cNvPr id="399" name="Cylindre 398">
                <a:extLst>
                  <a:ext uri="{FF2B5EF4-FFF2-40B4-BE49-F238E27FC236}">
                    <a16:creationId xmlns:a16="http://schemas.microsoft.com/office/drawing/2014/main" id="{95C89863-7CC3-42C6-8FF4-E0AEDA54A232}"/>
                  </a:ext>
                </a:extLst>
              </p:cNvPr>
              <p:cNvSpPr/>
              <p:nvPr/>
            </p:nvSpPr>
            <p:spPr>
              <a:xfrm>
                <a:off x="11362141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0" name="Cylindre 399">
                <a:extLst>
                  <a:ext uri="{FF2B5EF4-FFF2-40B4-BE49-F238E27FC236}">
                    <a16:creationId xmlns:a16="http://schemas.microsoft.com/office/drawing/2014/main" id="{BDE6A208-D8DB-4481-B49C-5F50E83154CD}"/>
                  </a:ext>
                </a:extLst>
              </p:cNvPr>
              <p:cNvSpPr/>
              <p:nvPr/>
            </p:nvSpPr>
            <p:spPr>
              <a:xfrm>
                <a:off x="11361164" y="4682403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1" name="Flèche : droite 400">
                <a:extLst>
                  <a:ext uri="{FF2B5EF4-FFF2-40B4-BE49-F238E27FC236}">
                    <a16:creationId xmlns:a16="http://schemas.microsoft.com/office/drawing/2014/main" id="{9F6D7500-1167-4092-91FD-C4A28ACB0758}"/>
                  </a:ext>
                </a:extLst>
              </p:cNvPr>
              <p:cNvSpPr/>
              <p:nvPr/>
            </p:nvSpPr>
            <p:spPr>
              <a:xfrm rot="5400000">
                <a:off x="11325156" y="491557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7C641D96-49BE-4094-A39F-07F0178798F7}"/>
                </a:ext>
              </a:extLst>
            </p:cNvPr>
            <p:cNvSpPr txBox="1"/>
            <p:nvPr/>
          </p:nvSpPr>
          <p:spPr>
            <a:xfrm>
              <a:off x="11222270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-7cm</a:t>
              </a:r>
            </a:p>
          </p:txBody>
        </p:sp>
      </p:grpSp>
      <p:grpSp>
        <p:nvGrpSpPr>
          <p:cNvPr id="402" name="Groupe 401">
            <a:extLst>
              <a:ext uri="{FF2B5EF4-FFF2-40B4-BE49-F238E27FC236}">
                <a16:creationId xmlns:a16="http://schemas.microsoft.com/office/drawing/2014/main" id="{50C9F179-80F6-4921-8CE2-36C1303FFB6F}"/>
              </a:ext>
            </a:extLst>
          </p:cNvPr>
          <p:cNvGrpSpPr/>
          <p:nvPr/>
        </p:nvGrpSpPr>
        <p:grpSpPr>
          <a:xfrm>
            <a:off x="6302223" y="3193133"/>
            <a:ext cx="1187730" cy="1187730"/>
            <a:chOff x="6912770" y="4610681"/>
            <a:chExt cx="1187730" cy="1187730"/>
          </a:xfrm>
        </p:grpSpPr>
        <p:sp>
          <p:nvSpPr>
            <p:cNvPr id="403" name="ZoneTexte 402">
              <a:extLst>
                <a:ext uri="{FF2B5EF4-FFF2-40B4-BE49-F238E27FC236}">
                  <a16:creationId xmlns:a16="http://schemas.microsoft.com/office/drawing/2014/main" id="{3F16287C-3F46-4A7B-94F3-25A1D653419D}"/>
                </a:ext>
              </a:extLst>
            </p:cNvPr>
            <p:cNvSpPr txBox="1"/>
            <p:nvPr/>
          </p:nvSpPr>
          <p:spPr>
            <a:xfrm>
              <a:off x="7152211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-10cm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AF74377-976E-4961-A0EF-D0BDE3D6320D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75213CB6-7A96-475F-9B7B-FD7371FD3000}"/>
                </a:ext>
              </a:extLst>
            </p:cNvPr>
            <p:cNvGrpSpPr/>
            <p:nvPr/>
          </p:nvGrpSpPr>
          <p:grpSpPr>
            <a:xfrm>
              <a:off x="7345889" y="4771568"/>
              <a:ext cx="324000" cy="637200"/>
              <a:chOff x="7345889" y="4682403"/>
              <a:chExt cx="324000" cy="637200"/>
            </a:xfrm>
          </p:grpSpPr>
          <p:sp>
            <p:nvSpPr>
              <p:cNvPr id="406" name="Cylindre 405">
                <a:extLst>
                  <a:ext uri="{FF2B5EF4-FFF2-40B4-BE49-F238E27FC236}">
                    <a16:creationId xmlns:a16="http://schemas.microsoft.com/office/drawing/2014/main" id="{D69C4D64-B664-4220-9409-47255BD04BDC}"/>
                  </a:ext>
                </a:extLst>
              </p:cNvPr>
              <p:cNvSpPr/>
              <p:nvPr/>
            </p:nvSpPr>
            <p:spPr>
              <a:xfrm>
                <a:off x="7346290" y="4682534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7" name="Cylindre 406">
                <a:extLst>
                  <a:ext uri="{FF2B5EF4-FFF2-40B4-BE49-F238E27FC236}">
                    <a16:creationId xmlns:a16="http://schemas.microsoft.com/office/drawing/2014/main" id="{A7B53B47-52A6-4B96-9E0A-249F81EB75D5}"/>
                  </a:ext>
                </a:extLst>
              </p:cNvPr>
              <p:cNvSpPr/>
              <p:nvPr/>
            </p:nvSpPr>
            <p:spPr>
              <a:xfrm>
                <a:off x="7345889" y="4682403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08" name="Flèche : droite 407">
                <a:extLst>
                  <a:ext uri="{FF2B5EF4-FFF2-40B4-BE49-F238E27FC236}">
                    <a16:creationId xmlns:a16="http://schemas.microsoft.com/office/drawing/2014/main" id="{A343A25D-AFCA-4200-B50E-D82BABAC754D}"/>
                  </a:ext>
                </a:extLst>
              </p:cNvPr>
              <p:cNvSpPr/>
              <p:nvPr/>
            </p:nvSpPr>
            <p:spPr>
              <a:xfrm rot="5400000">
                <a:off x="7255305" y="496957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E91D9CE9-BC0A-4547-9505-5AE4012CA72E}"/>
              </a:ext>
            </a:extLst>
          </p:cNvPr>
          <p:cNvGrpSpPr/>
          <p:nvPr/>
        </p:nvGrpSpPr>
        <p:grpSpPr>
          <a:xfrm>
            <a:off x="11151415" y="3193133"/>
            <a:ext cx="1187730" cy="1187730"/>
            <a:chOff x="12041747" y="4607578"/>
            <a:chExt cx="1187730" cy="118773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FDF2137A-4C0E-4BB2-95BF-E4911B429A22}"/>
                </a:ext>
              </a:extLst>
            </p:cNvPr>
            <p:cNvGrpSpPr/>
            <p:nvPr/>
          </p:nvGrpSpPr>
          <p:grpSpPr>
            <a:xfrm>
              <a:off x="12474911" y="4843568"/>
              <a:ext cx="324839" cy="493200"/>
              <a:chOff x="2026282" y="6033218"/>
              <a:chExt cx="324839" cy="493200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02A3807B-5F22-4C10-B343-0BAE8A64FE50}"/>
                  </a:ext>
                </a:extLst>
              </p:cNvPr>
              <p:cNvSpPr/>
              <p:nvPr/>
            </p:nvSpPr>
            <p:spPr>
              <a:xfrm>
                <a:off x="2026282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4" name="Cylindre 413">
                <a:extLst>
                  <a:ext uri="{FF2B5EF4-FFF2-40B4-BE49-F238E27FC236}">
                    <a16:creationId xmlns:a16="http://schemas.microsoft.com/office/drawing/2014/main" id="{53723514-DB5A-4D27-808F-9949182B7B55}"/>
                  </a:ext>
                </a:extLst>
              </p:cNvPr>
              <p:cNvSpPr/>
              <p:nvPr/>
            </p:nvSpPr>
            <p:spPr>
              <a:xfrm>
                <a:off x="2027121" y="6033218"/>
                <a:ext cx="324000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15" name="Flèche : droite 414">
                <a:extLst>
                  <a:ext uri="{FF2B5EF4-FFF2-40B4-BE49-F238E27FC236}">
                    <a16:creationId xmlns:a16="http://schemas.microsoft.com/office/drawing/2014/main" id="{A40A8D0F-89A5-4D09-95FB-7243C27B5B78}"/>
                  </a:ext>
                </a:extLst>
              </p:cNvPr>
              <p:cNvSpPr/>
              <p:nvPr/>
            </p:nvSpPr>
            <p:spPr>
              <a:xfrm rot="5400000">
                <a:off x="2007297" y="6248389"/>
                <a:ext cx="36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3CC51DCD-6AE9-4968-9C7E-71013E17CCFF}"/>
                </a:ext>
              </a:extLst>
            </p:cNvPr>
            <p:cNvSpPr txBox="1"/>
            <p:nvPr/>
          </p:nvSpPr>
          <p:spPr>
            <a:xfrm>
              <a:off x="12333286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-6cm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33EF8B94-B6D4-4553-A4D3-158D59CB758B}"/>
                </a:ext>
              </a:extLst>
            </p:cNvPr>
            <p:cNvSpPr/>
            <p:nvPr/>
          </p:nvSpPr>
          <p:spPr>
            <a:xfrm>
              <a:off x="1204174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e 415">
            <a:extLst>
              <a:ext uri="{FF2B5EF4-FFF2-40B4-BE49-F238E27FC236}">
                <a16:creationId xmlns:a16="http://schemas.microsoft.com/office/drawing/2014/main" id="{26F57BC8-8843-4629-A8D2-03F69434277C}"/>
              </a:ext>
            </a:extLst>
          </p:cNvPr>
          <p:cNvGrpSpPr/>
          <p:nvPr/>
        </p:nvGrpSpPr>
        <p:grpSpPr>
          <a:xfrm>
            <a:off x="12363713" y="3193133"/>
            <a:ext cx="1187730" cy="1187730"/>
            <a:chOff x="13366602" y="4607578"/>
            <a:chExt cx="1187730" cy="1187730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AB87E11C-FA3A-48A5-A7CA-1C3988D97E76}"/>
                </a:ext>
              </a:extLst>
            </p:cNvPr>
            <p:cNvGrpSpPr/>
            <p:nvPr/>
          </p:nvGrpSpPr>
          <p:grpSpPr>
            <a:xfrm>
              <a:off x="13798193" y="4862236"/>
              <a:ext cx="324738" cy="455865"/>
              <a:chOff x="3349564" y="6033218"/>
              <a:chExt cx="324738" cy="455865"/>
            </a:xfrm>
          </p:grpSpPr>
          <p:sp>
            <p:nvSpPr>
              <p:cNvPr id="420" name="Cylindre 419">
                <a:extLst>
                  <a:ext uri="{FF2B5EF4-FFF2-40B4-BE49-F238E27FC236}">
                    <a16:creationId xmlns:a16="http://schemas.microsoft.com/office/drawing/2014/main" id="{B99A2371-11E1-468D-B1E5-6C87C8BDA4AA}"/>
                  </a:ext>
                </a:extLst>
              </p:cNvPr>
              <p:cNvSpPr/>
              <p:nvPr/>
            </p:nvSpPr>
            <p:spPr>
              <a:xfrm>
                <a:off x="3349564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1" name="Cylindre 420">
                <a:extLst>
                  <a:ext uri="{FF2B5EF4-FFF2-40B4-BE49-F238E27FC236}">
                    <a16:creationId xmlns:a16="http://schemas.microsoft.com/office/drawing/2014/main" id="{D5352276-DA25-4945-9920-8580219E11C7}"/>
                  </a:ext>
                </a:extLst>
              </p:cNvPr>
              <p:cNvSpPr/>
              <p:nvPr/>
            </p:nvSpPr>
            <p:spPr>
              <a:xfrm>
                <a:off x="3350302" y="6033218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2" name="Flèche : droite 421">
                <a:extLst>
                  <a:ext uri="{FF2B5EF4-FFF2-40B4-BE49-F238E27FC236}">
                    <a16:creationId xmlns:a16="http://schemas.microsoft.com/office/drawing/2014/main" id="{87FC7E67-AFA4-4C82-AD9E-406860F2A2E9}"/>
                  </a:ext>
                </a:extLst>
              </p:cNvPr>
              <p:cNvSpPr/>
              <p:nvPr/>
            </p:nvSpPr>
            <p:spPr>
              <a:xfrm rot="5400000">
                <a:off x="3348579" y="6230389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01AE78CB-9F65-4550-B536-50BAC5FB26BB}"/>
                </a:ext>
              </a:extLst>
            </p:cNvPr>
            <p:cNvSpPr txBox="1"/>
            <p:nvPr/>
          </p:nvSpPr>
          <p:spPr>
            <a:xfrm>
              <a:off x="13658141" y="550483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-5cm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FED126E-50C8-4DA2-93B6-2E51C19BFA2E}"/>
                </a:ext>
              </a:extLst>
            </p:cNvPr>
            <p:cNvSpPr/>
            <p:nvPr/>
          </p:nvSpPr>
          <p:spPr>
            <a:xfrm>
              <a:off x="13366602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Groupe 422">
            <a:extLst>
              <a:ext uri="{FF2B5EF4-FFF2-40B4-BE49-F238E27FC236}">
                <a16:creationId xmlns:a16="http://schemas.microsoft.com/office/drawing/2014/main" id="{DE73F76D-96DF-44EC-9BA1-D133BBC28178}"/>
              </a:ext>
            </a:extLst>
          </p:cNvPr>
          <p:cNvGrpSpPr/>
          <p:nvPr/>
        </p:nvGrpSpPr>
        <p:grpSpPr>
          <a:xfrm>
            <a:off x="13576011" y="3193133"/>
            <a:ext cx="1187730" cy="1187730"/>
            <a:chOff x="14691457" y="4607578"/>
            <a:chExt cx="1187730" cy="1187730"/>
          </a:xfrm>
        </p:grpSpPr>
        <p:grpSp>
          <p:nvGrpSpPr>
            <p:cNvPr id="424" name="Groupe 423">
              <a:extLst>
                <a:ext uri="{FF2B5EF4-FFF2-40B4-BE49-F238E27FC236}">
                  <a16:creationId xmlns:a16="http://schemas.microsoft.com/office/drawing/2014/main" id="{4CC4C6C9-5E8D-4C4B-A6B5-EA8C2068B37F}"/>
                </a:ext>
              </a:extLst>
            </p:cNvPr>
            <p:cNvGrpSpPr/>
            <p:nvPr/>
          </p:nvGrpSpPr>
          <p:grpSpPr>
            <a:xfrm>
              <a:off x="15128737" y="4879446"/>
              <a:ext cx="324215" cy="421444"/>
              <a:chOff x="4680108" y="6033218"/>
              <a:chExt cx="324215" cy="421444"/>
            </a:xfrm>
          </p:grpSpPr>
          <p:sp>
            <p:nvSpPr>
              <p:cNvPr id="427" name="Cylindre 426">
                <a:extLst>
                  <a:ext uri="{FF2B5EF4-FFF2-40B4-BE49-F238E27FC236}">
                    <a16:creationId xmlns:a16="http://schemas.microsoft.com/office/drawing/2014/main" id="{F6EEB57F-8E94-4892-8F24-84148EEAC007}"/>
                  </a:ext>
                </a:extLst>
              </p:cNvPr>
              <p:cNvSpPr/>
              <p:nvPr/>
            </p:nvSpPr>
            <p:spPr>
              <a:xfrm>
                <a:off x="468010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8" name="Cylindre 427">
                <a:extLst>
                  <a:ext uri="{FF2B5EF4-FFF2-40B4-BE49-F238E27FC236}">
                    <a16:creationId xmlns:a16="http://schemas.microsoft.com/office/drawing/2014/main" id="{C4300C6E-F915-4252-8264-BE8F801CBC5B}"/>
                  </a:ext>
                </a:extLst>
              </p:cNvPr>
              <p:cNvSpPr/>
              <p:nvPr/>
            </p:nvSpPr>
            <p:spPr>
              <a:xfrm>
                <a:off x="4680323" y="603346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29" name="Flèche : droite 428">
                <a:extLst>
                  <a:ext uri="{FF2B5EF4-FFF2-40B4-BE49-F238E27FC236}">
                    <a16:creationId xmlns:a16="http://schemas.microsoft.com/office/drawing/2014/main" id="{A58CF121-2BFF-4FAB-8EE7-BAFE1AB437DA}"/>
                  </a:ext>
                </a:extLst>
              </p:cNvPr>
              <p:cNvSpPr/>
              <p:nvPr/>
            </p:nvSpPr>
            <p:spPr>
              <a:xfrm rot="5400000">
                <a:off x="4697123" y="6212258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8E657761-FA3C-40E1-8F2E-1EC770CB2C61}"/>
                </a:ext>
              </a:extLst>
            </p:cNvPr>
            <p:cNvSpPr txBox="1"/>
            <p:nvPr/>
          </p:nvSpPr>
          <p:spPr>
            <a:xfrm>
              <a:off x="14982996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-4cm</a:t>
              </a: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C5982D2-9560-4556-A6EA-E3E9C7B7A2EE}"/>
                </a:ext>
              </a:extLst>
            </p:cNvPr>
            <p:cNvSpPr/>
            <p:nvPr/>
          </p:nvSpPr>
          <p:spPr>
            <a:xfrm>
              <a:off x="14691457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EE2D1352-AC22-47AF-97E2-B323663EAFC3}"/>
              </a:ext>
            </a:extLst>
          </p:cNvPr>
          <p:cNvGrpSpPr/>
          <p:nvPr/>
        </p:nvGrpSpPr>
        <p:grpSpPr>
          <a:xfrm>
            <a:off x="14788309" y="3193133"/>
            <a:ext cx="1187730" cy="1187730"/>
            <a:chOff x="16016313" y="4607578"/>
            <a:chExt cx="1187730" cy="1187730"/>
          </a:xfrm>
        </p:grpSpPr>
        <p:grpSp>
          <p:nvGrpSpPr>
            <p:cNvPr id="431" name="Groupe 430">
              <a:extLst>
                <a:ext uri="{FF2B5EF4-FFF2-40B4-BE49-F238E27FC236}">
                  <a16:creationId xmlns:a16="http://schemas.microsoft.com/office/drawing/2014/main" id="{4F7049CC-86F3-4E50-9E44-C40A10B05D4A}"/>
                </a:ext>
              </a:extLst>
            </p:cNvPr>
            <p:cNvGrpSpPr/>
            <p:nvPr/>
          </p:nvGrpSpPr>
          <p:grpSpPr>
            <a:xfrm>
              <a:off x="16451067" y="4896592"/>
              <a:ext cx="324921" cy="387153"/>
              <a:chOff x="6002438" y="6033218"/>
              <a:chExt cx="324921" cy="387153"/>
            </a:xfrm>
          </p:grpSpPr>
          <p:sp>
            <p:nvSpPr>
              <p:cNvPr id="434" name="Cylindre 433">
                <a:extLst>
                  <a:ext uri="{FF2B5EF4-FFF2-40B4-BE49-F238E27FC236}">
                    <a16:creationId xmlns:a16="http://schemas.microsoft.com/office/drawing/2014/main" id="{FE545833-844D-4BC5-95E9-4B855DB7BE64}"/>
                  </a:ext>
                </a:extLst>
              </p:cNvPr>
              <p:cNvSpPr/>
              <p:nvPr/>
            </p:nvSpPr>
            <p:spPr>
              <a:xfrm>
                <a:off x="6002438" y="6033218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1A9440F2-3921-4A68-9791-04FA83CCFA39}"/>
                  </a:ext>
                </a:extLst>
              </p:cNvPr>
              <p:cNvSpPr/>
              <p:nvPr/>
            </p:nvSpPr>
            <p:spPr>
              <a:xfrm>
                <a:off x="6003359" y="6035171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C57D2523-71A7-4D6D-B4C7-A70B81E6F1AC}"/>
                  </a:ext>
                </a:extLst>
              </p:cNvPr>
              <p:cNvSpPr/>
              <p:nvPr/>
            </p:nvSpPr>
            <p:spPr>
              <a:xfrm rot="5400000">
                <a:off x="6037453" y="6194258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2" name="ZoneTexte 431">
              <a:extLst>
                <a:ext uri="{FF2B5EF4-FFF2-40B4-BE49-F238E27FC236}">
                  <a16:creationId xmlns:a16="http://schemas.microsoft.com/office/drawing/2014/main" id="{71E05078-7FEC-4CEC-B9C3-1BEAC508F525}"/>
                </a:ext>
              </a:extLst>
            </p:cNvPr>
            <p:cNvSpPr txBox="1"/>
            <p:nvPr/>
          </p:nvSpPr>
          <p:spPr>
            <a:xfrm>
              <a:off x="16307852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-3cm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9E758F6B-EE17-4B3F-BDDC-F3765EC0B71E}"/>
                </a:ext>
              </a:extLst>
            </p:cNvPr>
            <p:cNvSpPr/>
            <p:nvPr/>
          </p:nvSpPr>
          <p:spPr>
            <a:xfrm>
              <a:off x="16016313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7" name="Groupe 436">
            <a:extLst>
              <a:ext uri="{FF2B5EF4-FFF2-40B4-BE49-F238E27FC236}">
                <a16:creationId xmlns:a16="http://schemas.microsoft.com/office/drawing/2014/main" id="{550E5B17-A511-4CCA-BD51-8630F503C1AA}"/>
              </a:ext>
            </a:extLst>
          </p:cNvPr>
          <p:cNvGrpSpPr/>
          <p:nvPr/>
        </p:nvGrpSpPr>
        <p:grpSpPr>
          <a:xfrm>
            <a:off x="16000607" y="3193133"/>
            <a:ext cx="1187730" cy="1187730"/>
            <a:chOff x="17361399" y="4607578"/>
            <a:chExt cx="1187730" cy="1187730"/>
          </a:xfrm>
        </p:grpSpPr>
        <p:grpSp>
          <p:nvGrpSpPr>
            <p:cNvPr id="438" name="Groupe 437">
              <a:extLst>
                <a:ext uri="{FF2B5EF4-FFF2-40B4-BE49-F238E27FC236}">
                  <a16:creationId xmlns:a16="http://schemas.microsoft.com/office/drawing/2014/main" id="{F85B7625-69A2-49BA-8D4C-806B0FDE5A54}"/>
                </a:ext>
              </a:extLst>
            </p:cNvPr>
            <p:cNvGrpSpPr/>
            <p:nvPr/>
          </p:nvGrpSpPr>
          <p:grpSpPr>
            <a:xfrm>
              <a:off x="17794248" y="4915568"/>
              <a:ext cx="324921" cy="349200"/>
              <a:chOff x="7345619" y="6033218"/>
              <a:chExt cx="324921" cy="349200"/>
            </a:xfrm>
          </p:grpSpPr>
          <p:sp>
            <p:nvSpPr>
              <p:cNvPr id="441" name="Cylindre 440">
                <a:extLst>
                  <a:ext uri="{FF2B5EF4-FFF2-40B4-BE49-F238E27FC236}">
                    <a16:creationId xmlns:a16="http://schemas.microsoft.com/office/drawing/2014/main" id="{E5C8AF25-4F9B-4B05-833B-9D663A77E223}"/>
                  </a:ext>
                </a:extLst>
              </p:cNvPr>
              <p:cNvSpPr/>
              <p:nvPr/>
            </p:nvSpPr>
            <p:spPr>
              <a:xfrm>
                <a:off x="7345619" y="603584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2" name="Cylindre 441">
                <a:extLst>
                  <a:ext uri="{FF2B5EF4-FFF2-40B4-BE49-F238E27FC236}">
                    <a16:creationId xmlns:a16="http://schemas.microsoft.com/office/drawing/2014/main" id="{B81EB893-0823-4FEF-BB00-8EDCC35EA3E6}"/>
                  </a:ext>
                </a:extLst>
              </p:cNvPr>
              <p:cNvSpPr/>
              <p:nvPr/>
            </p:nvSpPr>
            <p:spPr>
              <a:xfrm>
                <a:off x="7346540" y="6033218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43" name="Flèche : droite 442">
                <a:extLst>
                  <a:ext uri="{FF2B5EF4-FFF2-40B4-BE49-F238E27FC236}">
                    <a16:creationId xmlns:a16="http://schemas.microsoft.com/office/drawing/2014/main" id="{60FF6F73-7DB8-4A05-B2A8-9E97654F35A9}"/>
                  </a:ext>
                </a:extLst>
              </p:cNvPr>
              <p:cNvSpPr/>
              <p:nvPr/>
            </p:nvSpPr>
            <p:spPr>
              <a:xfrm rot="5400000">
                <a:off x="7398634" y="61788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39" name="ZoneTexte 438">
              <a:extLst>
                <a:ext uri="{FF2B5EF4-FFF2-40B4-BE49-F238E27FC236}">
                  <a16:creationId xmlns:a16="http://schemas.microsoft.com/office/drawing/2014/main" id="{37CEFA71-FE8C-4D7E-B52E-D893E2481A62}"/>
                </a:ext>
              </a:extLst>
            </p:cNvPr>
            <p:cNvSpPr txBox="1"/>
            <p:nvPr/>
          </p:nvSpPr>
          <p:spPr>
            <a:xfrm>
              <a:off x="17652938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-2cm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7D8B3F6-06A3-4F33-B0D7-0F6FA94C7689}"/>
                </a:ext>
              </a:extLst>
            </p:cNvPr>
            <p:cNvSpPr/>
            <p:nvPr/>
          </p:nvSpPr>
          <p:spPr>
            <a:xfrm>
              <a:off x="17361399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e 443">
            <a:extLst>
              <a:ext uri="{FF2B5EF4-FFF2-40B4-BE49-F238E27FC236}">
                <a16:creationId xmlns:a16="http://schemas.microsoft.com/office/drawing/2014/main" id="{41BBE060-034B-49F8-941E-DD46B5BADCAB}"/>
              </a:ext>
            </a:extLst>
          </p:cNvPr>
          <p:cNvGrpSpPr/>
          <p:nvPr/>
        </p:nvGrpSpPr>
        <p:grpSpPr>
          <a:xfrm>
            <a:off x="17212903" y="3193133"/>
            <a:ext cx="1187730" cy="1187730"/>
            <a:chOff x="18700720" y="4607578"/>
            <a:chExt cx="1187730" cy="1187730"/>
          </a:xfrm>
        </p:grpSpPr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EC064828-EA6F-4DBE-9008-425E6D1480A7}"/>
                </a:ext>
              </a:extLst>
            </p:cNvPr>
            <p:cNvGrpSpPr/>
            <p:nvPr/>
          </p:nvGrpSpPr>
          <p:grpSpPr>
            <a:xfrm>
              <a:off x="19130159" y="4933484"/>
              <a:ext cx="324000" cy="313368"/>
              <a:chOff x="8681530" y="6033218"/>
              <a:chExt cx="324000" cy="313368"/>
            </a:xfrm>
          </p:grpSpPr>
          <p:sp>
            <p:nvSpPr>
              <p:cNvPr id="460" name="Cylindre 459">
                <a:extLst>
                  <a:ext uri="{FF2B5EF4-FFF2-40B4-BE49-F238E27FC236}">
                    <a16:creationId xmlns:a16="http://schemas.microsoft.com/office/drawing/2014/main" id="{FD23563B-20D3-43A3-87D9-DB1DA0AB8739}"/>
                  </a:ext>
                </a:extLst>
              </p:cNvPr>
              <p:cNvSpPr/>
              <p:nvPr/>
            </p:nvSpPr>
            <p:spPr>
              <a:xfrm>
                <a:off x="8683035" y="603334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1" name="Cylindre 460">
                <a:extLst>
                  <a:ext uri="{FF2B5EF4-FFF2-40B4-BE49-F238E27FC236}">
                    <a16:creationId xmlns:a16="http://schemas.microsoft.com/office/drawing/2014/main" id="{4A4D8267-A464-4FCE-B3E0-137E1ACCB369}"/>
                  </a:ext>
                </a:extLst>
              </p:cNvPr>
              <p:cNvSpPr/>
              <p:nvPr/>
            </p:nvSpPr>
            <p:spPr>
              <a:xfrm>
                <a:off x="8681530" y="603321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FD4A39CB-2A01-4939-A638-948A62DB080A}"/>
                  </a:ext>
                </a:extLst>
              </p:cNvPr>
              <p:cNvSpPr/>
              <p:nvPr/>
            </p:nvSpPr>
            <p:spPr>
              <a:xfrm rot="5400000">
                <a:off x="8754050" y="6158389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6A5F0DDA-7104-47C6-AAF7-81DB9DBADA26}"/>
                </a:ext>
              </a:extLst>
            </p:cNvPr>
            <p:cNvSpPr txBox="1"/>
            <p:nvPr/>
          </p:nvSpPr>
          <p:spPr>
            <a:xfrm>
              <a:off x="18992259" y="5504836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-1cm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A741D30-6F5C-449E-8F6D-3293B067E968}"/>
                </a:ext>
              </a:extLst>
            </p:cNvPr>
            <p:cNvSpPr/>
            <p:nvPr/>
          </p:nvSpPr>
          <p:spPr>
            <a:xfrm>
              <a:off x="18700720" y="460757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0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roupe 567">
            <a:extLst>
              <a:ext uri="{FF2B5EF4-FFF2-40B4-BE49-F238E27FC236}">
                <a16:creationId xmlns:a16="http://schemas.microsoft.com/office/drawing/2014/main" id="{288CE15E-75D1-4532-A4BE-336272A4F538}"/>
              </a:ext>
            </a:extLst>
          </p:cNvPr>
          <p:cNvGrpSpPr/>
          <p:nvPr/>
        </p:nvGrpSpPr>
        <p:grpSpPr>
          <a:xfrm>
            <a:off x="320781" y="359950"/>
            <a:ext cx="1187730" cy="1187730"/>
            <a:chOff x="320781" y="359950"/>
            <a:chExt cx="1187730" cy="1187730"/>
          </a:xfrm>
        </p:grpSpPr>
        <p:grpSp>
          <p:nvGrpSpPr>
            <p:cNvPr id="567" name="Groupe 566">
              <a:extLst>
                <a:ext uri="{FF2B5EF4-FFF2-40B4-BE49-F238E27FC236}">
                  <a16:creationId xmlns:a16="http://schemas.microsoft.com/office/drawing/2014/main" id="{44CDB6AA-391E-4962-8F0D-8ADD858A8F94}"/>
                </a:ext>
              </a:extLst>
            </p:cNvPr>
            <p:cNvGrpSpPr/>
            <p:nvPr/>
          </p:nvGrpSpPr>
          <p:grpSpPr>
            <a:xfrm>
              <a:off x="522515" y="423678"/>
              <a:ext cx="748923" cy="1060275"/>
              <a:chOff x="522515" y="422840"/>
              <a:chExt cx="748923" cy="1060275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AF32044E-5C8C-4201-ACF2-A5D7D6A4353B}"/>
                  </a:ext>
                </a:extLst>
              </p:cNvPr>
              <p:cNvGrpSpPr/>
              <p:nvPr/>
            </p:nvGrpSpPr>
            <p:grpSpPr>
              <a:xfrm>
                <a:off x="734964" y="422840"/>
                <a:ext cx="322031" cy="817200"/>
                <a:chOff x="648018" y="420535"/>
                <a:chExt cx="322031" cy="817200"/>
              </a:xfrm>
            </p:grpSpPr>
            <p:sp>
              <p:nvSpPr>
                <p:cNvPr id="206" name="Cylindre 205">
                  <a:extLst>
                    <a:ext uri="{FF2B5EF4-FFF2-40B4-BE49-F238E27FC236}">
                      <a16:creationId xmlns:a16="http://schemas.microsoft.com/office/drawing/2014/main" id="{74BBC8FD-9014-4D78-A8CE-D86F67FA1E40}"/>
                    </a:ext>
                  </a:extLst>
                </p:cNvPr>
                <p:cNvSpPr/>
                <p:nvPr/>
              </p:nvSpPr>
              <p:spPr>
                <a:xfrm>
                  <a:off x="648018" y="420535"/>
                  <a:ext cx="322031" cy="81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4" name="Cylindre 203">
                  <a:extLst>
                    <a:ext uri="{FF2B5EF4-FFF2-40B4-BE49-F238E27FC236}">
                      <a16:creationId xmlns:a16="http://schemas.microsoft.com/office/drawing/2014/main" id="{6C755623-9E3E-409E-A7C6-4E88299D4F6A}"/>
                    </a:ext>
                  </a:extLst>
                </p:cNvPr>
                <p:cNvSpPr/>
                <p:nvPr/>
              </p:nvSpPr>
              <p:spPr>
                <a:xfrm>
                  <a:off x="648018" y="1069330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205" name="Flèche : droite 204">
                  <a:extLst>
                    <a:ext uri="{FF2B5EF4-FFF2-40B4-BE49-F238E27FC236}">
                      <a16:creationId xmlns:a16="http://schemas.microsoft.com/office/drawing/2014/main" id="{EEA9B521-4C42-4D71-ADBA-71B867F545E0}"/>
                    </a:ext>
                  </a:extLst>
                </p:cNvPr>
                <p:cNvSpPr/>
                <p:nvPr/>
              </p:nvSpPr>
              <p:spPr>
                <a:xfrm rot="16200000">
                  <a:off x="467033" y="701694"/>
                  <a:ext cx="684000" cy="158870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</p:grp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E2D8E8D6-E115-4FBF-BD44-307E4FEC952F}"/>
                  </a:ext>
                </a:extLst>
              </p:cNvPr>
              <p:cNvSpPr txBox="1"/>
              <p:nvPr/>
            </p:nvSpPr>
            <p:spPr>
              <a:xfrm>
                <a:off x="522515" y="1236894"/>
                <a:ext cx="748923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ln>
                      <a:solidFill>
                        <a:schemeClr val="bg1"/>
                      </a:solidFill>
                    </a:ln>
                  </a:rPr>
                  <a:t>+15cm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32078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569" name="Groupe 568">
            <a:extLst>
              <a:ext uri="{FF2B5EF4-FFF2-40B4-BE49-F238E27FC236}">
                <a16:creationId xmlns:a16="http://schemas.microsoft.com/office/drawing/2014/main" id="{0C8DBC8E-5DD9-46E7-9126-B854D3A020EB}"/>
              </a:ext>
            </a:extLst>
          </p:cNvPr>
          <p:cNvGrpSpPr/>
          <p:nvPr/>
        </p:nvGrpSpPr>
        <p:grpSpPr>
          <a:xfrm>
            <a:off x="1469799" y="359950"/>
            <a:ext cx="1187730" cy="1187730"/>
            <a:chOff x="1469799" y="359950"/>
            <a:chExt cx="1187730" cy="1187730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99E93C9-0827-4064-8346-20540382E50D}"/>
                </a:ext>
              </a:extLst>
            </p:cNvPr>
            <p:cNvGrpSpPr/>
            <p:nvPr/>
          </p:nvGrpSpPr>
          <p:grpSpPr>
            <a:xfrm>
              <a:off x="1900535" y="438535"/>
              <a:ext cx="324177" cy="781200"/>
              <a:chOff x="1937546" y="456535"/>
              <a:chExt cx="324177" cy="781200"/>
            </a:xfrm>
          </p:grpSpPr>
          <p:sp>
            <p:nvSpPr>
              <p:cNvPr id="201" name="Cylindre 200">
                <a:extLst>
                  <a:ext uri="{FF2B5EF4-FFF2-40B4-BE49-F238E27FC236}">
                    <a16:creationId xmlns:a16="http://schemas.microsoft.com/office/drawing/2014/main" id="{1DFB0350-5CA1-4343-8625-D624E52BD634}"/>
                  </a:ext>
                </a:extLst>
              </p:cNvPr>
              <p:cNvSpPr/>
              <p:nvPr/>
            </p:nvSpPr>
            <p:spPr>
              <a:xfrm>
                <a:off x="193969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7" name="Cylindre 206">
                <a:extLst>
                  <a:ext uri="{FF2B5EF4-FFF2-40B4-BE49-F238E27FC236}">
                    <a16:creationId xmlns:a16="http://schemas.microsoft.com/office/drawing/2014/main" id="{15030B71-E8C6-4EBC-A2BE-6B3E6B462E78}"/>
                  </a:ext>
                </a:extLst>
              </p:cNvPr>
              <p:cNvSpPr/>
              <p:nvPr/>
            </p:nvSpPr>
            <p:spPr>
              <a:xfrm>
                <a:off x="1937546" y="456535"/>
                <a:ext cx="324000" cy="78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02" name="Flèche : droite 201">
                <a:extLst>
                  <a:ext uri="{FF2B5EF4-FFF2-40B4-BE49-F238E27FC236}">
                    <a16:creationId xmlns:a16="http://schemas.microsoft.com/office/drawing/2014/main" id="{696EAA58-FA2C-495C-A910-ED145B8CAAB5}"/>
                  </a:ext>
                </a:extLst>
              </p:cNvPr>
              <p:cNvSpPr/>
              <p:nvPr/>
            </p:nvSpPr>
            <p:spPr>
              <a:xfrm rot="16200000">
                <a:off x="1776707" y="719694"/>
                <a:ext cx="64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689203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46979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1" name="Groupe 570">
            <a:extLst>
              <a:ext uri="{FF2B5EF4-FFF2-40B4-BE49-F238E27FC236}">
                <a16:creationId xmlns:a16="http://schemas.microsoft.com/office/drawing/2014/main" id="{FF2B90BF-6B83-4738-8FD2-15C60129A539}"/>
              </a:ext>
            </a:extLst>
          </p:cNvPr>
          <p:cNvGrpSpPr/>
          <p:nvPr/>
        </p:nvGrpSpPr>
        <p:grpSpPr>
          <a:xfrm>
            <a:off x="3977067" y="359950"/>
            <a:ext cx="1187730" cy="1187730"/>
            <a:chOff x="3977067" y="359950"/>
            <a:chExt cx="1187730" cy="1187730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7E5C1308-29E9-42C2-ACEB-AB2707EA18D2}"/>
                </a:ext>
              </a:extLst>
            </p:cNvPr>
            <p:cNvGrpSpPr/>
            <p:nvPr/>
          </p:nvGrpSpPr>
          <p:grpSpPr>
            <a:xfrm>
              <a:off x="4421132" y="474535"/>
              <a:ext cx="324000" cy="709200"/>
              <a:chOff x="4532165" y="528535"/>
              <a:chExt cx="324000" cy="709200"/>
            </a:xfrm>
          </p:grpSpPr>
          <p:sp>
            <p:nvSpPr>
              <p:cNvPr id="221" name="Cylindre 220">
                <a:extLst>
                  <a:ext uri="{FF2B5EF4-FFF2-40B4-BE49-F238E27FC236}">
                    <a16:creationId xmlns:a16="http://schemas.microsoft.com/office/drawing/2014/main" id="{EE551BDF-6F3E-48EB-B285-6C79594DCD83}"/>
                  </a:ext>
                </a:extLst>
              </p:cNvPr>
              <p:cNvSpPr/>
              <p:nvPr/>
            </p:nvSpPr>
            <p:spPr>
              <a:xfrm>
                <a:off x="4532165" y="528535"/>
                <a:ext cx="324000" cy="70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5" name="Cylindre 194">
                <a:extLst>
                  <a:ext uri="{FF2B5EF4-FFF2-40B4-BE49-F238E27FC236}">
                    <a16:creationId xmlns:a16="http://schemas.microsoft.com/office/drawing/2014/main" id="{9E4C80BD-2C31-47C5-871D-C384CA634891}"/>
                  </a:ext>
                </a:extLst>
              </p:cNvPr>
              <p:cNvSpPr/>
              <p:nvPr/>
            </p:nvSpPr>
            <p:spPr>
              <a:xfrm>
                <a:off x="4532587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6" name="Flèche : droite 195">
                <a:extLst>
                  <a:ext uri="{FF2B5EF4-FFF2-40B4-BE49-F238E27FC236}">
                    <a16:creationId xmlns:a16="http://schemas.microsoft.com/office/drawing/2014/main" id="{B96FB735-D0DB-44F2-B886-D2E075A4FE91}"/>
                  </a:ext>
                </a:extLst>
              </p:cNvPr>
              <p:cNvSpPr/>
              <p:nvPr/>
            </p:nvSpPr>
            <p:spPr>
              <a:xfrm rot="16200000">
                <a:off x="4405603" y="755694"/>
                <a:ext cx="57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208512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397706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2" name="Groupe 571">
            <a:extLst>
              <a:ext uri="{FF2B5EF4-FFF2-40B4-BE49-F238E27FC236}">
                <a16:creationId xmlns:a16="http://schemas.microsoft.com/office/drawing/2014/main" id="{011A8F6E-B0D3-4AC0-A322-063B0498BFA3}"/>
              </a:ext>
            </a:extLst>
          </p:cNvPr>
          <p:cNvGrpSpPr/>
          <p:nvPr/>
        </p:nvGrpSpPr>
        <p:grpSpPr>
          <a:xfrm>
            <a:off x="5230701" y="359950"/>
            <a:ext cx="1187730" cy="1187730"/>
            <a:chOff x="5230701" y="359950"/>
            <a:chExt cx="1187730" cy="1187730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88D31E0-91C9-4BC0-B012-938CCF5A654B}"/>
                </a:ext>
              </a:extLst>
            </p:cNvPr>
            <p:cNvGrpSpPr/>
            <p:nvPr/>
          </p:nvGrpSpPr>
          <p:grpSpPr>
            <a:xfrm>
              <a:off x="5663915" y="492535"/>
              <a:ext cx="324000" cy="673200"/>
              <a:chOff x="5811959" y="564535"/>
              <a:chExt cx="324000" cy="673200"/>
            </a:xfrm>
          </p:grpSpPr>
          <p:sp>
            <p:nvSpPr>
              <p:cNvPr id="192" name="Cylindre 191">
                <a:extLst>
                  <a:ext uri="{FF2B5EF4-FFF2-40B4-BE49-F238E27FC236}">
                    <a16:creationId xmlns:a16="http://schemas.microsoft.com/office/drawing/2014/main" id="{EFB0C9BC-6B67-4CE4-816C-44C5E84317E3}"/>
                  </a:ext>
                </a:extLst>
              </p:cNvPr>
              <p:cNvSpPr/>
              <p:nvPr/>
            </p:nvSpPr>
            <p:spPr>
              <a:xfrm>
                <a:off x="5812803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20" name="Cylindre 219">
                <a:extLst>
                  <a:ext uri="{FF2B5EF4-FFF2-40B4-BE49-F238E27FC236}">
                    <a16:creationId xmlns:a16="http://schemas.microsoft.com/office/drawing/2014/main" id="{7A377327-AF11-41AF-8546-98AA71ABD98D}"/>
                  </a:ext>
                </a:extLst>
              </p:cNvPr>
              <p:cNvSpPr/>
              <p:nvPr/>
            </p:nvSpPr>
            <p:spPr>
              <a:xfrm>
                <a:off x="5811959" y="564535"/>
                <a:ext cx="324000" cy="67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3" name="Flèche : droite 192">
                <a:extLst>
                  <a:ext uri="{FF2B5EF4-FFF2-40B4-BE49-F238E27FC236}">
                    <a16:creationId xmlns:a16="http://schemas.microsoft.com/office/drawing/2014/main" id="{F7A25582-2969-4741-B31A-A3336E9BB2D9}"/>
                  </a:ext>
                </a:extLst>
              </p:cNvPr>
              <p:cNvSpPr/>
              <p:nvPr/>
            </p:nvSpPr>
            <p:spPr>
              <a:xfrm rot="16200000">
                <a:off x="5703819" y="773694"/>
                <a:ext cx="54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450104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23070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3" name="Groupe 572">
            <a:extLst>
              <a:ext uri="{FF2B5EF4-FFF2-40B4-BE49-F238E27FC236}">
                <a16:creationId xmlns:a16="http://schemas.microsoft.com/office/drawing/2014/main" id="{E204AE91-0905-430E-A44C-79084D55E455}"/>
              </a:ext>
            </a:extLst>
          </p:cNvPr>
          <p:cNvGrpSpPr/>
          <p:nvPr/>
        </p:nvGrpSpPr>
        <p:grpSpPr>
          <a:xfrm>
            <a:off x="6484335" y="359950"/>
            <a:ext cx="1187730" cy="1187730"/>
            <a:chOff x="6484335" y="359950"/>
            <a:chExt cx="1187730" cy="118773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B466DE-1914-48A3-B9DC-073A6473C4DE}"/>
                </a:ext>
              </a:extLst>
            </p:cNvPr>
            <p:cNvGrpSpPr/>
            <p:nvPr/>
          </p:nvGrpSpPr>
          <p:grpSpPr>
            <a:xfrm>
              <a:off x="6911399" y="510535"/>
              <a:ext cx="324000" cy="637200"/>
              <a:chOff x="7096454" y="600535"/>
              <a:chExt cx="324000" cy="637200"/>
            </a:xfrm>
          </p:grpSpPr>
          <p:sp>
            <p:nvSpPr>
              <p:cNvPr id="189" name="Cylindre 188">
                <a:extLst>
                  <a:ext uri="{FF2B5EF4-FFF2-40B4-BE49-F238E27FC236}">
                    <a16:creationId xmlns:a16="http://schemas.microsoft.com/office/drawing/2014/main" id="{E07513AA-B8EC-4923-80A0-13A9D4756D48}"/>
                  </a:ext>
                </a:extLst>
              </p:cNvPr>
              <p:cNvSpPr/>
              <p:nvPr/>
            </p:nvSpPr>
            <p:spPr>
              <a:xfrm>
                <a:off x="709802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9" name="Cylindre 218">
                <a:extLst>
                  <a:ext uri="{FF2B5EF4-FFF2-40B4-BE49-F238E27FC236}">
                    <a16:creationId xmlns:a16="http://schemas.microsoft.com/office/drawing/2014/main" id="{567E7CA4-CAA3-467C-8EE6-34139CFD9620}"/>
                  </a:ext>
                </a:extLst>
              </p:cNvPr>
              <p:cNvSpPr/>
              <p:nvPr/>
            </p:nvSpPr>
            <p:spPr>
              <a:xfrm>
                <a:off x="7096454" y="60053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90" name="Flèche : droite 189">
                <a:extLst>
                  <a:ext uri="{FF2B5EF4-FFF2-40B4-BE49-F238E27FC236}">
                    <a16:creationId xmlns:a16="http://schemas.microsoft.com/office/drawing/2014/main" id="{0D7128ED-07C4-4905-9C81-716BB66282D8}"/>
                  </a:ext>
                </a:extLst>
              </p:cNvPr>
              <p:cNvSpPr/>
              <p:nvPr/>
            </p:nvSpPr>
            <p:spPr>
              <a:xfrm rot="16200000">
                <a:off x="7007038" y="791694"/>
                <a:ext cx="50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670057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48433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C215F882-98C3-4A51-BDE2-EEA443D2CF58}"/>
              </a:ext>
            </a:extLst>
          </p:cNvPr>
          <p:cNvGrpSpPr/>
          <p:nvPr/>
        </p:nvGrpSpPr>
        <p:grpSpPr>
          <a:xfrm>
            <a:off x="7737969" y="359950"/>
            <a:ext cx="1187730" cy="1187730"/>
            <a:chOff x="7737969" y="359950"/>
            <a:chExt cx="1187730" cy="1187730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13AC6981-0C91-4494-8D32-35BD5A5900CE}"/>
                </a:ext>
              </a:extLst>
            </p:cNvPr>
            <p:cNvGrpSpPr/>
            <p:nvPr/>
          </p:nvGrpSpPr>
          <p:grpSpPr>
            <a:xfrm>
              <a:off x="8169092" y="528535"/>
              <a:ext cx="324425" cy="601200"/>
              <a:chOff x="8391158" y="636535"/>
              <a:chExt cx="324425" cy="601200"/>
            </a:xfrm>
          </p:grpSpPr>
          <p:sp>
            <p:nvSpPr>
              <p:cNvPr id="218" name="Cylindre 217">
                <a:extLst>
                  <a:ext uri="{FF2B5EF4-FFF2-40B4-BE49-F238E27FC236}">
                    <a16:creationId xmlns:a16="http://schemas.microsoft.com/office/drawing/2014/main" id="{3D0DB232-BC08-4693-BA43-3ED45EBE57D6}"/>
                  </a:ext>
                </a:extLst>
              </p:cNvPr>
              <p:cNvSpPr/>
              <p:nvPr/>
            </p:nvSpPr>
            <p:spPr>
              <a:xfrm>
                <a:off x="8391158" y="636535"/>
                <a:ext cx="324000" cy="60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6" name="Cylindre 185">
                <a:extLst>
                  <a:ext uri="{FF2B5EF4-FFF2-40B4-BE49-F238E27FC236}">
                    <a16:creationId xmlns:a16="http://schemas.microsoft.com/office/drawing/2014/main" id="{C9B21371-CDC9-4A4D-B3A8-FDAAC603989C}"/>
                  </a:ext>
                </a:extLst>
              </p:cNvPr>
              <p:cNvSpPr/>
              <p:nvPr/>
            </p:nvSpPr>
            <p:spPr>
              <a:xfrm>
                <a:off x="839355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7" name="Flèche : droite 186">
                <a:extLst>
                  <a:ext uri="{FF2B5EF4-FFF2-40B4-BE49-F238E27FC236}">
                    <a16:creationId xmlns:a16="http://schemas.microsoft.com/office/drawing/2014/main" id="{1FFB7DB1-D0D5-4B19-BB39-56827E891FA6}"/>
                  </a:ext>
                </a:extLst>
              </p:cNvPr>
              <p:cNvSpPr/>
              <p:nvPr/>
            </p:nvSpPr>
            <p:spPr>
              <a:xfrm rot="16200000">
                <a:off x="8320568" y="809694"/>
                <a:ext cx="46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009470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773796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CB6B9E6-466F-4EF1-AFFA-3C372752FE1A}"/>
              </a:ext>
            </a:extLst>
          </p:cNvPr>
          <p:cNvGrpSpPr/>
          <p:nvPr/>
        </p:nvGrpSpPr>
        <p:grpSpPr>
          <a:xfrm>
            <a:off x="10245237" y="359950"/>
            <a:ext cx="1187730" cy="1187730"/>
            <a:chOff x="10245237" y="359950"/>
            <a:chExt cx="1187730" cy="118773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06BC0B0-73E9-40A5-AAC9-489F956FD2D6}"/>
                </a:ext>
              </a:extLst>
            </p:cNvPr>
            <p:cNvGrpSpPr/>
            <p:nvPr/>
          </p:nvGrpSpPr>
          <p:grpSpPr>
            <a:xfrm>
              <a:off x="10679730" y="564535"/>
              <a:ext cx="324000" cy="529200"/>
              <a:chOff x="10975818" y="708535"/>
              <a:chExt cx="324000" cy="529200"/>
            </a:xfrm>
          </p:grpSpPr>
          <p:sp>
            <p:nvSpPr>
              <p:cNvPr id="180" name="Cylindre 179">
                <a:extLst>
                  <a:ext uri="{FF2B5EF4-FFF2-40B4-BE49-F238E27FC236}">
                    <a16:creationId xmlns:a16="http://schemas.microsoft.com/office/drawing/2014/main" id="{E3D526A9-6A47-4DA6-AB72-8D4C1B6A0D10}"/>
                  </a:ext>
                </a:extLst>
              </p:cNvPr>
              <p:cNvSpPr/>
              <p:nvPr/>
            </p:nvSpPr>
            <p:spPr>
              <a:xfrm>
                <a:off x="10976810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6" name="Cylindre 215">
                <a:extLst>
                  <a:ext uri="{FF2B5EF4-FFF2-40B4-BE49-F238E27FC236}">
                    <a16:creationId xmlns:a16="http://schemas.microsoft.com/office/drawing/2014/main" id="{947DCEAC-6AAF-46E0-9947-CE4A677DE9F8}"/>
                  </a:ext>
                </a:extLst>
              </p:cNvPr>
              <p:cNvSpPr/>
              <p:nvPr/>
            </p:nvSpPr>
            <p:spPr>
              <a:xfrm>
                <a:off x="10975818" y="708535"/>
                <a:ext cx="324000" cy="52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11A492FB-0D08-4CB0-A126-8FC50FD1DA53}"/>
                  </a:ext>
                </a:extLst>
              </p:cNvPr>
              <p:cNvSpPr/>
              <p:nvPr/>
            </p:nvSpPr>
            <p:spPr>
              <a:xfrm rot="16200000">
                <a:off x="10939826" y="845694"/>
                <a:ext cx="39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051673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24523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C8BD22E0-BF99-4C2F-9A6C-458EDF52A5F8}"/>
              </a:ext>
            </a:extLst>
          </p:cNvPr>
          <p:cNvGrpSpPr/>
          <p:nvPr/>
        </p:nvGrpSpPr>
        <p:grpSpPr>
          <a:xfrm>
            <a:off x="8991603" y="359950"/>
            <a:ext cx="1187730" cy="1187730"/>
            <a:chOff x="8991603" y="359950"/>
            <a:chExt cx="1187730" cy="118773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2592533-5CCA-4B64-BBC5-6A1E3A046F0E}"/>
                </a:ext>
              </a:extLst>
            </p:cNvPr>
            <p:cNvGrpSpPr/>
            <p:nvPr/>
          </p:nvGrpSpPr>
          <p:grpSpPr>
            <a:xfrm>
              <a:off x="9431558" y="546535"/>
              <a:ext cx="324000" cy="565200"/>
              <a:chOff x="9690635" y="672535"/>
              <a:chExt cx="324000" cy="565200"/>
            </a:xfrm>
          </p:grpSpPr>
          <p:sp>
            <p:nvSpPr>
              <p:cNvPr id="183" name="Cylindre 182">
                <a:extLst>
                  <a:ext uri="{FF2B5EF4-FFF2-40B4-BE49-F238E27FC236}">
                    <a16:creationId xmlns:a16="http://schemas.microsoft.com/office/drawing/2014/main" id="{B3971DFE-97E4-4965-9D3B-F7770C74E395}"/>
                  </a:ext>
                </a:extLst>
              </p:cNvPr>
              <p:cNvSpPr/>
              <p:nvPr/>
            </p:nvSpPr>
            <p:spPr>
              <a:xfrm>
                <a:off x="9692082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217" name="Cylindre 216">
                <a:extLst>
                  <a:ext uri="{FF2B5EF4-FFF2-40B4-BE49-F238E27FC236}">
                    <a16:creationId xmlns:a16="http://schemas.microsoft.com/office/drawing/2014/main" id="{26EE68DC-94C9-4BD8-8396-60A9CE00F744}"/>
                  </a:ext>
                </a:extLst>
              </p:cNvPr>
              <p:cNvSpPr/>
              <p:nvPr/>
            </p:nvSpPr>
            <p:spPr>
              <a:xfrm>
                <a:off x="9690635" y="672535"/>
                <a:ext cx="324000" cy="56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84" name="Flèche : droite 183">
                <a:extLst>
                  <a:ext uri="{FF2B5EF4-FFF2-40B4-BE49-F238E27FC236}">
                    <a16:creationId xmlns:a16="http://schemas.microsoft.com/office/drawing/2014/main" id="{B12D4D53-8E5F-4646-8AEE-03DDFEEF8D20}"/>
                  </a:ext>
                </a:extLst>
              </p:cNvPr>
              <p:cNvSpPr/>
              <p:nvPr/>
            </p:nvSpPr>
            <p:spPr>
              <a:xfrm rot="16200000">
                <a:off x="9637098" y="827694"/>
                <a:ext cx="43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271511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899160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70" name="Groupe 569">
            <a:extLst>
              <a:ext uri="{FF2B5EF4-FFF2-40B4-BE49-F238E27FC236}">
                <a16:creationId xmlns:a16="http://schemas.microsoft.com/office/drawing/2014/main" id="{27BB4471-6D59-47C1-85B1-E3106A065242}"/>
              </a:ext>
            </a:extLst>
          </p:cNvPr>
          <p:cNvGrpSpPr/>
          <p:nvPr/>
        </p:nvGrpSpPr>
        <p:grpSpPr>
          <a:xfrm>
            <a:off x="2723433" y="359950"/>
            <a:ext cx="1187730" cy="1187730"/>
            <a:chOff x="2723433" y="359950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72343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63CB32A-4995-43E6-A16B-65DEC1A6087D}"/>
                </a:ext>
              </a:extLst>
            </p:cNvPr>
            <p:cNvGrpSpPr/>
            <p:nvPr/>
          </p:nvGrpSpPr>
          <p:grpSpPr>
            <a:xfrm>
              <a:off x="3156549" y="456535"/>
              <a:ext cx="326019" cy="745200"/>
              <a:chOff x="3230571" y="492535"/>
              <a:chExt cx="326019" cy="745200"/>
            </a:xfrm>
          </p:grpSpPr>
          <p:sp>
            <p:nvSpPr>
              <p:cNvPr id="377" name="Cylindre 376">
                <a:extLst>
                  <a:ext uri="{FF2B5EF4-FFF2-40B4-BE49-F238E27FC236}">
                    <a16:creationId xmlns:a16="http://schemas.microsoft.com/office/drawing/2014/main" id="{8012A488-2FC1-4D52-800D-FF1B4F39C22B}"/>
                  </a:ext>
                </a:extLst>
              </p:cNvPr>
              <p:cNvSpPr/>
              <p:nvPr/>
            </p:nvSpPr>
            <p:spPr>
              <a:xfrm>
                <a:off x="3232590" y="492535"/>
                <a:ext cx="324000" cy="74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8" name="Cylindre 377">
                <a:extLst>
                  <a:ext uri="{FF2B5EF4-FFF2-40B4-BE49-F238E27FC236}">
                    <a16:creationId xmlns:a16="http://schemas.microsoft.com/office/drawing/2014/main" id="{E2EAF9D3-8D42-4837-9BC4-B4E53DDD7EA3}"/>
                  </a:ext>
                </a:extLst>
              </p:cNvPr>
              <p:cNvSpPr/>
              <p:nvPr/>
            </p:nvSpPr>
            <p:spPr>
              <a:xfrm>
                <a:off x="3230571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9" name="Flèche : droite 378">
                <a:extLst>
                  <a:ext uri="{FF2B5EF4-FFF2-40B4-BE49-F238E27FC236}">
                    <a16:creationId xmlns:a16="http://schemas.microsoft.com/office/drawing/2014/main" id="{0A3DD1CC-4E0E-4F6C-BCEB-65A487821A30}"/>
                  </a:ext>
                </a:extLst>
              </p:cNvPr>
              <p:cNvSpPr/>
              <p:nvPr/>
            </p:nvSpPr>
            <p:spPr>
              <a:xfrm rot="16200000">
                <a:off x="3085587" y="737694"/>
                <a:ext cx="61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2942836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+13cm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88277634-7F49-4FAB-B380-FB677ABDF348}"/>
              </a:ext>
            </a:extLst>
          </p:cNvPr>
          <p:cNvGrpSpPr/>
          <p:nvPr/>
        </p:nvGrpSpPr>
        <p:grpSpPr>
          <a:xfrm>
            <a:off x="11498871" y="359950"/>
            <a:ext cx="1187730" cy="1187730"/>
            <a:chOff x="11498871" y="359950"/>
            <a:chExt cx="1187730" cy="1187730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748B95-8B0A-4E58-91EF-CE06FBDD3E08}"/>
                </a:ext>
              </a:extLst>
            </p:cNvPr>
            <p:cNvGrpSpPr/>
            <p:nvPr/>
          </p:nvGrpSpPr>
          <p:grpSpPr>
            <a:xfrm>
              <a:off x="11933565" y="582535"/>
              <a:ext cx="276755" cy="493200"/>
              <a:chOff x="12266664" y="735926"/>
              <a:chExt cx="276755" cy="493200"/>
            </a:xfrm>
          </p:grpSpPr>
          <p:sp>
            <p:nvSpPr>
              <p:cNvPr id="334" name="Cylindre 333">
                <a:extLst>
                  <a:ext uri="{FF2B5EF4-FFF2-40B4-BE49-F238E27FC236}">
                    <a16:creationId xmlns:a16="http://schemas.microsoft.com/office/drawing/2014/main" id="{870DF617-D944-407A-9D8F-1D29CFFB85B2}"/>
                  </a:ext>
                </a:extLst>
              </p:cNvPr>
              <p:cNvSpPr/>
              <p:nvPr/>
            </p:nvSpPr>
            <p:spPr>
              <a:xfrm>
                <a:off x="12269473" y="1060721"/>
                <a:ext cx="273946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5" name="Cylindre 334">
                <a:extLst>
                  <a:ext uri="{FF2B5EF4-FFF2-40B4-BE49-F238E27FC236}">
                    <a16:creationId xmlns:a16="http://schemas.microsoft.com/office/drawing/2014/main" id="{34705385-7F74-404A-B08A-412D7D01C6DA}"/>
                  </a:ext>
                </a:extLst>
              </p:cNvPr>
              <p:cNvSpPr/>
              <p:nvPr/>
            </p:nvSpPr>
            <p:spPr>
              <a:xfrm>
                <a:off x="12266664" y="735926"/>
                <a:ext cx="275621" cy="493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36" name="Flèche : droite 335">
                <a:extLst>
                  <a:ext uri="{FF2B5EF4-FFF2-40B4-BE49-F238E27FC236}">
                    <a16:creationId xmlns:a16="http://schemas.microsoft.com/office/drawing/2014/main" id="{C69F4669-1154-4A17-B76B-D2B0F4585499}"/>
                  </a:ext>
                </a:extLst>
              </p:cNvPr>
              <p:cNvSpPr/>
              <p:nvPr/>
            </p:nvSpPr>
            <p:spPr>
              <a:xfrm rot="16200000">
                <a:off x="12228467" y="866946"/>
                <a:ext cx="360000" cy="135148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37" name="ZoneTexte 336">
              <a:extLst>
                <a:ext uri="{FF2B5EF4-FFF2-40B4-BE49-F238E27FC236}">
                  <a16:creationId xmlns:a16="http://schemas.microsoft.com/office/drawing/2014/main" id="{8959F18B-341F-4CAA-939F-BA188D546945}"/>
                </a:ext>
              </a:extLst>
            </p:cNvPr>
            <p:cNvSpPr txBox="1"/>
            <p:nvPr/>
          </p:nvSpPr>
          <p:spPr>
            <a:xfrm>
              <a:off x="11776048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+6cm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9C39A4F-C741-46E3-9CF7-007BFB71422D}"/>
                </a:ext>
              </a:extLst>
            </p:cNvPr>
            <p:cNvSpPr/>
            <p:nvPr/>
          </p:nvSpPr>
          <p:spPr>
            <a:xfrm>
              <a:off x="11498871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1279537-9E92-4D8F-9B4A-D6A8F010B2D4}"/>
              </a:ext>
            </a:extLst>
          </p:cNvPr>
          <p:cNvGrpSpPr/>
          <p:nvPr/>
        </p:nvGrpSpPr>
        <p:grpSpPr>
          <a:xfrm>
            <a:off x="12752505" y="359950"/>
            <a:ext cx="1187730" cy="1187730"/>
            <a:chOff x="12752505" y="359950"/>
            <a:chExt cx="1187730" cy="118773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3EBE721-EB47-4834-B368-37379AE9D6B8}"/>
                </a:ext>
              </a:extLst>
            </p:cNvPr>
            <p:cNvGrpSpPr/>
            <p:nvPr/>
          </p:nvGrpSpPr>
          <p:grpSpPr>
            <a:xfrm>
              <a:off x="13185102" y="601203"/>
              <a:ext cx="324738" cy="455865"/>
              <a:chOff x="13555212" y="773261"/>
              <a:chExt cx="324738" cy="455865"/>
            </a:xfrm>
          </p:grpSpPr>
          <p:sp>
            <p:nvSpPr>
              <p:cNvPr id="340" name="Cylindre 339">
                <a:extLst>
                  <a:ext uri="{FF2B5EF4-FFF2-40B4-BE49-F238E27FC236}">
                    <a16:creationId xmlns:a16="http://schemas.microsoft.com/office/drawing/2014/main" id="{989454CC-FEA4-468F-8E80-11C21BCB04C1}"/>
                  </a:ext>
                </a:extLst>
              </p:cNvPr>
              <p:cNvSpPr/>
              <p:nvPr/>
            </p:nvSpPr>
            <p:spPr>
              <a:xfrm>
                <a:off x="13557919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1" name="Cylindre 340">
                <a:extLst>
                  <a:ext uri="{FF2B5EF4-FFF2-40B4-BE49-F238E27FC236}">
                    <a16:creationId xmlns:a16="http://schemas.microsoft.com/office/drawing/2014/main" id="{D83AC146-3392-456D-BD29-6E0D890BF0A7}"/>
                  </a:ext>
                </a:extLst>
              </p:cNvPr>
              <p:cNvSpPr/>
              <p:nvPr/>
            </p:nvSpPr>
            <p:spPr>
              <a:xfrm>
                <a:off x="13555212" y="773261"/>
                <a:ext cx="324000" cy="455865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2" name="Flèche : droite 341">
                <a:extLst>
                  <a:ext uri="{FF2B5EF4-FFF2-40B4-BE49-F238E27FC236}">
                    <a16:creationId xmlns:a16="http://schemas.microsoft.com/office/drawing/2014/main" id="{C42E51E4-834C-4491-88C8-BD5045793383}"/>
                  </a:ext>
                </a:extLst>
              </p:cNvPr>
              <p:cNvSpPr/>
              <p:nvPr/>
            </p:nvSpPr>
            <p:spPr>
              <a:xfrm rot="16200000">
                <a:off x="13556935" y="873085"/>
                <a:ext cx="32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3" name="ZoneTexte 342">
              <a:extLst>
                <a:ext uri="{FF2B5EF4-FFF2-40B4-BE49-F238E27FC236}">
                  <a16:creationId xmlns:a16="http://schemas.microsoft.com/office/drawing/2014/main" id="{2213EE05-C7E5-4E07-8C92-65E0C5EF1E23}"/>
                </a:ext>
              </a:extLst>
            </p:cNvPr>
            <p:cNvSpPr txBox="1"/>
            <p:nvPr/>
          </p:nvSpPr>
          <p:spPr>
            <a:xfrm>
              <a:off x="13024006" y="123458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+5cm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B4E4ADA-1A58-43D5-BCE2-18EF98CF264C}"/>
                </a:ext>
              </a:extLst>
            </p:cNvPr>
            <p:cNvSpPr/>
            <p:nvPr/>
          </p:nvSpPr>
          <p:spPr>
            <a:xfrm>
              <a:off x="12752505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9B9F90E-4A31-49F3-A15B-3ED47154674A}"/>
              </a:ext>
            </a:extLst>
          </p:cNvPr>
          <p:cNvGrpSpPr/>
          <p:nvPr/>
        </p:nvGrpSpPr>
        <p:grpSpPr>
          <a:xfrm>
            <a:off x="15259773" y="359950"/>
            <a:ext cx="1187730" cy="1187730"/>
            <a:chOff x="15259773" y="359950"/>
            <a:chExt cx="1187730" cy="118773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692E0DD0-E80F-4FE3-A03C-EAB550E9B371}"/>
                </a:ext>
              </a:extLst>
            </p:cNvPr>
            <p:cNvGrpSpPr/>
            <p:nvPr/>
          </p:nvGrpSpPr>
          <p:grpSpPr>
            <a:xfrm>
              <a:off x="15689733" y="635559"/>
              <a:ext cx="324921" cy="387153"/>
              <a:chOff x="16133865" y="841973"/>
              <a:chExt cx="324921" cy="387153"/>
            </a:xfrm>
          </p:grpSpPr>
          <p:sp>
            <p:nvSpPr>
              <p:cNvPr id="346" name="Cylindre 345">
                <a:extLst>
                  <a:ext uri="{FF2B5EF4-FFF2-40B4-BE49-F238E27FC236}">
                    <a16:creationId xmlns:a16="http://schemas.microsoft.com/office/drawing/2014/main" id="{78BC56E8-9971-4D41-BF93-8065CD9EEB9B}"/>
                  </a:ext>
                </a:extLst>
              </p:cNvPr>
              <p:cNvSpPr/>
              <p:nvPr/>
            </p:nvSpPr>
            <p:spPr>
              <a:xfrm>
                <a:off x="16136755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7" name="Cylindre 346">
                <a:extLst>
                  <a:ext uri="{FF2B5EF4-FFF2-40B4-BE49-F238E27FC236}">
                    <a16:creationId xmlns:a16="http://schemas.microsoft.com/office/drawing/2014/main" id="{50274925-0FD4-4ACA-8365-3AE65AA53DE7}"/>
                  </a:ext>
                </a:extLst>
              </p:cNvPr>
              <p:cNvSpPr/>
              <p:nvPr/>
            </p:nvSpPr>
            <p:spPr>
              <a:xfrm>
                <a:off x="16133865" y="841973"/>
                <a:ext cx="324000" cy="385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48" name="Flèche : droite 347">
                <a:extLst>
                  <a:ext uri="{FF2B5EF4-FFF2-40B4-BE49-F238E27FC236}">
                    <a16:creationId xmlns:a16="http://schemas.microsoft.com/office/drawing/2014/main" id="{2519C2A4-B46C-467A-8B7C-F1F9C196A08D}"/>
                  </a:ext>
                </a:extLst>
              </p:cNvPr>
              <p:cNvSpPr/>
              <p:nvPr/>
            </p:nvSpPr>
            <p:spPr>
              <a:xfrm rot="16200000">
                <a:off x="16171771" y="909216"/>
                <a:ext cx="252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49" name="ZoneTexte 348">
              <a:extLst>
                <a:ext uri="{FF2B5EF4-FFF2-40B4-BE49-F238E27FC236}">
                  <a16:creationId xmlns:a16="http://schemas.microsoft.com/office/drawing/2014/main" id="{A3A53DD6-CD46-4A90-BCDC-DB8AF2BA30D4}"/>
                </a:ext>
              </a:extLst>
            </p:cNvPr>
            <p:cNvSpPr txBox="1"/>
            <p:nvPr/>
          </p:nvSpPr>
          <p:spPr>
            <a:xfrm>
              <a:off x="15531274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+3cm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7B8ED9-9E0B-4083-9700-5B247C45F43E}"/>
                </a:ext>
              </a:extLst>
            </p:cNvPr>
            <p:cNvSpPr/>
            <p:nvPr/>
          </p:nvSpPr>
          <p:spPr>
            <a:xfrm>
              <a:off x="15259773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EFE85218-699D-42D1-ADB6-D9370C7C7A3D}"/>
              </a:ext>
            </a:extLst>
          </p:cNvPr>
          <p:cNvGrpSpPr/>
          <p:nvPr/>
        </p:nvGrpSpPr>
        <p:grpSpPr>
          <a:xfrm>
            <a:off x="16513407" y="359950"/>
            <a:ext cx="1187730" cy="1187730"/>
            <a:chOff x="16513407" y="359950"/>
            <a:chExt cx="1187730" cy="118773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F5C3CF-D11C-489E-8273-DFA3E728A8C2}"/>
                </a:ext>
              </a:extLst>
            </p:cNvPr>
            <p:cNvGrpSpPr/>
            <p:nvPr/>
          </p:nvGrpSpPr>
          <p:grpSpPr>
            <a:xfrm>
              <a:off x="16938566" y="654535"/>
              <a:ext cx="324921" cy="349200"/>
              <a:chOff x="17419709" y="879926"/>
              <a:chExt cx="324921" cy="349200"/>
            </a:xfrm>
          </p:grpSpPr>
          <p:sp>
            <p:nvSpPr>
              <p:cNvPr id="352" name="Cylindre 351">
                <a:extLst>
                  <a:ext uri="{FF2B5EF4-FFF2-40B4-BE49-F238E27FC236}">
                    <a16:creationId xmlns:a16="http://schemas.microsoft.com/office/drawing/2014/main" id="{BF7D2B7C-F497-41F9-9F54-F28EEF1651E6}"/>
                  </a:ext>
                </a:extLst>
              </p:cNvPr>
              <p:cNvSpPr/>
              <p:nvPr/>
            </p:nvSpPr>
            <p:spPr>
              <a:xfrm>
                <a:off x="17422599" y="1058223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3" name="Cylindre 352">
                <a:extLst>
                  <a:ext uri="{FF2B5EF4-FFF2-40B4-BE49-F238E27FC236}">
                    <a16:creationId xmlns:a16="http://schemas.microsoft.com/office/drawing/2014/main" id="{C97B6813-CA02-4B8F-9998-4579D953C2CE}"/>
                  </a:ext>
                </a:extLst>
              </p:cNvPr>
              <p:cNvSpPr/>
              <p:nvPr/>
            </p:nvSpPr>
            <p:spPr>
              <a:xfrm>
                <a:off x="17419709" y="879926"/>
                <a:ext cx="324000" cy="349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4" name="Flèche : droite 353">
                <a:extLst>
                  <a:ext uri="{FF2B5EF4-FFF2-40B4-BE49-F238E27FC236}">
                    <a16:creationId xmlns:a16="http://schemas.microsoft.com/office/drawing/2014/main" id="{F5AA0E8C-26AB-4890-8F6C-D73B40484A46}"/>
                  </a:ext>
                </a:extLst>
              </p:cNvPr>
              <p:cNvSpPr/>
              <p:nvPr/>
            </p:nvSpPr>
            <p:spPr>
              <a:xfrm rot="16200000">
                <a:off x="17475615" y="924587"/>
                <a:ext cx="216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55" name="ZoneTexte 354">
              <a:extLst>
                <a:ext uri="{FF2B5EF4-FFF2-40B4-BE49-F238E27FC236}">
                  <a16:creationId xmlns:a16="http://schemas.microsoft.com/office/drawing/2014/main" id="{BE08EDA3-0EC7-466E-8DF2-446CD26E5BC2}"/>
                </a:ext>
              </a:extLst>
            </p:cNvPr>
            <p:cNvSpPr txBox="1"/>
            <p:nvPr/>
          </p:nvSpPr>
          <p:spPr>
            <a:xfrm>
              <a:off x="16780107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+2cm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4154F43E-31A8-4E4D-AF71-58624244ECF1}"/>
                </a:ext>
              </a:extLst>
            </p:cNvPr>
            <p:cNvSpPr/>
            <p:nvPr/>
          </p:nvSpPr>
          <p:spPr>
            <a:xfrm>
              <a:off x="16513407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475952D7-4225-4288-8BFE-9CE2751D0B39}"/>
              </a:ext>
            </a:extLst>
          </p:cNvPr>
          <p:cNvGrpSpPr/>
          <p:nvPr/>
        </p:nvGrpSpPr>
        <p:grpSpPr>
          <a:xfrm>
            <a:off x="17767036" y="359950"/>
            <a:ext cx="1187730" cy="1187730"/>
            <a:chOff x="17767036" y="359950"/>
            <a:chExt cx="1187730" cy="118773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EF239CD2-FF4D-4B01-880D-2A0DC3616CC7}"/>
                </a:ext>
              </a:extLst>
            </p:cNvPr>
            <p:cNvGrpSpPr/>
            <p:nvPr/>
          </p:nvGrpSpPr>
          <p:grpSpPr>
            <a:xfrm>
              <a:off x="18199423" y="672451"/>
              <a:ext cx="324000" cy="313368"/>
              <a:chOff x="18717583" y="915758"/>
              <a:chExt cx="324000" cy="313368"/>
            </a:xfrm>
          </p:grpSpPr>
          <p:sp>
            <p:nvSpPr>
              <p:cNvPr id="358" name="Cylindre 357">
                <a:extLst>
                  <a:ext uri="{FF2B5EF4-FFF2-40B4-BE49-F238E27FC236}">
                    <a16:creationId xmlns:a16="http://schemas.microsoft.com/office/drawing/2014/main" id="{19AC4329-14D7-400C-A2FE-B66971B6C0E2}"/>
                  </a:ext>
                </a:extLst>
              </p:cNvPr>
              <p:cNvSpPr/>
              <p:nvPr/>
            </p:nvSpPr>
            <p:spPr>
              <a:xfrm>
                <a:off x="18718047" y="1060721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59" name="Cylindre 358">
                <a:extLst>
                  <a:ext uri="{FF2B5EF4-FFF2-40B4-BE49-F238E27FC236}">
                    <a16:creationId xmlns:a16="http://schemas.microsoft.com/office/drawing/2014/main" id="{6880719D-084F-40A9-A4E3-73F89E3A42A4}"/>
                  </a:ext>
                </a:extLst>
              </p:cNvPr>
              <p:cNvSpPr/>
              <p:nvPr/>
            </p:nvSpPr>
            <p:spPr>
              <a:xfrm>
                <a:off x="18717583" y="915758"/>
                <a:ext cx="324000" cy="313368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1" name="Flèche : droite 360">
                <a:extLst>
                  <a:ext uri="{FF2B5EF4-FFF2-40B4-BE49-F238E27FC236}">
                    <a16:creationId xmlns:a16="http://schemas.microsoft.com/office/drawing/2014/main" id="{06B06F32-84B4-4BF0-A5EA-2874D67CFA18}"/>
                  </a:ext>
                </a:extLst>
              </p:cNvPr>
              <p:cNvSpPr/>
              <p:nvPr/>
            </p:nvSpPr>
            <p:spPr>
              <a:xfrm rot="16200000">
                <a:off x="18789063" y="945085"/>
                <a:ext cx="180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5F65F1E7-397E-4A6B-BE4F-7645B519F26E}"/>
                </a:ext>
              </a:extLst>
            </p:cNvPr>
            <p:cNvSpPr txBox="1"/>
            <p:nvPr/>
          </p:nvSpPr>
          <p:spPr>
            <a:xfrm>
              <a:off x="18038537" y="1233924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+1cm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F52150D-61EB-4626-B6AF-ECBA627B6B72}"/>
                </a:ext>
              </a:extLst>
            </p:cNvPr>
            <p:cNvSpPr/>
            <p:nvPr/>
          </p:nvSpPr>
          <p:spPr>
            <a:xfrm>
              <a:off x="17767036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71426860-73F0-4685-9261-9C6CCF58D620}"/>
              </a:ext>
            </a:extLst>
          </p:cNvPr>
          <p:cNvGrpSpPr/>
          <p:nvPr/>
        </p:nvGrpSpPr>
        <p:grpSpPr>
          <a:xfrm>
            <a:off x="14006139" y="359950"/>
            <a:ext cx="1187730" cy="1187730"/>
            <a:chOff x="14006139" y="359950"/>
            <a:chExt cx="1187730" cy="118773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637D353-F84C-4F89-BABE-4ACE23202950}"/>
                </a:ext>
              </a:extLst>
            </p:cNvPr>
            <p:cNvGrpSpPr/>
            <p:nvPr/>
          </p:nvGrpSpPr>
          <p:grpSpPr>
            <a:xfrm>
              <a:off x="14436184" y="618413"/>
              <a:ext cx="324215" cy="421444"/>
              <a:chOff x="14843305" y="807682"/>
              <a:chExt cx="324215" cy="421444"/>
            </a:xfrm>
          </p:grpSpPr>
          <p:sp>
            <p:nvSpPr>
              <p:cNvPr id="368" name="Cylindre 367">
                <a:extLst>
                  <a:ext uri="{FF2B5EF4-FFF2-40B4-BE49-F238E27FC236}">
                    <a16:creationId xmlns:a16="http://schemas.microsoft.com/office/drawing/2014/main" id="{D822568B-9BD4-42B7-A59D-B3B0302EA39D}"/>
                  </a:ext>
                </a:extLst>
              </p:cNvPr>
              <p:cNvSpPr/>
              <p:nvPr/>
            </p:nvSpPr>
            <p:spPr>
              <a:xfrm>
                <a:off x="14845489" y="1060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69" name="Cylindre 368">
                <a:extLst>
                  <a:ext uri="{FF2B5EF4-FFF2-40B4-BE49-F238E27FC236}">
                    <a16:creationId xmlns:a16="http://schemas.microsoft.com/office/drawing/2014/main" id="{A0040864-E30E-4BD1-BEBB-301449991FC2}"/>
                  </a:ext>
                </a:extLst>
              </p:cNvPr>
              <p:cNvSpPr/>
              <p:nvPr/>
            </p:nvSpPr>
            <p:spPr>
              <a:xfrm>
                <a:off x="14843305" y="807682"/>
                <a:ext cx="324000" cy="421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375" name="Flèche : droite 374">
                <a:extLst>
                  <a:ext uri="{FF2B5EF4-FFF2-40B4-BE49-F238E27FC236}">
                    <a16:creationId xmlns:a16="http://schemas.microsoft.com/office/drawing/2014/main" id="{AE2D1BCD-C781-45C0-BEF3-32D240C60943}"/>
                  </a:ext>
                </a:extLst>
              </p:cNvPr>
              <p:cNvSpPr/>
              <p:nvPr/>
            </p:nvSpPr>
            <p:spPr>
              <a:xfrm rot="16200000">
                <a:off x="14862505" y="891216"/>
                <a:ext cx="288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n>
                    <a:solidFill>
                      <a:schemeClr val="bg1"/>
                    </a:solidFill>
                  </a:ln>
                </a:endParaRPr>
              </a:p>
            </p:txBody>
          </p:sp>
        </p:grpSp>
        <p:sp>
          <p:nvSpPr>
            <p:cNvPr id="376" name="ZoneTexte 375">
              <a:extLst>
                <a:ext uri="{FF2B5EF4-FFF2-40B4-BE49-F238E27FC236}">
                  <a16:creationId xmlns:a16="http://schemas.microsoft.com/office/drawing/2014/main" id="{064796E7-D998-41E7-BF6F-555EFD5CFCA3}"/>
                </a:ext>
              </a:extLst>
            </p:cNvPr>
            <p:cNvSpPr txBox="1"/>
            <p:nvPr/>
          </p:nvSpPr>
          <p:spPr>
            <a:xfrm>
              <a:off x="14277640" y="123458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>
                  <a:ln>
                    <a:solidFill>
                      <a:schemeClr val="bg1"/>
                    </a:solidFill>
                  </a:ln>
                </a:rPr>
                <a:t>+4cm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771D965-0C94-446D-BEC2-E892BBE5C2C9}"/>
                </a:ext>
              </a:extLst>
            </p:cNvPr>
            <p:cNvSpPr/>
            <p:nvPr/>
          </p:nvSpPr>
          <p:spPr>
            <a:xfrm>
              <a:off x="14006139" y="3599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A77F151-17D0-44B5-9746-3FA49D382571}"/>
              </a:ext>
            </a:extLst>
          </p:cNvPr>
          <p:cNvGrpSpPr/>
          <p:nvPr/>
        </p:nvGrpSpPr>
        <p:grpSpPr>
          <a:xfrm>
            <a:off x="775092" y="2024550"/>
            <a:ext cx="1187730" cy="1187730"/>
            <a:chOff x="2050400" y="2221060"/>
            <a:chExt cx="1187730" cy="1187730"/>
          </a:xfrm>
          <a:effectLst>
            <a:glow rad="101600">
              <a:schemeClr val="bg1"/>
            </a:glow>
          </a:effectLst>
        </p:grpSpPr>
        <p:pic>
          <p:nvPicPr>
            <p:cNvPr id="14" name="Graphique 13" descr="Acorn avec un remplissage uni">
              <a:extLst>
                <a:ext uri="{FF2B5EF4-FFF2-40B4-BE49-F238E27FC236}">
                  <a16:creationId xmlns:a16="http://schemas.microsoft.com/office/drawing/2014/main" id="{8CA88B95-39F5-42B9-BC17-6F815F3E5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5394" y="2313876"/>
              <a:ext cx="781823" cy="781823"/>
            </a:xfrm>
            <a:prstGeom prst="rect">
              <a:avLst/>
            </a:prstGeom>
          </p:spPr>
        </p:pic>
        <p:sp>
          <p:nvSpPr>
            <p:cNvPr id="578" name="ZoneTexte 577">
              <a:extLst>
                <a:ext uri="{FF2B5EF4-FFF2-40B4-BE49-F238E27FC236}">
                  <a16:creationId xmlns:a16="http://schemas.microsoft.com/office/drawing/2014/main" id="{84E5B447-8699-4F46-AE58-0B96F71FAAF5}"/>
                </a:ext>
              </a:extLst>
            </p:cNvPr>
            <p:cNvSpPr txBox="1"/>
            <p:nvPr/>
          </p:nvSpPr>
          <p:spPr>
            <a:xfrm>
              <a:off x="2281844" y="3095699"/>
              <a:ext cx="690189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 err="1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rPr>
                <a:t>Acorn</a:t>
              </a:r>
              <a:endParaRPr lang="fr-FR" sz="1600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EA6BB4A-89CC-41E9-890E-725C114B14E0}"/>
                </a:ext>
              </a:extLst>
            </p:cNvPr>
            <p:cNvSpPr/>
            <p:nvPr/>
          </p:nvSpPr>
          <p:spPr>
            <a:xfrm>
              <a:off x="2050400" y="222106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59AB04E-CC73-4253-8435-C467A9ABFFA9}"/>
              </a:ext>
            </a:extLst>
          </p:cNvPr>
          <p:cNvGrpSpPr/>
          <p:nvPr/>
        </p:nvGrpSpPr>
        <p:grpSpPr>
          <a:xfrm>
            <a:off x="1923503" y="202455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FFB831AA-BEE1-482C-B4C6-F270B1A5DFA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12" name="Graphique 11" descr="3d Glasses avec un remplissage uni">
                <a:extLst>
                  <a:ext uri="{FF2B5EF4-FFF2-40B4-BE49-F238E27FC236}">
                    <a16:creationId xmlns:a16="http://schemas.microsoft.com/office/drawing/2014/main" id="{221810A2-D5CC-434B-B007-D23E00307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89" name="ZoneTexte 588">
                <a:extLst>
                  <a:ext uri="{FF2B5EF4-FFF2-40B4-BE49-F238E27FC236}">
                    <a16:creationId xmlns:a16="http://schemas.microsoft.com/office/drawing/2014/main" id="{2110D533-656F-4C0D-A0E5-A7FFF648CA80}"/>
                  </a:ext>
                </a:extLst>
              </p:cNvPr>
              <p:cNvSpPr txBox="1"/>
              <p:nvPr/>
            </p:nvSpPr>
            <p:spPr>
              <a:xfrm>
                <a:off x="2185059" y="2906809"/>
                <a:ext cx="630301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Glass</a:t>
                </a:r>
              </a:p>
            </p:txBody>
          </p:sp>
        </p:grp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5CA364A-8068-4BD6-A47D-537D3541F6F1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96D1F651-D004-4119-A0F0-94AC4EAFB62A}"/>
              </a:ext>
            </a:extLst>
          </p:cNvPr>
          <p:cNvGrpSpPr/>
          <p:nvPr/>
        </p:nvGrpSpPr>
        <p:grpSpPr>
          <a:xfrm>
            <a:off x="430684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3" name="Groupe 592">
              <a:extLst>
                <a:ext uri="{FF2B5EF4-FFF2-40B4-BE49-F238E27FC236}">
                  <a16:creationId xmlns:a16="http://schemas.microsoft.com/office/drawing/2014/main" id="{E6267BE8-6A38-4990-A3BD-44AA3570B310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595" name="Graphique 594" descr="Airplane avec un remplissage uni">
                <a:extLst>
                  <a:ext uri="{FF2B5EF4-FFF2-40B4-BE49-F238E27FC236}">
                    <a16:creationId xmlns:a16="http://schemas.microsoft.com/office/drawing/2014/main" id="{AAA5D79B-398F-463B-A393-9517F2CDE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596" name="ZoneTexte 595">
                <a:extLst>
                  <a:ext uri="{FF2B5EF4-FFF2-40B4-BE49-F238E27FC236}">
                    <a16:creationId xmlns:a16="http://schemas.microsoft.com/office/drawing/2014/main" id="{5D55BCBA-C7AB-4B5A-8137-C28250F938DC}"/>
                  </a:ext>
                </a:extLst>
              </p:cNvPr>
              <p:cNvSpPr txBox="1"/>
              <p:nvPr/>
            </p:nvSpPr>
            <p:spPr>
              <a:xfrm>
                <a:off x="2201377" y="2906809"/>
                <a:ext cx="65755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Plane</a:t>
                </a:r>
              </a:p>
            </p:txBody>
          </p:sp>
        </p:grp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998C5D5-8555-487E-BFB5-8D7E29E54E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178010B8-C376-4EB2-92AA-46C34ED7C0CC}"/>
              </a:ext>
            </a:extLst>
          </p:cNvPr>
          <p:cNvGrpSpPr/>
          <p:nvPr/>
        </p:nvGrpSpPr>
        <p:grpSpPr>
          <a:xfrm>
            <a:off x="5712864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598" name="Groupe 597">
              <a:extLst>
                <a:ext uri="{FF2B5EF4-FFF2-40B4-BE49-F238E27FC236}">
                  <a16:creationId xmlns:a16="http://schemas.microsoft.com/office/drawing/2014/main" id="{0734906E-F5B2-4F30-92F4-F35F595F66A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0" name="Graphique 599" descr="Agriculture avec un remplissage uni">
                <a:extLst>
                  <a:ext uri="{FF2B5EF4-FFF2-40B4-BE49-F238E27FC236}">
                    <a16:creationId xmlns:a16="http://schemas.microsoft.com/office/drawing/2014/main" id="{85B78663-1602-4F53-8C74-561638E4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1" name="ZoneTexte 600">
                <a:extLst>
                  <a:ext uri="{FF2B5EF4-FFF2-40B4-BE49-F238E27FC236}">
                    <a16:creationId xmlns:a16="http://schemas.microsoft.com/office/drawing/2014/main" id="{9758CA13-FC12-4085-AE94-E1A73F2ACA6F}"/>
                  </a:ext>
                </a:extLst>
              </p:cNvPr>
              <p:cNvSpPr txBox="1"/>
              <p:nvPr/>
            </p:nvSpPr>
            <p:spPr>
              <a:xfrm>
                <a:off x="2233438" y="29068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Land</a:t>
                </a:r>
              </a:p>
            </p:txBody>
          </p: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45475EDE-AA6A-4551-8871-AFA3F42290E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2" name="Groupe 601">
            <a:extLst>
              <a:ext uri="{FF2B5EF4-FFF2-40B4-BE49-F238E27FC236}">
                <a16:creationId xmlns:a16="http://schemas.microsoft.com/office/drawing/2014/main" id="{0C9D87EE-AA28-4426-85A4-E80A52B68731}"/>
              </a:ext>
            </a:extLst>
          </p:cNvPr>
          <p:cNvGrpSpPr/>
          <p:nvPr/>
        </p:nvGrpSpPr>
        <p:grpSpPr>
          <a:xfrm>
            <a:off x="6876808" y="211179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49CF788E-4237-40EB-B416-71C455FDBE64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05" name="Graphique 604" descr="Alien Face avec un remplissage uni">
                <a:extLst>
                  <a:ext uri="{FF2B5EF4-FFF2-40B4-BE49-F238E27FC236}">
                    <a16:creationId xmlns:a16="http://schemas.microsoft.com/office/drawing/2014/main" id="{DA3C174F-5BFB-444E-B22B-364A9FFF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06" name="ZoneTexte 605">
                <a:extLst>
                  <a:ext uri="{FF2B5EF4-FFF2-40B4-BE49-F238E27FC236}">
                    <a16:creationId xmlns:a16="http://schemas.microsoft.com/office/drawing/2014/main" id="{11392ED5-E713-47EF-BE5D-24E6508A2932}"/>
                  </a:ext>
                </a:extLst>
              </p:cNvPr>
              <p:cNvSpPr txBox="1"/>
              <p:nvPr/>
            </p:nvSpPr>
            <p:spPr>
              <a:xfrm>
                <a:off x="2219011" y="2906809"/>
                <a:ext cx="62228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Alien</a:t>
                </a:r>
              </a:p>
            </p:txBody>
          </p:sp>
        </p:grp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F1A9BD6-DD07-44EC-BCB3-52EBFB39A6C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07" name="Groupe 606">
            <a:extLst>
              <a:ext uri="{FF2B5EF4-FFF2-40B4-BE49-F238E27FC236}">
                <a16:creationId xmlns:a16="http://schemas.microsoft.com/office/drawing/2014/main" id="{E4738F5E-0B13-407F-9D99-3D6B122775E2}"/>
              </a:ext>
            </a:extLst>
          </p:cNvPr>
          <p:cNvGrpSpPr/>
          <p:nvPr/>
        </p:nvGrpSpPr>
        <p:grpSpPr>
          <a:xfrm>
            <a:off x="7997563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A8031873-26CC-4619-BC0A-7A7BD8E5E55D}"/>
                </a:ext>
              </a:extLst>
            </p:cNvPr>
            <p:cNvGrpSpPr/>
            <p:nvPr/>
          </p:nvGrpSpPr>
          <p:grpSpPr>
            <a:xfrm>
              <a:off x="2120178" y="2100583"/>
              <a:ext cx="794385" cy="1035664"/>
              <a:chOff x="2132963" y="2117366"/>
              <a:chExt cx="794385" cy="1035664"/>
            </a:xfrm>
          </p:grpSpPr>
          <p:pic>
            <p:nvPicPr>
              <p:cNvPr id="610" name="Graphique 609" descr="Alterations &amp; Tailoring avec un remplissage uni">
                <a:extLst>
                  <a:ext uri="{FF2B5EF4-FFF2-40B4-BE49-F238E27FC236}">
                    <a16:creationId xmlns:a16="http://schemas.microsoft.com/office/drawing/2014/main" id="{B6726BE7-F9F6-4857-9462-C19090E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1" name="ZoneTexte 610">
                <a:extLst>
                  <a:ext uri="{FF2B5EF4-FFF2-40B4-BE49-F238E27FC236}">
                    <a16:creationId xmlns:a16="http://schemas.microsoft.com/office/drawing/2014/main" id="{8D15D6EE-D0B2-40BD-BBCE-85865BEFA5D0}"/>
                  </a:ext>
                </a:extLst>
              </p:cNvPr>
              <p:cNvSpPr txBox="1"/>
              <p:nvPr/>
            </p:nvSpPr>
            <p:spPr>
              <a:xfrm>
                <a:off x="2132963" y="2906809"/>
                <a:ext cx="79438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Sewing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7A10CA-15F1-4D28-B77C-92A84C0C0AD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2" name="Groupe 611">
            <a:extLst>
              <a:ext uri="{FF2B5EF4-FFF2-40B4-BE49-F238E27FC236}">
                <a16:creationId xmlns:a16="http://schemas.microsoft.com/office/drawing/2014/main" id="{71BE9393-FF9D-4008-BA01-EE2FCAC63F02}"/>
              </a:ext>
            </a:extLst>
          </p:cNvPr>
          <p:cNvGrpSpPr/>
          <p:nvPr/>
        </p:nvGrpSpPr>
        <p:grpSpPr>
          <a:xfrm>
            <a:off x="9109996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3" name="Groupe 612">
              <a:extLst>
                <a:ext uri="{FF2B5EF4-FFF2-40B4-BE49-F238E27FC236}">
                  <a16:creationId xmlns:a16="http://schemas.microsoft.com/office/drawing/2014/main" id="{E3824049-0F72-4FBA-BFB7-8AB6B27CDE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15" name="Graphique 614" descr="Alterations &amp; Tailoring avec un remplissage uni">
                <a:extLst>
                  <a:ext uri="{FF2B5EF4-FFF2-40B4-BE49-F238E27FC236}">
                    <a16:creationId xmlns:a16="http://schemas.microsoft.com/office/drawing/2014/main" id="{A8009F74-B11F-4135-A94B-63A696EEB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16" name="ZoneTexte 615">
                <a:extLst>
                  <a:ext uri="{FF2B5EF4-FFF2-40B4-BE49-F238E27FC236}">
                    <a16:creationId xmlns:a16="http://schemas.microsoft.com/office/drawing/2014/main" id="{2954D18C-D740-44AF-A5EC-5CC89151700D}"/>
                  </a:ext>
                </a:extLst>
              </p:cNvPr>
              <p:cNvSpPr txBox="1"/>
              <p:nvPr/>
            </p:nvSpPr>
            <p:spPr>
              <a:xfrm>
                <a:off x="2237992" y="2906809"/>
                <a:ext cx="58432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Tape</a:t>
                </a:r>
              </a:p>
            </p:txBody>
          </p:sp>
        </p:grp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2B1DAB6-9AD1-4CAF-B77A-C606B4400604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17" name="Groupe 616">
            <a:extLst>
              <a:ext uri="{FF2B5EF4-FFF2-40B4-BE49-F238E27FC236}">
                <a16:creationId xmlns:a16="http://schemas.microsoft.com/office/drawing/2014/main" id="{BDC6A7E1-7E33-4283-906F-B6448B3883CE}"/>
              </a:ext>
            </a:extLst>
          </p:cNvPr>
          <p:cNvGrpSpPr/>
          <p:nvPr/>
        </p:nvGrpSpPr>
        <p:grpSpPr>
          <a:xfrm>
            <a:off x="10339554" y="206607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18" name="Groupe 617">
              <a:extLst>
                <a:ext uri="{FF2B5EF4-FFF2-40B4-BE49-F238E27FC236}">
                  <a16:creationId xmlns:a16="http://schemas.microsoft.com/office/drawing/2014/main" id="{3E71845B-CEB0-41C9-8EFA-2A2C9021AEC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0" name="Graphique 619" descr="Anemone and clownfish avec un remplissage uni">
                <a:extLst>
                  <a:ext uri="{FF2B5EF4-FFF2-40B4-BE49-F238E27FC236}">
                    <a16:creationId xmlns:a16="http://schemas.microsoft.com/office/drawing/2014/main" id="{E55D707F-987D-479E-BA85-550D966D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1" name="ZoneTexte 620">
                <a:extLst>
                  <a:ext uri="{FF2B5EF4-FFF2-40B4-BE49-F238E27FC236}">
                    <a16:creationId xmlns:a16="http://schemas.microsoft.com/office/drawing/2014/main" id="{C3F374DB-BA86-4ABB-8394-4C477EE40AA3}"/>
                  </a:ext>
                </a:extLst>
              </p:cNvPr>
              <p:cNvSpPr txBox="1"/>
              <p:nvPr/>
            </p:nvSpPr>
            <p:spPr>
              <a:xfrm>
                <a:off x="2269507" y="2906809"/>
                <a:ext cx="52129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Fish</a:t>
                </a:r>
              </a:p>
            </p:txBody>
          </p:sp>
        </p:grp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B24AEB28-0FD7-4B34-B74F-D3D7EC407E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323AB377-A636-43AD-882B-B6FDDE62EE93}"/>
              </a:ext>
            </a:extLst>
          </p:cNvPr>
          <p:cNvGrpSpPr/>
          <p:nvPr/>
        </p:nvGrpSpPr>
        <p:grpSpPr>
          <a:xfrm>
            <a:off x="10302499" y="3329841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CE514E07-2319-499E-9E22-9CD4DA7AA72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25" name="Graphique 624" descr="Mier avec un remplissage uni">
                <a:extLst>
                  <a:ext uri="{FF2B5EF4-FFF2-40B4-BE49-F238E27FC236}">
                    <a16:creationId xmlns:a16="http://schemas.microsoft.com/office/drawing/2014/main" id="{060FCED3-983C-4615-A8F9-4604A5115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26" name="ZoneTexte 625">
                <a:extLst>
                  <a:ext uri="{FF2B5EF4-FFF2-40B4-BE49-F238E27FC236}">
                    <a16:creationId xmlns:a16="http://schemas.microsoft.com/office/drawing/2014/main" id="{BD7BEC17-7A5D-4087-B91B-773A1CB36195}"/>
                  </a:ext>
                </a:extLst>
              </p:cNvPr>
              <p:cNvSpPr txBox="1"/>
              <p:nvPr/>
            </p:nvSpPr>
            <p:spPr>
              <a:xfrm>
                <a:off x="2285698" y="2906809"/>
                <a:ext cx="48891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Ant</a:t>
                </a:r>
              </a:p>
            </p:txBody>
          </p:sp>
        </p:grp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FD1C772D-3B38-47CE-9FC1-2E1994072F4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27" name="Groupe 626">
            <a:extLst>
              <a:ext uri="{FF2B5EF4-FFF2-40B4-BE49-F238E27FC236}">
                <a16:creationId xmlns:a16="http://schemas.microsoft.com/office/drawing/2014/main" id="{11C9FB66-43C3-4809-AD85-D20F5EF14209}"/>
              </a:ext>
            </a:extLst>
          </p:cNvPr>
          <p:cNvGrpSpPr/>
          <p:nvPr/>
        </p:nvGrpSpPr>
        <p:grpSpPr>
          <a:xfrm>
            <a:off x="6900750" y="352171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28" name="Groupe 627">
              <a:extLst>
                <a:ext uri="{FF2B5EF4-FFF2-40B4-BE49-F238E27FC236}">
                  <a16:creationId xmlns:a16="http://schemas.microsoft.com/office/drawing/2014/main" id="{D7ABF349-0668-4650-B72D-F8A8BB449E5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0" name="Graphique 629" descr="Avocado avec un remplissage uni">
                <a:extLst>
                  <a:ext uri="{FF2B5EF4-FFF2-40B4-BE49-F238E27FC236}">
                    <a16:creationId xmlns:a16="http://schemas.microsoft.com/office/drawing/2014/main" id="{89C19CCD-B902-4349-894D-F0687B4A0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1" name="ZoneTexte 630">
                <a:extLst>
                  <a:ext uri="{FF2B5EF4-FFF2-40B4-BE49-F238E27FC236}">
                    <a16:creationId xmlns:a16="http://schemas.microsoft.com/office/drawing/2014/main" id="{69BEB2A5-C647-470C-8147-D5B2BBB92459}"/>
                  </a:ext>
                </a:extLst>
              </p:cNvPr>
              <p:cNvSpPr txBox="1"/>
              <p:nvPr/>
            </p:nvSpPr>
            <p:spPr>
              <a:xfrm>
                <a:off x="2246329" y="2906809"/>
                <a:ext cx="5676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Pear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14FFF13B-658E-402D-8617-0A29F70305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DECD634B-20C0-4268-9DCC-3B2FD5C197EC}"/>
              </a:ext>
            </a:extLst>
          </p:cNvPr>
          <p:cNvGrpSpPr/>
          <p:nvPr/>
        </p:nvGrpSpPr>
        <p:grpSpPr>
          <a:xfrm>
            <a:off x="7979495" y="351056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3" name="Groupe 632">
              <a:extLst>
                <a:ext uri="{FF2B5EF4-FFF2-40B4-BE49-F238E27FC236}">
                  <a16:creationId xmlns:a16="http://schemas.microsoft.com/office/drawing/2014/main" id="{A9EC54B9-ED6F-4E6B-9E63-22ED1F25414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35" name="Graphique 634" descr="Backpack avec un remplissage uni">
                <a:extLst>
                  <a:ext uri="{FF2B5EF4-FFF2-40B4-BE49-F238E27FC236}">
                    <a16:creationId xmlns:a16="http://schemas.microsoft.com/office/drawing/2014/main" id="{8F5CB4D8-5463-4EA4-B6AA-EF973391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36" name="ZoneTexte 635">
                <a:extLst>
                  <a:ext uri="{FF2B5EF4-FFF2-40B4-BE49-F238E27FC236}">
                    <a16:creationId xmlns:a16="http://schemas.microsoft.com/office/drawing/2014/main" id="{D69ADDD2-FACF-4FA2-929A-AFB1B0740B86}"/>
                  </a:ext>
                </a:extLst>
              </p:cNvPr>
              <p:cNvSpPr txBox="1"/>
              <p:nvPr/>
            </p:nvSpPr>
            <p:spPr>
              <a:xfrm>
                <a:off x="2280729" y="2906809"/>
                <a:ext cx="498856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Bag</a:t>
                </a:r>
              </a:p>
            </p:txBody>
          </p:sp>
        </p:grp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B7D9635A-4D63-4173-B46C-ECCB3DF850E7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6D1DF404-E68F-46CB-B1FC-F51714327830}"/>
              </a:ext>
            </a:extLst>
          </p:cNvPr>
          <p:cNvGrpSpPr/>
          <p:nvPr/>
        </p:nvGrpSpPr>
        <p:grpSpPr>
          <a:xfrm>
            <a:off x="9109996" y="347727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FE90B3C2-5EDB-4D7A-8A18-8BF964F5C233}"/>
                </a:ext>
              </a:extLst>
            </p:cNvPr>
            <p:cNvGrpSpPr/>
            <p:nvPr/>
          </p:nvGrpSpPr>
          <p:grpSpPr>
            <a:xfrm>
              <a:off x="2000243" y="2100583"/>
              <a:ext cx="1034259" cy="1035664"/>
              <a:chOff x="2013028" y="2117366"/>
              <a:chExt cx="1034259" cy="1035664"/>
            </a:xfrm>
          </p:grpSpPr>
          <p:pic>
            <p:nvPicPr>
              <p:cNvPr id="640" name="Graphique 639" descr="Vrouwelijke astronaut avec un remplissage uni">
                <a:extLst>
                  <a:ext uri="{FF2B5EF4-FFF2-40B4-BE49-F238E27FC236}">
                    <a16:creationId xmlns:a16="http://schemas.microsoft.com/office/drawing/2014/main" id="{DCCFDD9B-9248-4DA6-AA7F-1931D32F3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1" name="ZoneTexte 640">
                <a:extLst>
                  <a:ext uri="{FF2B5EF4-FFF2-40B4-BE49-F238E27FC236}">
                    <a16:creationId xmlns:a16="http://schemas.microsoft.com/office/drawing/2014/main" id="{52C573C0-E753-4DA6-8BAA-83A5A2E0F489}"/>
                  </a:ext>
                </a:extLst>
              </p:cNvPr>
              <p:cNvSpPr txBox="1"/>
              <p:nvPr/>
            </p:nvSpPr>
            <p:spPr>
              <a:xfrm>
                <a:off x="2013028" y="2906809"/>
                <a:ext cx="10342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Astronaut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2661993-764C-4F97-B5F5-3BFC6EAFD33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2" name="Groupe 641">
            <a:extLst>
              <a:ext uri="{FF2B5EF4-FFF2-40B4-BE49-F238E27FC236}">
                <a16:creationId xmlns:a16="http://schemas.microsoft.com/office/drawing/2014/main" id="{ADFA5C16-7329-4248-BC69-38AA24BD72DE}"/>
              </a:ext>
            </a:extLst>
          </p:cNvPr>
          <p:cNvGrpSpPr/>
          <p:nvPr/>
        </p:nvGrpSpPr>
        <p:grpSpPr>
          <a:xfrm>
            <a:off x="4126942" y="3434530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3" name="Groupe 642">
              <a:extLst>
                <a:ext uri="{FF2B5EF4-FFF2-40B4-BE49-F238E27FC236}">
                  <a16:creationId xmlns:a16="http://schemas.microsoft.com/office/drawing/2014/main" id="{005B1C94-044F-41A4-A421-F063034DFE2A}"/>
                </a:ext>
              </a:extLst>
            </p:cNvPr>
            <p:cNvGrpSpPr/>
            <p:nvPr/>
          </p:nvGrpSpPr>
          <p:grpSpPr>
            <a:xfrm>
              <a:off x="2105240" y="2100583"/>
              <a:ext cx="824265" cy="1035664"/>
              <a:chOff x="2118025" y="2117366"/>
              <a:chExt cx="824265" cy="1035664"/>
            </a:xfrm>
          </p:grpSpPr>
          <p:pic>
            <p:nvPicPr>
              <p:cNvPr id="645" name="Graphique 644" descr="Plátano avec un remplissage uni">
                <a:extLst>
                  <a:ext uri="{FF2B5EF4-FFF2-40B4-BE49-F238E27FC236}">
                    <a16:creationId xmlns:a16="http://schemas.microsoft.com/office/drawing/2014/main" id="{F69A84CC-BBE9-44A7-A20B-F6D2D5317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46" name="ZoneTexte 645">
                <a:extLst>
                  <a:ext uri="{FF2B5EF4-FFF2-40B4-BE49-F238E27FC236}">
                    <a16:creationId xmlns:a16="http://schemas.microsoft.com/office/drawing/2014/main" id="{7E3F3BE8-CC6A-4D88-974E-387A3961174E}"/>
                  </a:ext>
                </a:extLst>
              </p:cNvPr>
              <p:cNvSpPr txBox="1"/>
              <p:nvPr/>
            </p:nvSpPr>
            <p:spPr>
              <a:xfrm>
                <a:off x="2118025" y="2906809"/>
                <a:ext cx="82426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Banana</a:t>
                </a:r>
              </a:p>
            </p:txBody>
          </p:sp>
        </p:grp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E100624C-66F1-4D27-8375-BFCE90C7E589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47" name="Groupe 646">
            <a:extLst>
              <a:ext uri="{FF2B5EF4-FFF2-40B4-BE49-F238E27FC236}">
                <a16:creationId xmlns:a16="http://schemas.microsoft.com/office/drawing/2014/main" id="{E2EE4CB9-F8EB-4210-93CC-93DA7AA29040}"/>
              </a:ext>
            </a:extLst>
          </p:cNvPr>
          <p:cNvGrpSpPr/>
          <p:nvPr/>
        </p:nvGrpSpPr>
        <p:grpSpPr>
          <a:xfrm>
            <a:off x="712805" y="330972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9044501-EEE3-4B57-910A-0815BC7257D5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0" name="Graphique 649" descr="Pelota de playa avec un remplissage uni">
                <a:extLst>
                  <a:ext uri="{FF2B5EF4-FFF2-40B4-BE49-F238E27FC236}">
                    <a16:creationId xmlns:a16="http://schemas.microsoft.com/office/drawing/2014/main" id="{FB34611B-F4EE-4B75-B778-0F0AACC55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1" name="ZoneTexte 650">
                <a:extLst>
                  <a:ext uri="{FF2B5EF4-FFF2-40B4-BE49-F238E27FC236}">
                    <a16:creationId xmlns:a16="http://schemas.microsoft.com/office/drawing/2014/main" id="{92979306-E849-484C-836B-C42A94B4022A}"/>
                  </a:ext>
                </a:extLst>
              </p:cNvPr>
              <p:cNvSpPr txBox="1"/>
              <p:nvPr/>
            </p:nvSpPr>
            <p:spPr>
              <a:xfrm>
                <a:off x="2279928" y="2906809"/>
                <a:ext cx="5004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Ball</a:t>
                </a:r>
              </a:p>
            </p:txBody>
          </p:sp>
        </p:grp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E81C5613-E0D3-464A-97AA-52161347ACB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2" name="Groupe 651">
            <a:extLst>
              <a:ext uri="{FF2B5EF4-FFF2-40B4-BE49-F238E27FC236}">
                <a16:creationId xmlns:a16="http://schemas.microsoft.com/office/drawing/2014/main" id="{53BB1004-ECE4-4C3D-839C-F22D6C111FE2}"/>
              </a:ext>
            </a:extLst>
          </p:cNvPr>
          <p:cNvGrpSpPr/>
          <p:nvPr/>
        </p:nvGrpSpPr>
        <p:grpSpPr>
          <a:xfrm>
            <a:off x="1781919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3" name="Groupe 652">
              <a:extLst>
                <a:ext uri="{FF2B5EF4-FFF2-40B4-BE49-F238E27FC236}">
                  <a16:creationId xmlns:a16="http://schemas.microsoft.com/office/drawing/2014/main" id="{AB22CDF6-7659-4EDD-9C71-4551A76EBF12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55" name="Graphique 654" descr="Barra de pan avec un remplissage uni">
                <a:extLst>
                  <a:ext uri="{FF2B5EF4-FFF2-40B4-BE49-F238E27FC236}">
                    <a16:creationId xmlns:a16="http://schemas.microsoft.com/office/drawing/2014/main" id="{C6ADA3EF-8C39-4644-BF15-7471B529F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56" name="ZoneTexte 655">
                <a:extLst>
                  <a:ext uri="{FF2B5EF4-FFF2-40B4-BE49-F238E27FC236}">
                    <a16:creationId xmlns:a16="http://schemas.microsoft.com/office/drawing/2014/main" id="{3BA3D78C-27FB-4F97-A409-F21E58E18244}"/>
                  </a:ext>
                </a:extLst>
              </p:cNvPr>
              <p:cNvSpPr txBox="1"/>
              <p:nvPr/>
            </p:nvSpPr>
            <p:spPr>
              <a:xfrm>
                <a:off x="2187307" y="2906809"/>
                <a:ext cx="68570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Bread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1346EF82-6DB9-4600-9B29-8B2B89714D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57" name="Groupe 656">
            <a:extLst>
              <a:ext uri="{FF2B5EF4-FFF2-40B4-BE49-F238E27FC236}">
                <a16:creationId xmlns:a16="http://schemas.microsoft.com/office/drawing/2014/main" id="{D9CEECCB-FFF6-4DEF-8AEB-1FC2039B6325}"/>
              </a:ext>
            </a:extLst>
          </p:cNvPr>
          <p:cNvGrpSpPr/>
          <p:nvPr/>
        </p:nvGrpSpPr>
        <p:grpSpPr>
          <a:xfrm>
            <a:off x="3057828" y="3307609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58" name="Groupe 657">
              <a:extLst>
                <a:ext uri="{FF2B5EF4-FFF2-40B4-BE49-F238E27FC236}">
                  <a16:creationId xmlns:a16="http://schemas.microsoft.com/office/drawing/2014/main" id="{980159C2-023F-458F-B29B-53E3FBD72066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0" name="Graphique 659" descr="Abeja avec un remplissage uni">
                <a:extLst>
                  <a:ext uri="{FF2B5EF4-FFF2-40B4-BE49-F238E27FC236}">
                    <a16:creationId xmlns:a16="http://schemas.microsoft.com/office/drawing/2014/main" id="{A99B2170-2D8E-4379-A4C0-91237193D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1" name="ZoneTexte 660">
                <a:extLst>
                  <a:ext uri="{FF2B5EF4-FFF2-40B4-BE49-F238E27FC236}">
                    <a16:creationId xmlns:a16="http://schemas.microsoft.com/office/drawing/2014/main" id="{16FE168C-E04D-4E14-88E9-3C56427823DB}"/>
                  </a:ext>
                </a:extLst>
              </p:cNvPr>
              <p:cNvSpPr txBox="1"/>
              <p:nvPr/>
            </p:nvSpPr>
            <p:spPr>
              <a:xfrm>
                <a:off x="2277525" y="2906809"/>
                <a:ext cx="505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Bee</a:t>
                </a:r>
              </a:p>
            </p:txBody>
          </p:sp>
        </p:grp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99318C21-927C-45B5-9E9A-D72B4E36547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2" name="Groupe 661">
            <a:extLst>
              <a:ext uri="{FF2B5EF4-FFF2-40B4-BE49-F238E27FC236}">
                <a16:creationId xmlns:a16="http://schemas.microsoft.com/office/drawing/2014/main" id="{0A744F07-963D-45FF-86AF-16CD77220042}"/>
              </a:ext>
            </a:extLst>
          </p:cNvPr>
          <p:cNvGrpSpPr/>
          <p:nvPr/>
        </p:nvGrpSpPr>
        <p:grpSpPr>
          <a:xfrm>
            <a:off x="3037040" y="199004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3" name="Groupe 662">
              <a:extLst>
                <a:ext uri="{FF2B5EF4-FFF2-40B4-BE49-F238E27FC236}">
                  <a16:creationId xmlns:a16="http://schemas.microsoft.com/office/drawing/2014/main" id="{F143BD8E-BE4A-4BD8-8987-FAC8E6654F0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65" name="Graphique 664" descr="Chat avec un remplissage uni">
                <a:extLst>
                  <a:ext uri="{FF2B5EF4-FFF2-40B4-BE49-F238E27FC236}">
                    <a16:creationId xmlns:a16="http://schemas.microsoft.com/office/drawing/2014/main" id="{BC5D69BC-3920-44B8-A3F6-F45B0DB76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66" name="ZoneTexte 665">
                <a:extLst>
                  <a:ext uri="{FF2B5EF4-FFF2-40B4-BE49-F238E27FC236}">
                    <a16:creationId xmlns:a16="http://schemas.microsoft.com/office/drawing/2014/main" id="{291A84B1-DF1C-45AD-B7BC-5DF0AD45BE0A}"/>
                  </a:ext>
                </a:extLst>
              </p:cNvPr>
              <p:cNvSpPr txBox="1"/>
              <p:nvPr/>
            </p:nvSpPr>
            <p:spPr>
              <a:xfrm>
                <a:off x="2298525" y="2906809"/>
                <a:ext cx="46326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Cat</a:t>
                </a:r>
              </a:p>
            </p:txBody>
          </p:sp>
        </p:grp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7343097A-CABC-44CD-A280-9016A4DCB17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67" name="Groupe 666">
            <a:extLst>
              <a:ext uri="{FF2B5EF4-FFF2-40B4-BE49-F238E27FC236}">
                <a16:creationId xmlns:a16="http://schemas.microsoft.com/office/drawing/2014/main" id="{8FB21BD6-2785-4382-BBEB-2BF14BF99F10}"/>
              </a:ext>
            </a:extLst>
          </p:cNvPr>
          <p:cNvGrpSpPr/>
          <p:nvPr/>
        </p:nvGrpSpPr>
        <p:grpSpPr>
          <a:xfrm>
            <a:off x="5478571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68" name="Groupe 667">
              <a:extLst>
                <a:ext uri="{FF2B5EF4-FFF2-40B4-BE49-F238E27FC236}">
                  <a16:creationId xmlns:a16="http://schemas.microsoft.com/office/drawing/2014/main" id="{DC31F0DA-D827-47D5-979A-256AD1F947D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70" name="Graphique 669" descr="Bonsai avec un remplissage uni">
                <a:extLst>
                  <a:ext uri="{FF2B5EF4-FFF2-40B4-BE49-F238E27FC236}">
                    <a16:creationId xmlns:a16="http://schemas.microsoft.com/office/drawing/2014/main" id="{119059A1-E9F1-420C-A2A7-9611902D4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1" name="ZoneTexte 670">
                <a:extLst>
                  <a:ext uri="{FF2B5EF4-FFF2-40B4-BE49-F238E27FC236}">
                    <a16:creationId xmlns:a16="http://schemas.microsoft.com/office/drawing/2014/main" id="{E9DA100C-AE99-40C9-AA4B-A3F629312D9F}"/>
                  </a:ext>
                </a:extLst>
              </p:cNvPr>
              <p:cNvSpPr txBox="1"/>
              <p:nvPr/>
            </p:nvSpPr>
            <p:spPr>
              <a:xfrm>
                <a:off x="2254282" y="2906809"/>
                <a:ext cx="55175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Tree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47158BF6-A4DA-4E81-B792-DE368ADDFB6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2" name="Groupe 671">
            <a:extLst>
              <a:ext uri="{FF2B5EF4-FFF2-40B4-BE49-F238E27FC236}">
                <a16:creationId xmlns:a16="http://schemas.microsoft.com/office/drawing/2014/main" id="{31E576B6-B555-4393-81D8-D360F8FDC6A8}"/>
              </a:ext>
            </a:extLst>
          </p:cNvPr>
          <p:cNvGrpSpPr/>
          <p:nvPr/>
        </p:nvGrpSpPr>
        <p:grpSpPr>
          <a:xfrm>
            <a:off x="621596" y="463341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3" name="Groupe 672">
              <a:extLst>
                <a:ext uri="{FF2B5EF4-FFF2-40B4-BE49-F238E27FC236}">
                  <a16:creationId xmlns:a16="http://schemas.microsoft.com/office/drawing/2014/main" id="{2CF6A0FD-A000-42E5-A469-5E6020CCB8EB}"/>
                </a:ext>
              </a:extLst>
            </p:cNvPr>
            <p:cNvGrpSpPr/>
            <p:nvPr/>
          </p:nvGrpSpPr>
          <p:grpSpPr>
            <a:xfrm>
              <a:off x="2120699" y="2100583"/>
              <a:ext cx="793359" cy="1035664"/>
              <a:chOff x="2133484" y="2117366"/>
              <a:chExt cx="793359" cy="1035664"/>
            </a:xfrm>
          </p:grpSpPr>
          <p:pic>
            <p:nvPicPr>
              <p:cNvPr id="675" name="Graphique 674" descr="Vrouwelijke artiest avec un remplissage uni">
                <a:extLst>
                  <a:ext uri="{FF2B5EF4-FFF2-40B4-BE49-F238E27FC236}">
                    <a16:creationId xmlns:a16="http://schemas.microsoft.com/office/drawing/2014/main" id="{56C3C83F-4610-4A96-93FA-F8A51598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76" name="ZoneTexte 675">
                <a:extLst>
                  <a:ext uri="{FF2B5EF4-FFF2-40B4-BE49-F238E27FC236}">
                    <a16:creationId xmlns:a16="http://schemas.microsoft.com/office/drawing/2014/main" id="{FF1247F4-D1A8-46FA-8F2E-9F8D9C69F841}"/>
                  </a:ext>
                </a:extLst>
              </p:cNvPr>
              <p:cNvSpPr txBox="1"/>
              <p:nvPr/>
            </p:nvSpPr>
            <p:spPr>
              <a:xfrm>
                <a:off x="2133484" y="2906809"/>
                <a:ext cx="7933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Painter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780E9F-2A29-4D93-B966-E9D22C57560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77" name="Groupe 676">
            <a:extLst>
              <a:ext uri="{FF2B5EF4-FFF2-40B4-BE49-F238E27FC236}">
                <a16:creationId xmlns:a16="http://schemas.microsoft.com/office/drawing/2014/main" id="{48D63EC1-3A17-4EBC-8E04-7316F2400953}"/>
              </a:ext>
            </a:extLst>
          </p:cNvPr>
          <p:cNvGrpSpPr/>
          <p:nvPr/>
        </p:nvGrpSpPr>
        <p:grpSpPr>
          <a:xfrm>
            <a:off x="2969649" y="472472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78" name="Groupe 677">
              <a:extLst>
                <a:ext uri="{FF2B5EF4-FFF2-40B4-BE49-F238E27FC236}">
                  <a16:creationId xmlns:a16="http://schemas.microsoft.com/office/drawing/2014/main" id="{93515DB6-3FA1-4359-870E-E7B107CDE6BD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80" name="Graphique 679" descr="Sucre d’orge avec un remplissage uni">
                <a:extLst>
                  <a:ext uri="{FF2B5EF4-FFF2-40B4-BE49-F238E27FC236}">
                    <a16:creationId xmlns:a16="http://schemas.microsoft.com/office/drawing/2014/main" id="{0253709C-56F0-498F-A9B9-4450EE11F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908BDC12-F68A-4AA5-9BDE-3832F242FCA8}"/>
                  </a:ext>
                </a:extLst>
              </p:cNvPr>
              <p:cNvSpPr txBox="1"/>
              <p:nvPr/>
            </p:nvSpPr>
            <p:spPr>
              <a:xfrm>
                <a:off x="2173334" y="2906809"/>
                <a:ext cx="71365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Candy</a:t>
                </a:r>
              </a:p>
            </p:txBody>
          </p:sp>
        </p:grp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FE49D570-5DC7-4B5F-9CE9-61A2AA93E48D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2" name="Groupe 681">
            <a:extLst>
              <a:ext uri="{FF2B5EF4-FFF2-40B4-BE49-F238E27FC236}">
                <a16:creationId xmlns:a16="http://schemas.microsoft.com/office/drawing/2014/main" id="{5D601844-F58F-4363-8E51-217D21BF7A44}"/>
              </a:ext>
            </a:extLst>
          </p:cNvPr>
          <p:cNvGrpSpPr/>
          <p:nvPr/>
        </p:nvGrpSpPr>
        <p:grpSpPr>
          <a:xfrm>
            <a:off x="11394220" y="329448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3" name="Groupe 682">
              <a:extLst>
                <a:ext uri="{FF2B5EF4-FFF2-40B4-BE49-F238E27FC236}">
                  <a16:creationId xmlns:a16="http://schemas.microsoft.com/office/drawing/2014/main" id="{AE6C54D8-3EC3-44A6-BAA5-E4B885A9A2DC}"/>
                </a:ext>
              </a:extLst>
            </p:cNvPr>
            <p:cNvGrpSpPr/>
            <p:nvPr/>
          </p:nvGrpSpPr>
          <p:grpSpPr>
            <a:xfrm>
              <a:off x="2069179" y="2100583"/>
              <a:ext cx="896400" cy="1035664"/>
              <a:chOff x="2081964" y="2117366"/>
              <a:chExt cx="896400" cy="1035664"/>
            </a:xfrm>
          </p:grpSpPr>
          <p:pic>
            <p:nvPicPr>
              <p:cNvPr id="685" name="Graphique 684" descr="Bate y pelota de béisbol avec un remplissage uni">
                <a:extLst>
                  <a:ext uri="{FF2B5EF4-FFF2-40B4-BE49-F238E27FC236}">
                    <a16:creationId xmlns:a16="http://schemas.microsoft.com/office/drawing/2014/main" id="{CD3AA646-AE3A-48EE-AD99-92347471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86" name="ZoneTexte 685">
                <a:extLst>
                  <a:ext uri="{FF2B5EF4-FFF2-40B4-BE49-F238E27FC236}">
                    <a16:creationId xmlns:a16="http://schemas.microsoft.com/office/drawing/2014/main" id="{383441E7-AC9E-46D9-A4D7-82AC9F894C02}"/>
                  </a:ext>
                </a:extLst>
              </p:cNvPr>
              <p:cNvSpPr txBox="1"/>
              <p:nvPr/>
            </p:nvSpPr>
            <p:spPr>
              <a:xfrm>
                <a:off x="2081964" y="2906809"/>
                <a:ext cx="89640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Baseball</a:t>
                </a:r>
              </a:p>
            </p:txBody>
          </p:sp>
        </p:grp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C428B3F1-E784-4F7B-B7EE-7CFEC3CA33E3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87" name="Groupe 686">
            <a:extLst>
              <a:ext uri="{FF2B5EF4-FFF2-40B4-BE49-F238E27FC236}">
                <a16:creationId xmlns:a16="http://schemas.microsoft.com/office/drawing/2014/main" id="{FEAA8092-8258-4699-A964-4C377E574441}"/>
              </a:ext>
            </a:extLst>
          </p:cNvPr>
          <p:cNvGrpSpPr/>
          <p:nvPr/>
        </p:nvGrpSpPr>
        <p:grpSpPr>
          <a:xfrm>
            <a:off x="9177927" y="4750775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88" name="Groupe 687">
              <a:extLst>
                <a:ext uri="{FF2B5EF4-FFF2-40B4-BE49-F238E27FC236}">
                  <a16:creationId xmlns:a16="http://schemas.microsoft.com/office/drawing/2014/main" id="{BA0BA05F-6173-4ADF-9BE1-9491AE92AE6D}"/>
                </a:ext>
              </a:extLst>
            </p:cNvPr>
            <p:cNvGrpSpPr/>
            <p:nvPr/>
          </p:nvGrpSpPr>
          <p:grpSpPr>
            <a:xfrm>
              <a:off x="2069085" y="2100583"/>
              <a:ext cx="896592" cy="1035664"/>
              <a:chOff x="2081870" y="2117366"/>
              <a:chExt cx="896592" cy="1035664"/>
            </a:xfrm>
          </p:grpSpPr>
          <p:pic>
            <p:nvPicPr>
              <p:cNvPr id="690" name="Graphique 689" descr="Verwaltungsrat avec un remplissage uni">
                <a:extLst>
                  <a:ext uri="{FF2B5EF4-FFF2-40B4-BE49-F238E27FC236}">
                    <a16:creationId xmlns:a16="http://schemas.microsoft.com/office/drawing/2014/main" id="{416EFBDA-F2FB-457D-8224-DB6CACD51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1" name="ZoneTexte 690">
                <a:extLst>
                  <a:ext uri="{FF2B5EF4-FFF2-40B4-BE49-F238E27FC236}">
                    <a16:creationId xmlns:a16="http://schemas.microsoft.com/office/drawing/2014/main" id="{445D6369-5771-4A2B-A9E1-1FF59C76D044}"/>
                  </a:ext>
                </a:extLst>
              </p:cNvPr>
              <p:cNvSpPr txBox="1"/>
              <p:nvPr/>
            </p:nvSpPr>
            <p:spPr>
              <a:xfrm>
                <a:off x="2081870" y="2906809"/>
                <a:ext cx="8965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Meeting</a:t>
                </a:r>
              </a:p>
            </p:txBody>
          </p:sp>
        </p:grp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FC86FEF-0F0F-47DD-911E-AA4616A0DD95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FBD73E49-C158-4CF4-88BB-C705D6F4ADA7}"/>
              </a:ext>
            </a:extLst>
          </p:cNvPr>
          <p:cNvGrpSpPr/>
          <p:nvPr/>
        </p:nvGrpSpPr>
        <p:grpSpPr>
          <a:xfrm>
            <a:off x="1768509" y="470270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EC37A538-3324-44E6-AC15-89553DCEB81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695" name="Graphique 694" descr="Banjo avec un remplissage uni">
                <a:extLst>
                  <a:ext uri="{FF2B5EF4-FFF2-40B4-BE49-F238E27FC236}">
                    <a16:creationId xmlns:a16="http://schemas.microsoft.com/office/drawing/2014/main" id="{0C76EE8C-A11D-4B33-A6F1-D2E68A1C2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696" name="ZoneTexte 695">
                <a:extLst>
                  <a:ext uri="{FF2B5EF4-FFF2-40B4-BE49-F238E27FC236}">
                    <a16:creationId xmlns:a16="http://schemas.microsoft.com/office/drawing/2014/main" id="{6363C315-1284-4E31-9CBE-B201AA5A7F02}"/>
                  </a:ext>
                </a:extLst>
              </p:cNvPr>
              <p:cNvSpPr txBox="1"/>
              <p:nvPr/>
            </p:nvSpPr>
            <p:spPr>
              <a:xfrm>
                <a:off x="2170324" y="2906809"/>
                <a:ext cx="719684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Guitar</a:t>
                </a:r>
              </a:p>
            </p:txBody>
          </p:sp>
        </p:grp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E0C7620-4506-457F-A43E-BA616EBDB9A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11AA8D48-C90B-4F11-8BDC-FB9B35817F93}"/>
              </a:ext>
            </a:extLst>
          </p:cNvPr>
          <p:cNvGrpSpPr/>
          <p:nvPr/>
        </p:nvGrpSpPr>
        <p:grpSpPr>
          <a:xfrm>
            <a:off x="11370278" y="212199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CC1B871B-0611-41F6-8EA4-0DC170CFB1AE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0" name="Graphique 699" descr="Africa avec un remplissage uni">
                <a:extLst>
                  <a:ext uri="{FF2B5EF4-FFF2-40B4-BE49-F238E27FC236}">
                    <a16:creationId xmlns:a16="http://schemas.microsoft.com/office/drawing/2014/main" id="{0F0ADAFE-2EBE-4D5D-AC1B-68C721385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1" name="ZoneTexte 700">
                <a:extLst>
                  <a:ext uri="{FF2B5EF4-FFF2-40B4-BE49-F238E27FC236}">
                    <a16:creationId xmlns:a16="http://schemas.microsoft.com/office/drawing/2014/main" id="{0EC4FC69-00B9-4B27-9F62-C6CB3E4EF589}"/>
                  </a:ext>
                </a:extLst>
              </p:cNvPr>
              <p:cNvSpPr txBox="1"/>
              <p:nvPr/>
            </p:nvSpPr>
            <p:spPr>
              <a:xfrm>
                <a:off x="2187573" y="2906809"/>
                <a:ext cx="685188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Africa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B9110EA-8022-4192-8FE9-AEFC745DB960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FC8FE44D-D5D6-4D18-A3B9-27146F318EAE}"/>
              </a:ext>
            </a:extLst>
          </p:cNvPr>
          <p:cNvGrpSpPr/>
          <p:nvPr/>
        </p:nvGrpSpPr>
        <p:grpSpPr>
          <a:xfrm>
            <a:off x="4149720" y="4665002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3" name="Groupe 702">
              <a:extLst>
                <a:ext uri="{FF2B5EF4-FFF2-40B4-BE49-F238E27FC236}">
                  <a16:creationId xmlns:a16="http://schemas.microsoft.com/office/drawing/2014/main" id="{8321EA10-F09D-4E95-880F-24A89548426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05" name="Graphique 704" descr="Alterations &amp; Tailoring avec un remplissage uni">
                <a:extLst>
                  <a:ext uri="{FF2B5EF4-FFF2-40B4-BE49-F238E27FC236}">
                    <a16:creationId xmlns:a16="http://schemas.microsoft.com/office/drawing/2014/main" id="{69C9DDE7-8809-4197-8DF9-8A4A45478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D9BF115B-A86B-4FF6-AD5C-5C48F70C0A43}"/>
                  </a:ext>
                </a:extLst>
              </p:cNvPr>
              <p:cNvSpPr txBox="1"/>
              <p:nvPr/>
            </p:nvSpPr>
            <p:spPr>
              <a:xfrm>
                <a:off x="2145891" y="2906809"/>
                <a:ext cx="768545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Button</a:t>
                </a:r>
              </a:p>
            </p:txBody>
          </p:sp>
        </p:grp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37F1D226-6759-4B1A-BF05-394F6047CC38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07" name="Groupe 706">
            <a:extLst>
              <a:ext uri="{FF2B5EF4-FFF2-40B4-BE49-F238E27FC236}">
                <a16:creationId xmlns:a16="http://schemas.microsoft.com/office/drawing/2014/main" id="{14911366-4175-45F4-A019-E023C0FFB992}"/>
              </a:ext>
            </a:extLst>
          </p:cNvPr>
          <p:cNvGrpSpPr/>
          <p:nvPr/>
        </p:nvGrpSpPr>
        <p:grpSpPr>
          <a:xfrm>
            <a:off x="5512104" y="467646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08" name="Groupe 707">
              <a:extLst>
                <a:ext uri="{FF2B5EF4-FFF2-40B4-BE49-F238E27FC236}">
                  <a16:creationId xmlns:a16="http://schemas.microsoft.com/office/drawing/2014/main" id="{96D86102-6298-498E-92E3-6C49EDB11DF7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10" name="Graphique 709" descr="Gâteau avec un remplissage uni">
                <a:extLst>
                  <a:ext uri="{FF2B5EF4-FFF2-40B4-BE49-F238E27FC236}">
                    <a16:creationId xmlns:a16="http://schemas.microsoft.com/office/drawing/2014/main" id="{28F1FFE9-BA16-4A13-A766-4C045A78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11" name="ZoneTexte 710">
                <a:extLst>
                  <a:ext uri="{FF2B5EF4-FFF2-40B4-BE49-F238E27FC236}">
                    <a16:creationId xmlns:a16="http://schemas.microsoft.com/office/drawing/2014/main" id="{1212004B-75A7-43C8-A3A9-18EA0107BFDA}"/>
                  </a:ext>
                </a:extLst>
              </p:cNvPr>
              <p:cNvSpPr txBox="1"/>
              <p:nvPr/>
            </p:nvSpPr>
            <p:spPr>
              <a:xfrm>
                <a:off x="2235467" y="2906809"/>
                <a:ext cx="58939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Cake</a:t>
                </a:r>
              </a:p>
            </p:txBody>
          </p: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C3693C41-E997-4AC0-9C18-C02A9800C51C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9C94F2C6-F6D8-4D96-92A8-8EA54E75471B}"/>
              </a:ext>
            </a:extLst>
          </p:cNvPr>
          <p:cNvGrpSpPr/>
          <p:nvPr/>
        </p:nvGrpSpPr>
        <p:grpSpPr>
          <a:xfrm>
            <a:off x="6854038" y="4739653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3" name="Groupe 722">
              <a:extLst>
                <a:ext uri="{FF2B5EF4-FFF2-40B4-BE49-F238E27FC236}">
                  <a16:creationId xmlns:a16="http://schemas.microsoft.com/office/drawing/2014/main" id="{589E3366-4E6A-4D41-9D2D-73F0D79269D9}"/>
                </a:ext>
              </a:extLst>
            </p:cNvPr>
            <p:cNvGrpSpPr/>
            <p:nvPr/>
          </p:nvGrpSpPr>
          <p:grpSpPr>
            <a:xfrm>
              <a:off x="2082197" y="2100583"/>
              <a:ext cx="870367" cy="1035664"/>
              <a:chOff x="2094982" y="2117366"/>
              <a:chExt cx="870367" cy="1035664"/>
            </a:xfrm>
          </p:grpSpPr>
          <p:pic>
            <p:nvPicPr>
              <p:cNvPr id="725" name="Graphique 724" descr="Bowling Pin avec un remplissage uni">
                <a:extLst>
                  <a:ext uri="{FF2B5EF4-FFF2-40B4-BE49-F238E27FC236}">
                    <a16:creationId xmlns:a16="http://schemas.microsoft.com/office/drawing/2014/main" id="{1287F6DC-AA7A-405D-BD17-0812A5DD5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26" name="ZoneTexte 725">
                <a:extLst>
                  <a:ext uri="{FF2B5EF4-FFF2-40B4-BE49-F238E27FC236}">
                    <a16:creationId xmlns:a16="http://schemas.microsoft.com/office/drawing/2014/main" id="{CFDBFFCE-0407-430C-8ECC-51784AFDAFC1}"/>
                  </a:ext>
                </a:extLst>
              </p:cNvPr>
              <p:cNvSpPr txBox="1"/>
              <p:nvPr/>
            </p:nvSpPr>
            <p:spPr>
              <a:xfrm>
                <a:off x="2094982" y="2906809"/>
                <a:ext cx="870367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Bowling</a:t>
                </a:r>
              </a:p>
            </p:txBody>
          </p:sp>
        </p:grp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1ED0FAF-D774-4975-AA62-8FF9BE58794A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27" name="Groupe 726">
            <a:extLst>
              <a:ext uri="{FF2B5EF4-FFF2-40B4-BE49-F238E27FC236}">
                <a16:creationId xmlns:a16="http://schemas.microsoft.com/office/drawing/2014/main" id="{828D92A1-08B1-4608-B534-29236D363F4A}"/>
              </a:ext>
            </a:extLst>
          </p:cNvPr>
          <p:cNvGrpSpPr/>
          <p:nvPr/>
        </p:nvGrpSpPr>
        <p:grpSpPr>
          <a:xfrm>
            <a:off x="7966269" y="4709448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28" name="Groupe 727">
              <a:extLst>
                <a:ext uri="{FF2B5EF4-FFF2-40B4-BE49-F238E27FC236}">
                  <a16:creationId xmlns:a16="http://schemas.microsoft.com/office/drawing/2014/main" id="{0E14C6B3-EEBD-4001-A516-12A1EBCE1C08}"/>
                </a:ext>
              </a:extLst>
            </p:cNvPr>
            <p:cNvGrpSpPr/>
            <p:nvPr/>
          </p:nvGrpSpPr>
          <p:grpSpPr>
            <a:xfrm>
              <a:off x="2053151" y="2100583"/>
              <a:ext cx="928459" cy="1035664"/>
              <a:chOff x="2065936" y="2117366"/>
              <a:chExt cx="928459" cy="1035664"/>
            </a:xfrm>
          </p:grpSpPr>
          <p:pic>
            <p:nvPicPr>
              <p:cNvPr id="730" name="Graphique 729" descr="Aspiratie avec un remplissage uni">
                <a:extLst>
                  <a:ext uri="{FF2B5EF4-FFF2-40B4-BE49-F238E27FC236}">
                    <a16:creationId xmlns:a16="http://schemas.microsoft.com/office/drawing/2014/main" id="{0F08A01A-8B95-4C53-97EB-A4EF181E5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1" name="ZoneTexte 730">
                <a:extLst>
                  <a:ext uri="{FF2B5EF4-FFF2-40B4-BE49-F238E27FC236}">
                    <a16:creationId xmlns:a16="http://schemas.microsoft.com/office/drawing/2014/main" id="{A7A15565-F225-453E-9046-A7522CFC7FAD}"/>
                  </a:ext>
                </a:extLst>
              </p:cNvPr>
              <p:cNvSpPr txBox="1"/>
              <p:nvPr/>
            </p:nvSpPr>
            <p:spPr>
              <a:xfrm>
                <a:off x="2065936" y="2906809"/>
                <a:ext cx="9284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Climbing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3AD1518-B034-4336-89EF-46EE47AFAF96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0DF7B516-01E3-41B5-B2D7-4D4B940D3A6A}"/>
              </a:ext>
            </a:extLst>
          </p:cNvPr>
          <p:cNvGrpSpPr/>
          <p:nvPr/>
        </p:nvGrpSpPr>
        <p:grpSpPr>
          <a:xfrm>
            <a:off x="10206787" y="4796846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3" name="Groupe 732">
              <a:extLst>
                <a:ext uri="{FF2B5EF4-FFF2-40B4-BE49-F238E27FC236}">
                  <a16:creationId xmlns:a16="http://schemas.microsoft.com/office/drawing/2014/main" id="{E87A5A66-30A1-49D9-B243-5211283FD47A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35" name="Graphique 734" descr="Bücher avec un remplissage uni">
                <a:extLst>
                  <a:ext uri="{FF2B5EF4-FFF2-40B4-BE49-F238E27FC236}">
                    <a16:creationId xmlns:a16="http://schemas.microsoft.com/office/drawing/2014/main" id="{46D7F57A-E67F-4BDA-9EB0-5F6868B59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36" name="ZoneTexte 735">
                <a:extLst>
                  <a:ext uri="{FF2B5EF4-FFF2-40B4-BE49-F238E27FC236}">
                    <a16:creationId xmlns:a16="http://schemas.microsoft.com/office/drawing/2014/main" id="{1FD10586-A009-41A5-9823-D72D833C23C9}"/>
                  </a:ext>
                </a:extLst>
              </p:cNvPr>
              <p:cNvSpPr txBox="1"/>
              <p:nvPr/>
            </p:nvSpPr>
            <p:spPr>
              <a:xfrm>
                <a:off x="2220625" y="2906809"/>
                <a:ext cx="619080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Book</a:t>
                </a:r>
              </a:p>
            </p:txBody>
          </p:sp>
        </p:grp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78D05AB4-DB2C-4FCF-A7B6-A31F0329737E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737" name="Groupe 736">
            <a:extLst>
              <a:ext uri="{FF2B5EF4-FFF2-40B4-BE49-F238E27FC236}">
                <a16:creationId xmlns:a16="http://schemas.microsoft.com/office/drawing/2014/main" id="{3E16B187-8778-404B-9F60-EA1154D30CF6}"/>
              </a:ext>
            </a:extLst>
          </p:cNvPr>
          <p:cNvGrpSpPr/>
          <p:nvPr/>
        </p:nvGrpSpPr>
        <p:grpSpPr>
          <a:xfrm>
            <a:off x="11413929" y="4778517"/>
            <a:ext cx="1187730" cy="1187730"/>
            <a:chOff x="1923503" y="2024550"/>
            <a:chExt cx="1187730" cy="1187730"/>
          </a:xfrm>
          <a:effectLst>
            <a:glow rad="101600">
              <a:schemeClr val="bg1"/>
            </a:glow>
          </a:effectLst>
        </p:grpSpPr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94CB920A-0C99-43E1-AAEC-D1A01C911168}"/>
                </a:ext>
              </a:extLst>
            </p:cNvPr>
            <p:cNvGrpSpPr/>
            <p:nvPr/>
          </p:nvGrpSpPr>
          <p:grpSpPr>
            <a:xfrm>
              <a:off x="2126457" y="2100583"/>
              <a:ext cx="781823" cy="1035664"/>
              <a:chOff x="2139242" y="2117366"/>
              <a:chExt cx="781823" cy="1035664"/>
            </a:xfrm>
          </p:grpSpPr>
          <p:pic>
            <p:nvPicPr>
              <p:cNvPr id="740" name="Graphique 739" descr="Lagerfeuer avec un remplissage uni">
                <a:extLst>
                  <a:ext uri="{FF2B5EF4-FFF2-40B4-BE49-F238E27FC236}">
                    <a16:creationId xmlns:a16="http://schemas.microsoft.com/office/drawing/2014/main" id="{36589471-BAD4-4D6D-AF1B-23A636338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2"/>
                  </a:ext>
                </a:extLst>
              </a:blip>
              <a:srcRect/>
              <a:stretch/>
            </p:blipFill>
            <p:spPr>
              <a:xfrm>
                <a:off x="2139242" y="2117366"/>
                <a:ext cx="781823" cy="781823"/>
              </a:xfrm>
              <a:prstGeom prst="rect">
                <a:avLst/>
              </a:prstGeom>
            </p:spPr>
          </p:pic>
          <p:sp>
            <p:nvSpPr>
              <p:cNvPr id="741" name="ZoneTexte 740">
                <a:extLst>
                  <a:ext uri="{FF2B5EF4-FFF2-40B4-BE49-F238E27FC236}">
                    <a16:creationId xmlns:a16="http://schemas.microsoft.com/office/drawing/2014/main" id="{0B7F45EE-1B3D-423F-BC45-8202B6999DD9}"/>
                  </a:ext>
                </a:extLst>
              </p:cNvPr>
              <p:cNvSpPr txBox="1"/>
              <p:nvPr/>
            </p:nvSpPr>
            <p:spPr>
              <a:xfrm>
                <a:off x="2278686" y="2906809"/>
                <a:ext cx="50295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b="1" dirty="0" err="1">
                    <a:effectLst>
                      <a:glow>
                        <a:schemeClr val="accent1">
                          <a:alpha val="40000"/>
                        </a:schemeClr>
                      </a:glow>
                    </a:effectLst>
                  </a:rPr>
                  <a:t>Fire</a:t>
                </a:r>
                <a:endParaRPr lang="fr-FR" sz="1600" b="1" dirty="0">
                  <a:effectLst>
                    <a:glow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993024D-0D73-491E-94BB-78B371DE59E2}"/>
                </a:ext>
              </a:extLst>
            </p:cNvPr>
            <p:cNvSpPr/>
            <p:nvPr/>
          </p:nvSpPr>
          <p:spPr>
            <a:xfrm>
              <a:off x="1923503" y="2024550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752" name="Rectangle 751">
            <a:extLst>
              <a:ext uri="{FF2B5EF4-FFF2-40B4-BE49-F238E27FC236}">
                <a16:creationId xmlns:a16="http://schemas.microsoft.com/office/drawing/2014/main" id="{0E2F5556-24F3-4D5F-84A9-59EBADEAED8E}"/>
              </a:ext>
            </a:extLst>
          </p:cNvPr>
          <p:cNvSpPr/>
          <p:nvPr/>
        </p:nvSpPr>
        <p:spPr>
          <a:xfrm>
            <a:off x="3689593" y="5989649"/>
            <a:ext cx="1187730" cy="1187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422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847700" y="661049"/>
            <a:ext cx="1085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wasting</a:t>
            </a:r>
            <a:r>
              <a:rPr lang="fr-FR" dirty="0"/>
              <a:t> user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Proposal:None</a:t>
            </a:r>
            <a:r>
              <a:rPr lang="fr-FR" dirty="0"/>
              <a:t>/State Feedback (</a:t>
            </a:r>
            <a:r>
              <a:rPr lang="fr-FR" dirty="0" err="1"/>
              <a:t>safety</a:t>
            </a:r>
            <a:r>
              <a:rPr lang="fr-FR" dirty="0"/>
              <a:t> zone + pause </a:t>
            </a:r>
            <a:r>
              <a:rPr lang="fr-FR" dirty="0" err="1"/>
              <a:t>icon</a:t>
            </a:r>
            <a:r>
              <a:rPr lang="fr-FR" dirty="0"/>
              <a:t>)/Intent Feedback (</a:t>
            </a:r>
            <a:r>
              <a:rPr lang="fr-FR" dirty="0" err="1"/>
              <a:t>safety</a:t>
            </a:r>
            <a:r>
              <a:rPr lang="fr-FR" dirty="0"/>
              <a:t> zone +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and </a:t>
            </a:r>
            <a:r>
              <a:rPr lang="fr-FR" dirty="0" err="1"/>
              <a:t>color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Variables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matrix, </a:t>
            </a:r>
            <a:r>
              <a:rPr lang="fr-FR" dirty="0" err="1"/>
              <a:t>shuffle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rotation)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Detection</a:t>
            </a:r>
            <a:r>
              <a:rPr lang="fr-FR" dirty="0"/>
              <a:t> Speed and </a:t>
            </a:r>
            <a:r>
              <a:rPr lang="fr-FR" dirty="0" err="1"/>
              <a:t>Error</a:t>
            </a:r>
            <a:r>
              <a:rPr lang="fr-FR" dirty="0"/>
              <a:t>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Perceived</a:t>
            </a:r>
            <a:r>
              <a:rPr lang="fr-FR" dirty="0"/>
              <a:t> </a:t>
            </a:r>
            <a:r>
              <a:rPr lang="fr-FR" dirty="0" err="1"/>
              <a:t>Safety</a:t>
            </a:r>
            <a:r>
              <a:rPr lang="fr-FR" dirty="0"/>
              <a:t> and Intelligence + Stress </a:t>
            </a:r>
            <a:r>
              <a:rPr lang="fr-FR" dirty="0" err="1"/>
              <a:t>Sensor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</a:t>
            </a:r>
          </a:p>
        </p:txBody>
      </p:sp>
    </p:spTree>
    <p:extLst>
      <p:ext uri="{BB962C8B-B14F-4D97-AF65-F5344CB8AC3E}">
        <p14:creationId xmlns:p14="http://schemas.microsoft.com/office/powerpoint/2010/main" val="241406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lèche : droite 308">
            <a:extLst>
              <a:ext uri="{FF2B5EF4-FFF2-40B4-BE49-F238E27FC236}">
                <a16:creationId xmlns:a16="http://schemas.microsoft.com/office/drawing/2014/main" id="{44596A99-C2F0-4814-BCBB-EE5C8B59A2E6}"/>
              </a:ext>
            </a:extLst>
          </p:cNvPr>
          <p:cNvSpPr/>
          <p:nvPr/>
        </p:nvSpPr>
        <p:spPr>
          <a:xfrm rot="5400000">
            <a:off x="573259" y="2401444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4" name="Flèche : droite 303">
            <a:extLst>
              <a:ext uri="{FF2B5EF4-FFF2-40B4-BE49-F238E27FC236}">
                <a16:creationId xmlns:a16="http://schemas.microsoft.com/office/drawing/2014/main" id="{3414E3DA-3F77-4161-9415-147307546E87}"/>
              </a:ext>
            </a:extLst>
          </p:cNvPr>
          <p:cNvSpPr/>
          <p:nvPr/>
        </p:nvSpPr>
        <p:spPr>
          <a:xfrm rot="5400000">
            <a:off x="1802528" y="2397569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9" name="Flèche : droite 298">
            <a:extLst>
              <a:ext uri="{FF2B5EF4-FFF2-40B4-BE49-F238E27FC236}">
                <a16:creationId xmlns:a16="http://schemas.microsoft.com/office/drawing/2014/main" id="{F9399A82-587D-4B31-B091-3179226F3912}"/>
              </a:ext>
            </a:extLst>
          </p:cNvPr>
          <p:cNvSpPr/>
          <p:nvPr/>
        </p:nvSpPr>
        <p:spPr>
          <a:xfrm rot="5400000">
            <a:off x="3030685" y="240144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4" name="Flèche : droite 293">
            <a:extLst>
              <a:ext uri="{FF2B5EF4-FFF2-40B4-BE49-F238E27FC236}">
                <a16:creationId xmlns:a16="http://schemas.microsoft.com/office/drawing/2014/main" id="{AFFAEC2B-E14F-489B-A086-6DAA8159BAAA}"/>
              </a:ext>
            </a:extLst>
          </p:cNvPr>
          <p:cNvSpPr/>
          <p:nvPr/>
        </p:nvSpPr>
        <p:spPr>
          <a:xfrm rot="5400000">
            <a:off x="4263559" y="240144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4" name="Flèche : droite 283">
            <a:extLst>
              <a:ext uri="{FF2B5EF4-FFF2-40B4-BE49-F238E27FC236}">
                <a16:creationId xmlns:a16="http://schemas.microsoft.com/office/drawing/2014/main" id="{300997D5-7DF6-4855-8C41-8890F6A7335E}"/>
              </a:ext>
            </a:extLst>
          </p:cNvPr>
          <p:cNvSpPr/>
          <p:nvPr/>
        </p:nvSpPr>
        <p:spPr>
          <a:xfrm rot="5400000">
            <a:off x="5492244" y="240144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9" name="Flèche : droite 278">
            <a:extLst>
              <a:ext uri="{FF2B5EF4-FFF2-40B4-BE49-F238E27FC236}">
                <a16:creationId xmlns:a16="http://schemas.microsoft.com/office/drawing/2014/main" id="{EA025E23-CCD1-4C84-A532-A4ABDED800A3}"/>
              </a:ext>
            </a:extLst>
          </p:cNvPr>
          <p:cNvSpPr/>
          <p:nvPr/>
        </p:nvSpPr>
        <p:spPr>
          <a:xfrm rot="5400000">
            <a:off x="7953057" y="240144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4" name="Flèche : droite 273">
            <a:extLst>
              <a:ext uri="{FF2B5EF4-FFF2-40B4-BE49-F238E27FC236}">
                <a16:creationId xmlns:a16="http://schemas.microsoft.com/office/drawing/2014/main" id="{659F80DE-A705-4B99-ACCC-E7B037CCEF71}"/>
              </a:ext>
            </a:extLst>
          </p:cNvPr>
          <p:cNvSpPr/>
          <p:nvPr/>
        </p:nvSpPr>
        <p:spPr>
          <a:xfrm rot="5400000">
            <a:off x="9183877" y="240144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6" name="Flèche : droite 495">
            <a:extLst>
              <a:ext uri="{FF2B5EF4-FFF2-40B4-BE49-F238E27FC236}">
                <a16:creationId xmlns:a16="http://schemas.microsoft.com/office/drawing/2014/main" id="{F7DBB629-540B-47BF-83C0-0A65E50AEAE4}"/>
              </a:ext>
            </a:extLst>
          </p:cNvPr>
          <p:cNvSpPr/>
          <p:nvPr/>
        </p:nvSpPr>
        <p:spPr>
          <a:xfrm rot="5400000">
            <a:off x="10413590" y="240144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9" name="Flèche : droite 288">
            <a:extLst>
              <a:ext uri="{FF2B5EF4-FFF2-40B4-BE49-F238E27FC236}">
                <a16:creationId xmlns:a16="http://schemas.microsoft.com/office/drawing/2014/main" id="{3B113717-DE2C-4373-A4C6-06ED170AC07A}"/>
              </a:ext>
            </a:extLst>
          </p:cNvPr>
          <p:cNvSpPr/>
          <p:nvPr/>
        </p:nvSpPr>
        <p:spPr>
          <a:xfrm rot="5400000">
            <a:off x="6724806" y="240144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6" name="Flèche : droite 245">
            <a:extLst>
              <a:ext uri="{FF2B5EF4-FFF2-40B4-BE49-F238E27FC236}">
                <a16:creationId xmlns:a16="http://schemas.microsoft.com/office/drawing/2014/main" id="{36BE4ABB-0DE9-47FD-B360-C1E078181985}"/>
              </a:ext>
            </a:extLst>
          </p:cNvPr>
          <p:cNvSpPr/>
          <p:nvPr/>
        </p:nvSpPr>
        <p:spPr>
          <a:xfrm rot="5400000">
            <a:off x="11645642" y="2404547"/>
            <a:ext cx="36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8" name="Flèche : droite 267">
            <a:extLst>
              <a:ext uri="{FF2B5EF4-FFF2-40B4-BE49-F238E27FC236}">
                <a16:creationId xmlns:a16="http://schemas.microsoft.com/office/drawing/2014/main" id="{759E4B81-FEC8-49F1-BF68-4ACDED5E724B}"/>
              </a:ext>
            </a:extLst>
          </p:cNvPr>
          <p:cNvSpPr/>
          <p:nvPr/>
        </p:nvSpPr>
        <p:spPr>
          <a:xfrm rot="5400000">
            <a:off x="12874367" y="2405215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6" name="Flèche : droite 285">
            <a:extLst>
              <a:ext uri="{FF2B5EF4-FFF2-40B4-BE49-F238E27FC236}">
                <a16:creationId xmlns:a16="http://schemas.microsoft.com/office/drawing/2014/main" id="{26E4E1D8-4652-42FA-8FB6-D192EAC9FA32}"/>
              </a:ext>
            </a:extLst>
          </p:cNvPr>
          <p:cNvSpPr/>
          <p:nvPr/>
        </p:nvSpPr>
        <p:spPr>
          <a:xfrm rot="5400000">
            <a:off x="14110354" y="2404294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2" name="Flèche : droite 311">
            <a:extLst>
              <a:ext uri="{FF2B5EF4-FFF2-40B4-BE49-F238E27FC236}">
                <a16:creationId xmlns:a16="http://schemas.microsoft.com/office/drawing/2014/main" id="{982E8619-C56A-42C9-A800-599A6216BAF4}"/>
              </a:ext>
            </a:extLst>
          </p:cNvPr>
          <p:cNvSpPr/>
          <p:nvPr/>
        </p:nvSpPr>
        <p:spPr>
          <a:xfrm rot="5400000">
            <a:off x="15338126" y="2403440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8" name="Flèche : droite 317">
            <a:extLst>
              <a:ext uri="{FF2B5EF4-FFF2-40B4-BE49-F238E27FC236}">
                <a16:creationId xmlns:a16="http://schemas.microsoft.com/office/drawing/2014/main" id="{8D2D63E8-160E-4153-9641-E6644E6B8666}"/>
              </a:ext>
            </a:extLst>
          </p:cNvPr>
          <p:cNvSpPr/>
          <p:nvPr/>
        </p:nvSpPr>
        <p:spPr>
          <a:xfrm rot="5400000">
            <a:off x="16566519" y="2407045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4" name="Flèche : droite 323">
            <a:extLst>
              <a:ext uri="{FF2B5EF4-FFF2-40B4-BE49-F238E27FC236}">
                <a16:creationId xmlns:a16="http://schemas.microsoft.com/office/drawing/2014/main" id="{40C6A3AD-EC53-4CB9-B472-1085B5F68648}"/>
              </a:ext>
            </a:extLst>
          </p:cNvPr>
          <p:cNvSpPr/>
          <p:nvPr/>
        </p:nvSpPr>
        <p:spPr>
          <a:xfrm rot="5400000">
            <a:off x="17794910" y="2404463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6" name="Cylindre 205">
            <a:extLst>
              <a:ext uri="{FF2B5EF4-FFF2-40B4-BE49-F238E27FC236}">
                <a16:creationId xmlns:a16="http://schemas.microsoft.com/office/drawing/2014/main" id="{74BBC8FD-9014-4D78-A8CE-D86F67FA1E40}"/>
              </a:ext>
            </a:extLst>
          </p:cNvPr>
          <p:cNvSpPr/>
          <p:nvPr/>
        </p:nvSpPr>
        <p:spPr>
          <a:xfrm>
            <a:off x="734964" y="423678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4" name="Cylindre 203">
            <a:extLst>
              <a:ext uri="{FF2B5EF4-FFF2-40B4-BE49-F238E27FC236}">
                <a16:creationId xmlns:a16="http://schemas.microsoft.com/office/drawing/2014/main" id="{6C755623-9E3E-409E-A7C6-4E88299D4F6A}"/>
              </a:ext>
            </a:extLst>
          </p:cNvPr>
          <p:cNvSpPr/>
          <p:nvPr/>
        </p:nvSpPr>
        <p:spPr>
          <a:xfrm>
            <a:off x="734964" y="10724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5" name="Flèche : droite 204">
            <a:extLst>
              <a:ext uri="{FF2B5EF4-FFF2-40B4-BE49-F238E27FC236}">
                <a16:creationId xmlns:a16="http://schemas.microsoft.com/office/drawing/2014/main" id="{EEA9B521-4C42-4D71-ADBA-71B867F545E0}"/>
              </a:ext>
            </a:extLst>
          </p:cNvPr>
          <p:cNvSpPr/>
          <p:nvPr/>
        </p:nvSpPr>
        <p:spPr>
          <a:xfrm rot="16200000">
            <a:off x="553979" y="704837"/>
            <a:ext cx="68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8E8D6-E115-4FBF-BD44-307E4FEC952F}"/>
              </a:ext>
            </a:extLst>
          </p:cNvPr>
          <p:cNvSpPr txBox="1"/>
          <p:nvPr/>
        </p:nvSpPr>
        <p:spPr>
          <a:xfrm>
            <a:off x="522515" y="1237732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+15cm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32078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1" name="Cylindre 200">
            <a:extLst>
              <a:ext uri="{FF2B5EF4-FFF2-40B4-BE49-F238E27FC236}">
                <a16:creationId xmlns:a16="http://schemas.microsoft.com/office/drawing/2014/main" id="{1DFB0350-5CA1-4343-8625-D624E52BD634}"/>
              </a:ext>
            </a:extLst>
          </p:cNvPr>
          <p:cNvSpPr/>
          <p:nvPr/>
        </p:nvSpPr>
        <p:spPr>
          <a:xfrm>
            <a:off x="1902681" y="105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7" name="Cylindre 206">
            <a:extLst>
              <a:ext uri="{FF2B5EF4-FFF2-40B4-BE49-F238E27FC236}">
                <a16:creationId xmlns:a16="http://schemas.microsoft.com/office/drawing/2014/main" id="{15030B71-E8C6-4EBC-A2BE-6B3E6B462E78}"/>
              </a:ext>
            </a:extLst>
          </p:cNvPr>
          <p:cNvSpPr/>
          <p:nvPr/>
        </p:nvSpPr>
        <p:spPr>
          <a:xfrm>
            <a:off x="1900535" y="438535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2" name="Flèche : droite 201">
            <a:extLst>
              <a:ext uri="{FF2B5EF4-FFF2-40B4-BE49-F238E27FC236}">
                <a16:creationId xmlns:a16="http://schemas.microsoft.com/office/drawing/2014/main" id="{696EAA58-FA2C-495C-A910-ED145B8CAAB5}"/>
              </a:ext>
            </a:extLst>
          </p:cNvPr>
          <p:cNvSpPr/>
          <p:nvPr/>
        </p:nvSpPr>
        <p:spPr>
          <a:xfrm rot="16200000">
            <a:off x="1739696" y="701694"/>
            <a:ext cx="64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8CCA5746-C3CF-4F1B-B03C-E5DCC092F705}"/>
              </a:ext>
            </a:extLst>
          </p:cNvPr>
          <p:cNvSpPr txBox="1"/>
          <p:nvPr/>
        </p:nvSpPr>
        <p:spPr>
          <a:xfrm>
            <a:off x="1689203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A359E70-A926-4D99-BB84-7F600D20E6BD}"/>
              </a:ext>
            </a:extLst>
          </p:cNvPr>
          <p:cNvSpPr/>
          <p:nvPr/>
        </p:nvSpPr>
        <p:spPr>
          <a:xfrm>
            <a:off x="146979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1" name="Cylindre 220">
            <a:extLst>
              <a:ext uri="{FF2B5EF4-FFF2-40B4-BE49-F238E27FC236}">
                <a16:creationId xmlns:a16="http://schemas.microsoft.com/office/drawing/2014/main" id="{EE551BDF-6F3E-48EB-B285-6C79594DCD83}"/>
              </a:ext>
            </a:extLst>
          </p:cNvPr>
          <p:cNvSpPr/>
          <p:nvPr/>
        </p:nvSpPr>
        <p:spPr>
          <a:xfrm>
            <a:off x="4421132" y="474535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9E4C80BD-2C31-47C5-871D-C384CA634891}"/>
              </a:ext>
            </a:extLst>
          </p:cNvPr>
          <p:cNvSpPr/>
          <p:nvPr/>
        </p:nvSpPr>
        <p:spPr>
          <a:xfrm>
            <a:off x="4421554" y="101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6" name="Flèche : droite 195">
            <a:extLst>
              <a:ext uri="{FF2B5EF4-FFF2-40B4-BE49-F238E27FC236}">
                <a16:creationId xmlns:a16="http://schemas.microsoft.com/office/drawing/2014/main" id="{B96FB735-D0DB-44F2-B886-D2E075A4FE91}"/>
              </a:ext>
            </a:extLst>
          </p:cNvPr>
          <p:cNvSpPr/>
          <p:nvPr/>
        </p:nvSpPr>
        <p:spPr>
          <a:xfrm rot="16200000">
            <a:off x="4294570" y="701694"/>
            <a:ext cx="57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157C1701-F00D-4898-9D0B-8AA19469D779}"/>
              </a:ext>
            </a:extLst>
          </p:cNvPr>
          <p:cNvSpPr txBox="1"/>
          <p:nvPr/>
        </p:nvSpPr>
        <p:spPr>
          <a:xfrm>
            <a:off x="4208512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E10EA5B4-38B8-46EC-A29C-DF64F0AC5076}"/>
              </a:ext>
            </a:extLst>
          </p:cNvPr>
          <p:cNvSpPr/>
          <p:nvPr/>
        </p:nvSpPr>
        <p:spPr>
          <a:xfrm>
            <a:off x="397706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2" name="Cylindre 191">
            <a:extLst>
              <a:ext uri="{FF2B5EF4-FFF2-40B4-BE49-F238E27FC236}">
                <a16:creationId xmlns:a16="http://schemas.microsoft.com/office/drawing/2014/main" id="{EFB0C9BC-6B67-4CE4-816C-44C5E84317E3}"/>
              </a:ext>
            </a:extLst>
          </p:cNvPr>
          <p:cNvSpPr/>
          <p:nvPr/>
        </p:nvSpPr>
        <p:spPr>
          <a:xfrm>
            <a:off x="5664759" y="997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0" name="Cylindre 219">
            <a:extLst>
              <a:ext uri="{FF2B5EF4-FFF2-40B4-BE49-F238E27FC236}">
                <a16:creationId xmlns:a16="http://schemas.microsoft.com/office/drawing/2014/main" id="{7A377327-AF11-41AF-8546-98AA71ABD98D}"/>
              </a:ext>
            </a:extLst>
          </p:cNvPr>
          <p:cNvSpPr/>
          <p:nvPr/>
        </p:nvSpPr>
        <p:spPr>
          <a:xfrm>
            <a:off x="5663915" y="492535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3" name="Flèche : droite 192">
            <a:extLst>
              <a:ext uri="{FF2B5EF4-FFF2-40B4-BE49-F238E27FC236}">
                <a16:creationId xmlns:a16="http://schemas.microsoft.com/office/drawing/2014/main" id="{F7A25582-2969-4741-B31A-A3336E9BB2D9}"/>
              </a:ext>
            </a:extLst>
          </p:cNvPr>
          <p:cNvSpPr/>
          <p:nvPr/>
        </p:nvSpPr>
        <p:spPr>
          <a:xfrm rot="16200000">
            <a:off x="5555775" y="701694"/>
            <a:ext cx="54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219FA7E9-6ECE-40EA-A07D-A75D21C34FBE}"/>
              </a:ext>
            </a:extLst>
          </p:cNvPr>
          <p:cNvSpPr txBox="1"/>
          <p:nvPr/>
        </p:nvSpPr>
        <p:spPr>
          <a:xfrm>
            <a:off x="5450104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1B5CFC1-B3FC-4A22-910A-944DB0CDDB15}"/>
              </a:ext>
            </a:extLst>
          </p:cNvPr>
          <p:cNvSpPr/>
          <p:nvPr/>
        </p:nvSpPr>
        <p:spPr>
          <a:xfrm>
            <a:off x="523070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9" name="Cylindre 188">
            <a:extLst>
              <a:ext uri="{FF2B5EF4-FFF2-40B4-BE49-F238E27FC236}">
                <a16:creationId xmlns:a16="http://schemas.microsoft.com/office/drawing/2014/main" id="{E07513AA-B8EC-4923-80A0-13A9D4756D48}"/>
              </a:ext>
            </a:extLst>
          </p:cNvPr>
          <p:cNvSpPr/>
          <p:nvPr/>
        </p:nvSpPr>
        <p:spPr>
          <a:xfrm>
            <a:off x="6912967" y="979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9" name="Cylindre 218">
            <a:extLst>
              <a:ext uri="{FF2B5EF4-FFF2-40B4-BE49-F238E27FC236}">
                <a16:creationId xmlns:a16="http://schemas.microsoft.com/office/drawing/2014/main" id="{567E7CA4-CAA3-467C-8EE6-34139CFD9620}"/>
              </a:ext>
            </a:extLst>
          </p:cNvPr>
          <p:cNvSpPr/>
          <p:nvPr/>
        </p:nvSpPr>
        <p:spPr>
          <a:xfrm>
            <a:off x="6911399" y="510535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0" name="Flèche : droite 189">
            <a:extLst>
              <a:ext uri="{FF2B5EF4-FFF2-40B4-BE49-F238E27FC236}">
                <a16:creationId xmlns:a16="http://schemas.microsoft.com/office/drawing/2014/main" id="{0D7128ED-07C4-4905-9C81-716BB66282D8}"/>
              </a:ext>
            </a:extLst>
          </p:cNvPr>
          <p:cNvSpPr/>
          <p:nvPr/>
        </p:nvSpPr>
        <p:spPr>
          <a:xfrm rot="16200000">
            <a:off x="6821983" y="701694"/>
            <a:ext cx="50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42EE172-D951-4B87-A76E-B948B7DABEB0}"/>
              </a:ext>
            </a:extLst>
          </p:cNvPr>
          <p:cNvSpPr txBox="1"/>
          <p:nvPr/>
        </p:nvSpPr>
        <p:spPr>
          <a:xfrm>
            <a:off x="670057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5D974C3-3A6F-45E0-9097-6C7D522D01C6}"/>
              </a:ext>
            </a:extLst>
          </p:cNvPr>
          <p:cNvSpPr/>
          <p:nvPr/>
        </p:nvSpPr>
        <p:spPr>
          <a:xfrm>
            <a:off x="648433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8" name="Cylindre 217">
            <a:extLst>
              <a:ext uri="{FF2B5EF4-FFF2-40B4-BE49-F238E27FC236}">
                <a16:creationId xmlns:a16="http://schemas.microsoft.com/office/drawing/2014/main" id="{3D0DB232-BC08-4693-BA43-3ED45EBE57D6}"/>
              </a:ext>
            </a:extLst>
          </p:cNvPr>
          <p:cNvSpPr/>
          <p:nvPr/>
        </p:nvSpPr>
        <p:spPr>
          <a:xfrm>
            <a:off x="8169092" y="528535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6" name="Cylindre 185">
            <a:extLst>
              <a:ext uri="{FF2B5EF4-FFF2-40B4-BE49-F238E27FC236}">
                <a16:creationId xmlns:a16="http://schemas.microsoft.com/office/drawing/2014/main" id="{C9B21371-CDC9-4A4D-B3A8-FDAAC603989C}"/>
              </a:ext>
            </a:extLst>
          </p:cNvPr>
          <p:cNvSpPr/>
          <p:nvPr/>
        </p:nvSpPr>
        <p:spPr>
          <a:xfrm>
            <a:off x="8171486" y="961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7" name="Flèche : droite 186">
            <a:extLst>
              <a:ext uri="{FF2B5EF4-FFF2-40B4-BE49-F238E27FC236}">
                <a16:creationId xmlns:a16="http://schemas.microsoft.com/office/drawing/2014/main" id="{1FFB7DB1-D0D5-4B19-BB39-56827E891FA6}"/>
              </a:ext>
            </a:extLst>
          </p:cNvPr>
          <p:cNvSpPr/>
          <p:nvPr/>
        </p:nvSpPr>
        <p:spPr>
          <a:xfrm rot="16200000">
            <a:off x="8098502" y="701694"/>
            <a:ext cx="46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3730D713-8000-43CB-9C49-274BFAFEC908}"/>
              </a:ext>
            </a:extLst>
          </p:cNvPr>
          <p:cNvSpPr txBox="1"/>
          <p:nvPr/>
        </p:nvSpPr>
        <p:spPr>
          <a:xfrm>
            <a:off x="8009470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590FD2-A359-4EF6-AC64-5D2A9AC9A9FF}"/>
              </a:ext>
            </a:extLst>
          </p:cNvPr>
          <p:cNvSpPr/>
          <p:nvPr/>
        </p:nvSpPr>
        <p:spPr>
          <a:xfrm>
            <a:off x="773796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Cylindre 179">
            <a:extLst>
              <a:ext uri="{FF2B5EF4-FFF2-40B4-BE49-F238E27FC236}">
                <a16:creationId xmlns:a16="http://schemas.microsoft.com/office/drawing/2014/main" id="{E3D526A9-6A47-4DA6-AB72-8D4C1B6A0D10}"/>
              </a:ext>
            </a:extLst>
          </p:cNvPr>
          <p:cNvSpPr/>
          <p:nvPr/>
        </p:nvSpPr>
        <p:spPr>
          <a:xfrm>
            <a:off x="10680722" y="925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6" name="Cylindre 215">
            <a:extLst>
              <a:ext uri="{FF2B5EF4-FFF2-40B4-BE49-F238E27FC236}">
                <a16:creationId xmlns:a16="http://schemas.microsoft.com/office/drawing/2014/main" id="{947DCEAC-6AAF-46E0-9947-CE4A677DE9F8}"/>
              </a:ext>
            </a:extLst>
          </p:cNvPr>
          <p:cNvSpPr/>
          <p:nvPr/>
        </p:nvSpPr>
        <p:spPr>
          <a:xfrm>
            <a:off x="10679730" y="564535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1" name="Flèche : droite 180">
            <a:extLst>
              <a:ext uri="{FF2B5EF4-FFF2-40B4-BE49-F238E27FC236}">
                <a16:creationId xmlns:a16="http://schemas.microsoft.com/office/drawing/2014/main" id="{11A492FB-0D08-4CB0-A126-8FC50FD1DA53}"/>
              </a:ext>
            </a:extLst>
          </p:cNvPr>
          <p:cNvSpPr/>
          <p:nvPr/>
        </p:nvSpPr>
        <p:spPr>
          <a:xfrm rot="16200000">
            <a:off x="10643738" y="701694"/>
            <a:ext cx="39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0D4986DF-C6A0-48FC-AA91-2B195C6DB0C6}"/>
              </a:ext>
            </a:extLst>
          </p:cNvPr>
          <p:cNvSpPr txBox="1"/>
          <p:nvPr/>
        </p:nvSpPr>
        <p:spPr>
          <a:xfrm>
            <a:off x="1051673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EE59252-77B1-4E5C-8C34-5DE6FA68EC7E}"/>
              </a:ext>
            </a:extLst>
          </p:cNvPr>
          <p:cNvSpPr/>
          <p:nvPr/>
        </p:nvSpPr>
        <p:spPr>
          <a:xfrm>
            <a:off x="1024523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B3971DFE-97E4-4965-9D3B-F7770C74E395}"/>
              </a:ext>
            </a:extLst>
          </p:cNvPr>
          <p:cNvSpPr/>
          <p:nvPr/>
        </p:nvSpPr>
        <p:spPr>
          <a:xfrm>
            <a:off x="9433005" y="94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17" name="Cylindre 216">
            <a:extLst>
              <a:ext uri="{FF2B5EF4-FFF2-40B4-BE49-F238E27FC236}">
                <a16:creationId xmlns:a16="http://schemas.microsoft.com/office/drawing/2014/main" id="{26EE68DC-94C9-4BD8-8396-60A9CE00F744}"/>
              </a:ext>
            </a:extLst>
          </p:cNvPr>
          <p:cNvSpPr/>
          <p:nvPr/>
        </p:nvSpPr>
        <p:spPr>
          <a:xfrm>
            <a:off x="9431558" y="546535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4" name="Flèche : droite 183">
            <a:extLst>
              <a:ext uri="{FF2B5EF4-FFF2-40B4-BE49-F238E27FC236}">
                <a16:creationId xmlns:a16="http://schemas.microsoft.com/office/drawing/2014/main" id="{B12D4D53-8E5F-4646-8AEE-03DDFEEF8D20}"/>
              </a:ext>
            </a:extLst>
          </p:cNvPr>
          <p:cNvSpPr/>
          <p:nvPr/>
        </p:nvSpPr>
        <p:spPr>
          <a:xfrm rot="16200000">
            <a:off x="9378021" y="701694"/>
            <a:ext cx="43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53247346-0B4D-4C7E-9A0B-92EAE2522BEE}"/>
              </a:ext>
            </a:extLst>
          </p:cNvPr>
          <p:cNvSpPr txBox="1"/>
          <p:nvPr/>
        </p:nvSpPr>
        <p:spPr>
          <a:xfrm>
            <a:off x="9271511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D34BCA5-76BA-4955-82BD-2DBB4EC47121}"/>
              </a:ext>
            </a:extLst>
          </p:cNvPr>
          <p:cNvSpPr/>
          <p:nvPr/>
        </p:nvSpPr>
        <p:spPr>
          <a:xfrm>
            <a:off x="899160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316D3086-6A77-4EE1-9A54-44E07A089D46}"/>
              </a:ext>
            </a:extLst>
          </p:cNvPr>
          <p:cNvSpPr/>
          <p:nvPr/>
        </p:nvSpPr>
        <p:spPr>
          <a:xfrm>
            <a:off x="272343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7" name="Cylindre 376">
            <a:extLst>
              <a:ext uri="{FF2B5EF4-FFF2-40B4-BE49-F238E27FC236}">
                <a16:creationId xmlns:a16="http://schemas.microsoft.com/office/drawing/2014/main" id="{8012A488-2FC1-4D52-800D-FF1B4F39C22B}"/>
              </a:ext>
            </a:extLst>
          </p:cNvPr>
          <p:cNvSpPr/>
          <p:nvPr/>
        </p:nvSpPr>
        <p:spPr>
          <a:xfrm>
            <a:off x="3158568" y="456535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8" name="Cylindre 377">
            <a:extLst>
              <a:ext uri="{FF2B5EF4-FFF2-40B4-BE49-F238E27FC236}">
                <a16:creationId xmlns:a16="http://schemas.microsoft.com/office/drawing/2014/main" id="{E2EAF9D3-8D42-4837-9BC4-B4E53DDD7EA3}"/>
              </a:ext>
            </a:extLst>
          </p:cNvPr>
          <p:cNvSpPr/>
          <p:nvPr/>
        </p:nvSpPr>
        <p:spPr>
          <a:xfrm>
            <a:off x="3156549" y="103333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9" name="Flèche : droite 378">
            <a:extLst>
              <a:ext uri="{FF2B5EF4-FFF2-40B4-BE49-F238E27FC236}">
                <a16:creationId xmlns:a16="http://schemas.microsoft.com/office/drawing/2014/main" id="{0A3DD1CC-4E0E-4F6C-BCEB-65A487821A30}"/>
              </a:ext>
            </a:extLst>
          </p:cNvPr>
          <p:cNvSpPr/>
          <p:nvPr/>
        </p:nvSpPr>
        <p:spPr>
          <a:xfrm rot="16200000">
            <a:off x="3011565" y="701694"/>
            <a:ext cx="61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F5DD51-9FFD-418D-BBBF-356F38FBB61D}"/>
              </a:ext>
            </a:extLst>
          </p:cNvPr>
          <p:cNvSpPr txBox="1"/>
          <p:nvPr/>
        </p:nvSpPr>
        <p:spPr>
          <a:xfrm>
            <a:off x="2942836" y="1234589"/>
            <a:ext cx="74892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sp>
        <p:nvSpPr>
          <p:cNvPr id="307" name="Cylindre 306">
            <a:extLst>
              <a:ext uri="{FF2B5EF4-FFF2-40B4-BE49-F238E27FC236}">
                <a16:creationId xmlns:a16="http://schemas.microsoft.com/office/drawing/2014/main" id="{6979AEEC-1D65-46A8-A5E2-DF6F3DE88D27}"/>
              </a:ext>
            </a:extLst>
          </p:cNvPr>
          <p:cNvSpPr/>
          <p:nvPr/>
        </p:nvSpPr>
        <p:spPr>
          <a:xfrm>
            <a:off x="754243" y="2024273"/>
            <a:ext cx="322031" cy="81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8" name="Cylindre 307">
            <a:extLst>
              <a:ext uri="{FF2B5EF4-FFF2-40B4-BE49-F238E27FC236}">
                <a16:creationId xmlns:a16="http://schemas.microsoft.com/office/drawing/2014/main" id="{4271E1E2-894B-466B-8D91-833C7CE202C6}"/>
              </a:ext>
            </a:extLst>
          </p:cNvPr>
          <p:cNvSpPr/>
          <p:nvPr/>
        </p:nvSpPr>
        <p:spPr>
          <a:xfrm>
            <a:off x="754243" y="202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A2ED496B-A277-40FF-A7FB-B25D9B213E33}"/>
              </a:ext>
            </a:extLst>
          </p:cNvPr>
          <p:cNvSpPr txBox="1"/>
          <p:nvPr/>
        </p:nvSpPr>
        <p:spPr>
          <a:xfrm>
            <a:off x="56022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-15cm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E9BED94-EC36-4768-92DC-6356C9FDC002}"/>
              </a:ext>
            </a:extLst>
          </p:cNvPr>
          <p:cNvSpPr/>
          <p:nvPr/>
        </p:nvSpPr>
        <p:spPr>
          <a:xfrm>
            <a:off x="32078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51F7ECC6-4B44-4407-9A6C-D8AEC6592EFE}"/>
              </a:ext>
            </a:extLst>
          </p:cNvPr>
          <p:cNvSpPr/>
          <p:nvPr/>
        </p:nvSpPr>
        <p:spPr>
          <a:xfrm>
            <a:off x="1965512" y="2038529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3" name="Cylindre 302">
            <a:extLst>
              <a:ext uri="{FF2B5EF4-FFF2-40B4-BE49-F238E27FC236}">
                <a16:creationId xmlns:a16="http://schemas.microsoft.com/office/drawing/2014/main" id="{BB8FB7C6-22DA-41A0-8414-4DE85A661ED7}"/>
              </a:ext>
            </a:extLst>
          </p:cNvPr>
          <p:cNvSpPr/>
          <p:nvPr/>
        </p:nvSpPr>
        <p:spPr>
          <a:xfrm>
            <a:off x="1965689" y="2046018"/>
            <a:ext cx="324000" cy="78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E32A5B89-7377-4C57-8CD7-8BD4726427A9}"/>
              </a:ext>
            </a:extLst>
          </p:cNvPr>
          <p:cNvSpPr txBox="1"/>
          <p:nvPr/>
        </p:nvSpPr>
        <p:spPr>
          <a:xfrm>
            <a:off x="1772520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-14cm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6ED2D4E-D798-4E3E-9FA9-F388B0457335}"/>
              </a:ext>
            </a:extLst>
          </p:cNvPr>
          <p:cNvSpPr/>
          <p:nvPr/>
        </p:nvSpPr>
        <p:spPr>
          <a:xfrm>
            <a:off x="153307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" name="Cylindre 296">
            <a:extLst>
              <a:ext uri="{FF2B5EF4-FFF2-40B4-BE49-F238E27FC236}">
                <a16:creationId xmlns:a16="http://schemas.microsoft.com/office/drawing/2014/main" id="{FC0AB5DC-9D60-4FAF-B3FC-C44D03571D80}"/>
              </a:ext>
            </a:extLst>
          </p:cNvPr>
          <p:cNvSpPr/>
          <p:nvPr/>
        </p:nvSpPr>
        <p:spPr>
          <a:xfrm>
            <a:off x="3171682" y="2060273"/>
            <a:ext cx="324000" cy="74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8" name="Cylindre 297">
            <a:extLst>
              <a:ext uri="{FF2B5EF4-FFF2-40B4-BE49-F238E27FC236}">
                <a16:creationId xmlns:a16="http://schemas.microsoft.com/office/drawing/2014/main" id="{2001A3FA-3088-4C93-BE0E-82F4E85457A5}"/>
              </a:ext>
            </a:extLst>
          </p:cNvPr>
          <p:cNvSpPr/>
          <p:nvPr/>
        </p:nvSpPr>
        <p:spPr>
          <a:xfrm>
            <a:off x="3175670" y="206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19ADF40E-FF8B-483C-8706-B2FA7FF241ED}"/>
              </a:ext>
            </a:extLst>
          </p:cNvPr>
          <p:cNvSpPr txBox="1"/>
          <p:nvPr/>
        </p:nvSpPr>
        <p:spPr>
          <a:xfrm>
            <a:off x="2984818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-13cm</a:t>
            </a: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1F3D821E-E95D-45BD-931B-D6DC9990C1A5}"/>
              </a:ext>
            </a:extLst>
          </p:cNvPr>
          <p:cNvSpPr/>
          <p:nvPr/>
        </p:nvSpPr>
        <p:spPr>
          <a:xfrm>
            <a:off x="274537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2" name="Cylindre 291">
            <a:extLst>
              <a:ext uri="{FF2B5EF4-FFF2-40B4-BE49-F238E27FC236}">
                <a16:creationId xmlns:a16="http://schemas.microsoft.com/office/drawing/2014/main" id="{99387A4D-07BF-468B-973B-BAAC937184F7}"/>
              </a:ext>
            </a:extLst>
          </p:cNvPr>
          <p:cNvSpPr/>
          <p:nvPr/>
        </p:nvSpPr>
        <p:spPr>
          <a:xfrm>
            <a:off x="4388997" y="2078273"/>
            <a:ext cx="324000" cy="70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3" name="Cylindre 292">
            <a:extLst>
              <a:ext uri="{FF2B5EF4-FFF2-40B4-BE49-F238E27FC236}">
                <a16:creationId xmlns:a16="http://schemas.microsoft.com/office/drawing/2014/main" id="{38A20626-D771-4208-BC2F-522C240D7570}"/>
              </a:ext>
            </a:extLst>
          </p:cNvPr>
          <p:cNvSpPr/>
          <p:nvPr/>
        </p:nvSpPr>
        <p:spPr>
          <a:xfrm>
            <a:off x="4390544" y="207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AB5D055D-1A16-48FE-BEC1-DE59CEF5D33A}"/>
              </a:ext>
            </a:extLst>
          </p:cNvPr>
          <p:cNvSpPr txBox="1"/>
          <p:nvPr/>
        </p:nvSpPr>
        <p:spPr>
          <a:xfrm>
            <a:off x="4197116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-12cm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105D00C-115F-47CF-97FB-E9381826031C}"/>
              </a:ext>
            </a:extLst>
          </p:cNvPr>
          <p:cNvSpPr/>
          <p:nvPr/>
        </p:nvSpPr>
        <p:spPr>
          <a:xfrm>
            <a:off x="395767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2" name="Cylindre 281">
            <a:extLst>
              <a:ext uri="{FF2B5EF4-FFF2-40B4-BE49-F238E27FC236}">
                <a16:creationId xmlns:a16="http://schemas.microsoft.com/office/drawing/2014/main" id="{18918214-72D1-4B8F-91BE-2E8984D024A2}"/>
              </a:ext>
            </a:extLst>
          </p:cNvPr>
          <p:cNvSpPr/>
          <p:nvPr/>
        </p:nvSpPr>
        <p:spPr>
          <a:xfrm>
            <a:off x="5601229" y="2096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3" name="Cylindre 282">
            <a:extLst>
              <a:ext uri="{FF2B5EF4-FFF2-40B4-BE49-F238E27FC236}">
                <a16:creationId xmlns:a16="http://schemas.microsoft.com/office/drawing/2014/main" id="{4DD591F3-56C3-47B0-8F69-320DC441431D}"/>
              </a:ext>
            </a:extLst>
          </p:cNvPr>
          <p:cNvSpPr/>
          <p:nvPr/>
        </p:nvSpPr>
        <p:spPr>
          <a:xfrm>
            <a:off x="5600104" y="2096273"/>
            <a:ext cx="324000" cy="67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93B51154-7F81-4614-92E1-7A8F934982C4}"/>
              </a:ext>
            </a:extLst>
          </p:cNvPr>
          <p:cNvSpPr txBox="1"/>
          <p:nvPr/>
        </p:nvSpPr>
        <p:spPr>
          <a:xfrm>
            <a:off x="5409414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-11cm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D66BE95-295C-4153-934D-9B9F2DECFAC2}"/>
              </a:ext>
            </a:extLst>
          </p:cNvPr>
          <p:cNvSpPr/>
          <p:nvPr/>
        </p:nvSpPr>
        <p:spPr>
          <a:xfrm>
            <a:off x="516997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Cylindre 276">
            <a:extLst>
              <a:ext uri="{FF2B5EF4-FFF2-40B4-BE49-F238E27FC236}">
                <a16:creationId xmlns:a16="http://schemas.microsoft.com/office/drawing/2014/main" id="{89959EB9-2F4F-403D-965C-D4AFFA143E0D}"/>
              </a:ext>
            </a:extLst>
          </p:cNvPr>
          <p:cNvSpPr/>
          <p:nvPr/>
        </p:nvSpPr>
        <p:spPr>
          <a:xfrm>
            <a:off x="8026467" y="2132273"/>
            <a:ext cx="324000" cy="60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8" name="Cylindre 277">
            <a:extLst>
              <a:ext uri="{FF2B5EF4-FFF2-40B4-BE49-F238E27FC236}">
                <a16:creationId xmlns:a16="http://schemas.microsoft.com/office/drawing/2014/main" id="{327E0A8F-7018-4515-BB3C-29816D15C09B}"/>
              </a:ext>
            </a:extLst>
          </p:cNvPr>
          <p:cNvSpPr/>
          <p:nvPr/>
        </p:nvSpPr>
        <p:spPr>
          <a:xfrm>
            <a:off x="8026042" y="2132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0" name="ZoneTexte 279">
            <a:extLst>
              <a:ext uri="{FF2B5EF4-FFF2-40B4-BE49-F238E27FC236}">
                <a16:creationId xmlns:a16="http://schemas.microsoft.com/office/drawing/2014/main" id="{6C0CEE91-D5F4-49CF-AAA0-3E7E73CDA20D}"/>
              </a:ext>
            </a:extLst>
          </p:cNvPr>
          <p:cNvSpPr txBox="1"/>
          <p:nvPr/>
        </p:nvSpPr>
        <p:spPr>
          <a:xfrm>
            <a:off x="7886108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-9cm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8EFFF7F-98AD-4B4A-9126-77002CA7AD22}"/>
              </a:ext>
            </a:extLst>
          </p:cNvPr>
          <p:cNvSpPr/>
          <p:nvPr/>
        </p:nvSpPr>
        <p:spPr>
          <a:xfrm>
            <a:off x="759456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2" name="Cylindre 271">
            <a:extLst>
              <a:ext uri="{FF2B5EF4-FFF2-40B4-BE49-F238E27FC236}">
                <a16:creationId xmlns:a16="http://schemas.microsoft.com/office/drawing/2014/main" id="{4650E1B2-DF49-4495-ADDE-DE01E5B2C806}"/>
              </a:ext>
            </a:extLst>
          </p:cNvPr>
          <p:cNvSpPr/>
          <p:nvPr/>
        </p:nvSpPr>
        <p:spPr>
          <a:xfrm>
            <a:off x="9238862" y="2150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3" name="Cylindre 272">
            <a:extLst>
              <a:ext uri="{FF2B5EF4-FFF2-40B4-BE49-F238E27FC236}">
                <a16:creationId xmlns:a16="http://schemas.microsoft.com/office/drawing/2014/main" id="{84D6B852-33DE-4060-9504-2B6A7F121D86}"/>
              </a:ext>
            </a:extLst>
          </p:cNvPr>
          <p:cNvSpPr/>
          <p:nvPr/>
        </p:nvSpPr>
        <p:spPr>
          <a:xfrm>
            <a:off x="9238340" y="2150273"/>
            <a:ext cx="324000" cy="56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D8019605-4924-44F8-B923-6319CFFE17E7}"/>
              </a:ext>
            </a:extLst>
          </p:cNvPr>
          <p:cNvSpPr txBox="1"/>
          <p:nvPr/>
        </p:nvSpPr>
        <p:spPr>
          <a:xfrm>
            <a:off x="9098406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-8cm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AE9304A-A16D-4B7C-9160-CD8293F21610}"/>
              </a:ext>
            </a:extLst>
          </p:cNvPr>
          <p:cNvSpPr/>
          <p:nvPr/>
        </p:nvSpPr>
        <p:spPr>
          <a:xfrm>
            <a:off x="880686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C5AF5B-7591-46E8-AE20-E73BFFD62113}"/>
              </a:ext>
            </a:extLst>
          </p:cNvPr>
          <p:cNvSpPr/>
          <p:nvPr/>
        </p:nvSpPr>
        <p:spPr>
          <a:xfrm>
            <a:off x="1001916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4" name="Cylindre 493">
            <a:extLst>
              <a:ext uri="{FF2B5EF4-FFF2-40B4-BE49-F238E27FC236}">
                <a16:creationId xmlns:a16="http://schemas.microsoft.com/office/drawing/2014/main" id="{8E7A7C74-3C7B-4905-8C39-CF92061B85DC}"/>
              </a:ext>
            </a:extLst>
          </p:cNvPr>
          <p:cNvSpPr/>
          <p:nvPr/>
        </p:nvSpPr>
        <p:spPr>
          <a:xfrm>
            <a:off x="10450575" y="2168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5" name="Cylindre 494">
            <a:extLst>
              <a:ext uri="{FF2B5EF4-FFF2-40B4-BE49-F238E27FC236}">
                <a16:creationId xmlns:a16="http://schemas.microsoft.com/office/drawing/2014/main" id="{801FF228-5D73-4665-9368-BB7B3E5C6851}"/>
              </a:ext>
            </a:extLst>
          </p:cNvPr>
          <p:cNvSpPr/>
          <p:nvPr/>
        </p:nvSpPr>
        <p:spPr>
          <a:xfrm>
            <a:off x="10449598" y="2168273"/>
            <a:ext cx="324000" cy="52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497" name="ZoneTexte 496">
            <a:extLst>
              <a:ext uri="{FF2B5EF4-FFF2-40B4-BE49-F238E27FC236}">
                <a16:creationId xmlns:a16="http://schemas.microsoft.com/office/drawing/2014/main" id="{A327A841-A15D-4BF2-9343-A4E527F9E120}"/>
              </a:ext>
            </a:extLst>
          </p:cNvPr>
          <p:cNvSpPr txBox="1"/>
          <p:nvPr/>
        </p:nvSpPr>
        <p:spPr>
          <a:xfrm>
            <a:off x="10310704" y="2847541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-7cm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69B982AB-3C33-4422-BE8D-46C9DDD3B859}"/>
              </a:ext>
            </a:extLst>
          </p:cNvPr>
          <p:cNvSpPr txBox="1"/>
          <p:nvPr/>
        </p:nvSpPr>
        <p:spPr>
          <a:xfrm>
            <a:off x="6621712" y="2847541"/>
            <a:ext cx="70884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-10cm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BA60D51-5830-49B5-B225-1606EE00FA65}"/>
              </a:ext>
            </a:extLst>
          </p:cNvPr>
          <p:cNvSpPr/>
          <p:nvPr/>
        </p:nvSpPr>
        <p:spPr>
          <a:xfrm>
            <a:off x="638227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7" name="Cylindre 286">
            <a:extLst>
              <a:ext uri="{FF2B5EF4-FFF2-40B4-BE49-F238E27FC236}">
                <a16:creationId xmlns:a16="http://schemas.microsoft.com/office/drawing/2014/main" id="{7116D041-9049-4EFA-B6C2-136E50128720}"/>
              </a:ext>
            </a:extLst>
          </p:cNvPr>
          <p:cNvSpPr/>
          <p:nvPr/>
        </p:nvSpPr>
        <p:spPr>
          <a:xfrm>
            <a:off x="6815791" y="211440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8" name="Cylindre 287">
            <a:extLst>
              <a:ext uri="{FF2B5EF4-FFF2-40B4-BE49-F238E27FC236}">
                <a16:creationId xmlns:a16="http://schemas.microsoft.com/office/drawing/2014/main" id="{E75B2599-BCA9-4F3F-B10C-D714E9DCC283}"/>
              </a:ext>
            </a:extLst>
          </p:cNvPr>
          <p:cNvSpPr/>
          <p:nvPr/>
        </p:nvSpPr>
        <p:spPr>
          <a:xfrm>
            <a:off x="6815390" y="2114273"/>
            <a:ext cx="324000" cy="637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AB281B8F-A5C5-4136-AD3E-7C30F45B5086}"/>
              </a:ext>
            </a:extLst>
          </p:cNvPr>
          <p:cNvSpPr/>
          <p:nvPr/>
        </p:nvSpPr>
        <p:spPr>
          <a:xfrm>
            <a:off x="11664627" y="2189507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41" name="Cylindre 240">
            <a:extLst>
              <a:ext uri="{FF2B5EF4-FFF2-40B4-BE49-F238E27FC236}">
                <a16:creationId xmlns:a16="http://schemas.microsoft.com/office/drawing/2014/main" id="{06E2BB26-CEC0-4844-A138-5DC719EA6D27}"/>
              </a:ext>
            </a:extLst>
          </p:cNvPr>
          <p:cNvSpPr/>
          <p:nvPr/>
        </p:nvSpPr>
        <p:spPr>
          <a:xfrm>
            <a:off x="11665466" y="2189376"/>
            <a:ext cx="324000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A59ED620-83FD-4203-9645-A06FE7BDF8AD}"/>
              </a:ext>
            </a:extLst>
          </p:cNvPr>
          <p:cNvSpPr txBox="1"/>
          <p:nvPr/>
        </p:nvSpPr>
        <p:spPr>
          <a:xfrm>
            <a:off x="11523002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-6cm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649152-E2A1-4B5E-9171-4A4EE3BDE355}"/>
              </a:ext>
            </a:extLst>
          </p:cNvPr>
          <p:cNvSpPr/>
          <p:nvPr/>
        </p:nvSpPr>
        <p:spPr>
          <a:xfrm>
            <a:off x="11231463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6" name="Cylindre 265">
            <a:extLst>
              <a:ext uri="{FF2B5EF4-FFF2-40B4-BE49-F238E27FC236}">
                <a16:creationId xmlns:a16="http://schemas.microsoft.com/office/drawing/2014/main" id="{AC1B5DF9-F31F-40A6-AB94-3849D4825E78}"/>
              </a:ext>
            </a:extLst>
          </p:cNvPr>
          <p:cNvSpPr/>
          <p:nvPr/>
        </p:nvSpPr>
        <p:spPr>
          <a:xfrm>
            <a:off x="12875352" y="220817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7" name="Cylindre 266">
            <a:extLst>
              <a:ext uri="{FF2B5EF4-FFF2-40B4-BE49-F238E27FC236}">
                <a16:creationId xmlns:a16="http://schemas.microsoft.com/office/drawing/2014/main" id="{B775D89F-F1A7-434D-97F7-E179E0BDDBAB}"/>
              </a:ext>
            </a:extLst>
          </p:cNvPr>
          <p:cNvSpPr/>
          <p:nvPr/>
        </p:nvSpPr>
        <p:spPr>
          <a:xfrm>
            <a:off x="12876090" y="2208044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55B4361A-495E-49EF-953B-67488EAF22A0}"/>
              </a:ext>
            </a:extLst>
          </p:cNvPr>
          <p:cNvSpPr txBox="1"/>
          <p:nvPr/>
        </p:nvSpPr>
        <p:spPr>
          <a:xfrm>
            <a:off x="12735300" y="2850644"/>
            <a:ext cx="604653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-5cm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184CF6D-B154-49E0-8480-92D97F1130BC}"/>
              </a:ext>
            </a:extLst>
          </p:cNvPr>
          <p:cNvSpPr/>
          <p:nvPr/>
        </p:nvSpPr>
        <p:spPr>
          <a:xfrm>
            <a:off x="1244376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6" name="Cylindre 275">
            <a:extLst>
              <a:ext uri="{FF2B5EF4-FFF2-40B4-BE49-F238E27FC236}">
                <a16:creationId xmlns:a16="http://schemas.microsoft.com/office/drawing/2014/main" id="{0C50FFD7-EA28-42AE-9FF8-AD3AABC3F45A}"/>
              </a:ext>
            </a:extLst>
          </p:cNvPr>
          <p:cNvSpPr/>
          <p:nvPr/>
        </p:nvSpPr>
        <p:spPr>
          <a:xfrm>
            <a:off x="14093339" y="222525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81" name="Cylindre 280">
            <a:extLst>
              <a:ext uri="{FF2B5EF4-FFF2-40B4-BE49-F238E27FC236}">
                <a16:creationId xmlns:a16="http://schemas.microsoft.com/office/drawing/2014/main" id="{C485927D-26F5-4AF2-AB9A-A5C89066B82C}"/>
              </a:ext>
            </a:extLst>
          </p:cNvPr>
          <p:cNvSpPr/>
          <p:nvPr/>
        </p:nvSpPr>
        <p:spPr>
          <a:xfrm>
            <a:off x="14093554" y="2225498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B4336670-6B7C-492E-901A-D8F7B912966A}"/>
              </a:ext>
            </a:extLst>
          </p:cNvPr>
          <p:cNvSpPr txBox="1"/>
          <p:nvPr/>
        </p:nvSpPr>
        <p:spPr>
          <a:xfrm>
            <a:off x="13947598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-4cm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9103B97-1CDA-47E7-8D85-D9D0253C0C8E}"/>
              </a:ext>
            </a:extLst>
          </p:cNvPr>
          <p:cNvSpPr/>
          <p:nvPr/>
        </p:nvSpPr>
        <p:spPr>
          <a:xfrm>
            <a:off x="13656059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6" name="Cylindre 305">
            <a:extLst>
              <a:ext uri="{FF2B5EF4-FFF2-40B4-BE49-F238E27FC236}">
                <a16:creationId xmlns:a16="http://schemas.microsoft.com/office/drawing/2014/main" id="{F12C9C85-DF04-4D6B-9805-519DFAE62C73}"/>
              </a:ext>
            </a:extLst>
          </p:cNvPr>
          <p:cNvSpPr/>
          <p:nvPr/>
        </p:nvSpPr>
        <p:spPr>
          <a:xfrm>
            <a:off x="15303111" y="2242400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1" name="Cylindre 310">
            <a:extLst>
              <a:ext uri="{FF2B5EF4-FFF2-40B4-BE49-F238E27FC236}">
                <a16:creationId xmlns:a16="http://schemas.microsoft.com/office/drawing/2014/main" id="{60C5C490-204C-41A3-BA1E-EAD635B88FEB}"/>
              </a:ext>
            </a:extLst>
          </p:cNvPr>
          <p:cNvSpPr/>
          <p:nvPr/>
        </p:nvSpPr>
        <p:spPr>
          <a:xfrm>
            <a:off x="15304032" y="2244353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2633A4D8-2618-47F2-80DA-F241C32DF0B8}"/>
              </a:ext>
            </a:extLst>
          </p:cNvPr>
          <p:cNvSpPr txBox="1"/>
          <p:nvPr/>
        </p:nvSpPr>
        <p:spPr>
          <a:xfrm>
            <a:off x="15159896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-3cm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C2CDA92-B866-4CDE-BED5-F7B405AAC0EC}"/>
              </a:ext>
            </a:extLst>
          </p:cNvPr>
          <p:cNvSpPr/>
          <p:nvPr/>
        </p:nvSpPr>
        <p:spPr>
          <a:xfrm>
            <a:off x="14868357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6" name="Cylindre 315">
            <a:extLst>
              <a:ext uri="{FF2B5EF4-FFF2-40B4-BE49-F238E27FC236}">
                <a16:creationId xmlns:a16="http://schemas.microsoft.com/office/drawing/2014/main" id="{CC511882-FE04-42E4-A061-4680BD5894F7}"/>
              </a:ext>
            </a:extLst>
          </p:cNvPr>
          <p:cNvSpPr/>
          <p:nvPr/>
        </p:nvSpPr>
        <p:spPr>
          <a:xfrm>
            <a:off x="16513504" y="226400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7" name="Cylindre 316">
            <a:extLst>
              <a:ext uri="{FF2B5EF4-FFF2-40B4-BE49-F238E27FC236}">
                <a16:creationId xmlns:a16="http://schemas.microsoft.com/office/drawing/2014/main" id="{86A5192F-BC47-446F-A799-61ECCF182F56}"/>
              </a:ext>
            </a:extLst>
          </p:cNvPr>
          <p:cNvSpPr/>
          <p:nvPr/>
        </p:nvSpPr>
        <p:spPr>
          <a:xfrm>
            <a:off x="16514425" y="2261376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19" name="ZoneTexte 318">
            <a:extLst>
              <a:ext uri="{FF2B5EF4-FFF2-40B4-BE49-F238E27FC236}">
                <a16:creationId xmlns:a16="http://schemas.microsoft.com/office/drawing/2014/main" id="{3F3EE94C-C5F4-435F-80FD-87E746090547}"/>
              </a:ext>
            </a:extLst>
          </p:cNvPr>
          <p:cNvSpPr txBox="1"/>
          <p:nvPr/>
        </p:nvSpPr>
        <p:spPr>
          <a:xfrm>
            <a:off x="16372194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-2cm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3AC0A87-534E-4D10-B7C9-CD8BA47EC790}"/>
              </a:ext>
            </a:extLst>
          </p:cNvPr>
          <p:cNvSpPr/>
          <p:nvPr/>
        </p:nvSpPr>
        <p:spPr>
          <a:xfrm>
            <a:off x="16080655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2" name="Cylindre 321">
            <a:extLst>
              <a:ext uri="{FF2B5EF4-FFF2-40B4-BE49-F238E27FC236}">
                <a16:creationId xmlns:a16="http://schemas.microsoft.com/office/drawing/2014/main" id="{361D8AEC-42F8-41B2-99D2-E33A740EFD7E}"/>
              </a:ext>
            </a:extLst>
          </p:cNvPr>
          <p:cNvSpPr/>
          <p:nvPr/>
        </p:nvSpPr>
        <p:spPr>
          <a:xfrm>
            <a:off x="17723895" y="227942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3" name="Cylindre 322">
            <a:extLst>
              <a:ext uri="{FF2B5EF4-FFF2-40B4-BE49-F238E27FC236}">
                <a16:creationId xmlns:a16="http://schemas.microsoft.com/office/drawing/2014/main" id="{97655DB0-311C-48DC-9F8A-3D69755B8831}"/>
              </a:ext>
            </a:extLst>
          </p:cNvPr>
          <p:cNvSpPr/>
          <p:nvPr/>
        </p:nvSpPr>
        <p:spPr>
          <a:xfrm>
            <a:off x="17722390" y="2279292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25" name="ZoneTexte 324">
            <a:extLst>
              <a:ext uri="{FF2B5EF4-FFF2-40B4-BE49-F238E27FC236}">
                <a16:creationId xmlns:a16="http://schemas.microsoft.com/office/drawing/2014/main" id="{A07818AF-485B-4D6A-85CD-D958C0625DBA}"/>
              </a:ext>
            </a:extLst>
          </p:cNvPr>
          <p:cNvSpPr txBox="1"/>
          <p:nvPr/>
        </p:nvSpPr>
        <p:spPr>
          <a:xfrm>
            <a:off x="17584490" y="28506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-1cm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807BC91-E4A4-4CBC-8327-D0EFBF49B284}"/>
              </a:ext>
            </a:extLst>
          </p:cNvPr>
          <p:cNvSpPr/>
          <p:nvPr/>
        </p:nvSpPr>
        <p:spPr>
          <a:xfrm>
            <a:off x="17292951" y="1953386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4" name="Cylindre 333">
            <a:extLst>
              <a:ext uri="{FF2B5EF4-FFF2-40B4-BE49-F238E27FC236}">
                <a16:creationId xmlns:a16="http://schemas.microsoft.com/office/drawing/2014/main" id="{870DF617-D944-407A-9D8F-1D29CFFB85B2}"/>
              </a:ext>
            </a:extLst>
          </p:cNvPr>
          <p:cNvSpPr/>
          <p:nvPr/>
        </p:nvSpPr>
        <p:spPr>
          <a:xfrm>
            <a:off x="11936374" y="907330"/>
            <a:ext cx="273946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5" name="Cylindre 334">
            <a:extLst>
              <a:ext uri="{FF2B5EF4-FFF2-40B4-BE49-F238E27FC236}">
                <a16:creationId xmlns:a16="http://schemas.microsoft.com/office/drawing/2014/main" id="{34705385-7F74-404A-B08A-412D7D01C6DA}"/>
              </a:ext>
            </a:extLst>
          </p:cNvPr>
          <p:cNvSpPr/>
          <p:nvPr/>
        </p:nvSpPr>
        <p:spPr>
          <a:xfrm>
            <a:off x="11933565" y="582535"/>
            <a:ext cx="275621" cy="493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6" name="Flèche : droite 335">
            <a:extLst>
              <a:ext uri="{FF2B5EF4-FFF2-40B4-BE49-F238E27FC236}">
                <a16:creationId xmlns:a16="http://schemas.microsoft.com/office/drawing/2014/main" id="{C69F4669-1154-4A17-B76B-D2B0F4585499}"/>
              </a:ext>
            </a:extLst>
          </p:cNvPr>
          <p:cNvSpPr/>
          <p:nvPr/>
        </p:nvSpPr>
        <p:spPr>
          <a:xfrm rot="16200000">
            <a:off x="11905528" y="713555"/>
            <a:ext cx="360000" cy="135148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8959F18B-341F-4CAA-939F-BA188D546945}"/>
              </a:ext>
            </a:extLst>
          </p:cNvPr>
          <p:cNvSpPr txBox="1"/>
          <p:nvPr/>
        </p:nvSpPr>
        <p:spPr>
          <a:xfrm>
            <a:off x="11776048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9C39A4F-C741-46E3-9CF7-007BFB71422D}"/>
              </a:ext>
            </a:extLst>
          </p:cNvPr>
          <p:cNvSpPr/>
          <p:nvPr/>
        </p:nvSpPr>
        <p:spPr>
          <a:xfrm>
            <a:off x="11498871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0" name="Cylindre 339">
            <a:extLst>
              <a:ext uri="{FF2B5EF4-FFF2-40B4-BE49-F238E27FC236}">
                <a16:creationId xmlns:a16="http://schemas.microsoft.com/office/drawing/2014/main" id="{989454CC-FEA4-468F-8E80-11C21BCB04C1}"/>
              </a:ext>
            </a:extLst>
          </p:cNvPr>
          <p:cNvSpPr/>
          <p:nvPr/>
        </p:nvSpPr>
        <p:spPr>
          <a:xfrm>
            <a:off x="13187809" y="88866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1" name="Cylindre 340">
            <a:extLst>
              <a:ext uri="{FF2B5EF4-FFF2-40B4-BE49-F238E27FC236}">
                <a16:creationId xmlns:a16="http://schemas.microsoft.com/office/drawing/2014/main" id="{D83AC146-3392-456D-BD29-6E0D890BF0A7}"/>
              </a:ext>
            </a:extLst>
          </p:cNvPr>
          <p:cNvSpPr/>
          <p:nvPr/>
        </p:nvSpPr>
        <p:spPr>
          <a:xfrm>
            <a:off x="13185102" y="601203"/>
            <a:ext cx="324000" cy="455865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2" name="Flèche : droite 341">
            <a:extLst>
              <a:ext uri="{FF2B5EF4-FFF2-40B4-BE49-F238E27FC236}">
                <a16:creationId xmlns:a16="http://schemas.microsoft.com/office/drawing/2014/main" id="{C42E51E4-834C-4491-88C8-BD5045793383}"/>
              </a:ext>
            </a:extLst>
          </p:cNvPr>
          <p:cNvSpPr/>
          <p:nvPr/>
        </p:nvSpPr>
        <p:spPr>
          <a:xfrm rot="16200000">
            <a:off x="13186825" y="701027"/>
            <a:ext cx="324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2213EE05-C7E5-4E07-8C92-65E0C5EF1E23}"/>
              </a:ext>
            </a:extLst>
          </p:cNvPr>
          <p:cNvSpPr txBox="1"/>
          <p:nvPr/>
        </p:nvSpPr>
        <p:spPr>
          <a:xfrm>
            <a:off x="13024006" y="1234589"/>
            <a:ext cx="644728" cy="24622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B4E4ADA-1A58-43D5-BCE2-18EF98CF264C}"/>
              </a:ext>
            </a:extLst>
          </p:cNvPr>
          <p:cNvSpPr/>
          <p:nvPr/>
        </p:nvSpPr>
        <p:spPr>
          <a:xfrm>
            <a:off x="12752505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6" name="Cylindre 345">
            <a:extLst>
              <a:ext uri="{FF2B5EF4-FFF2-40B4-BE49-F238E27FC236}">
                <a16:creationId xmlns:a16="http://schemas.microsoft.com/office/drawing/2014/main" id="{78BC56E8-9971-4D41-BF93-8065CD9EEB9B}"/>
              </a:ext>
            </a:extLst>
          </p:cNvPr>
          <p:cNvSpPr/>
          <p:nvPr/>
        </p:nvSpPr>
        <p:spPr>
          <a:xfrm>
            <a:off x="15692623" y="854438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7" name="Cylindre 346">
            <a:extLst>
              <a:ext uri="{FF2B5EF4-FFF2-40B4-BE49-F238E27FC236}">
                <a16:creationId xmlns:a16="http://schemas.microsoft.com/office/drawing/2014/main" id="{50274925-0FD4-4ACA-8365-3AE65AA53DE7}"/>
              </a:ext>
            </a:extLst>
          </p:cNvPr>
          <p:cNvSpPr/>
          <p:nvPr/>
        </p:nvSpPr>
        <p:spPr>
          <a:xfrm>
            <a:off x="15689733" y="635559"/>
            <a:ext cx="324000" cy="385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8" name="Flèche : droite 347">
            <a:extLst>
              <a:ext uri="{FF2B5EF4-FFF2-40B4-BE49-F238E27FC236}">
                <a16:creationId xmlns:a16="http://schemas.microsoft.com/office/drawing/2014/main" id="{2519C2A4-B46C-467A-8B7C-F1F9C196A08D}"/>
              </a:ext>
            </a:extLst>
          </p:cNvPr>
          <p:cNvSpPr/>
          <p:nvPr/>
        </p:nvSpPr>
        <p:spPr>
          <a:xfrm rot="16200000">
            <a:off x="15727639" y="702802"/>
            <a:ext cx="252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49" name="ZoneTexte 348">
            <a:extLst>
              <a:ext uri="{FF2B5EF4-FFF2-40B4-BE49-F238E27FC236}">
                <a16:creationId xmlns:a16="http://schemas.microsoft.com/office/drawing/2014/main" id="{A3A53DD6-CD46-4A90-BCDC-DB8AF2BA30D4}"/>
              </a:ext>
            </a:extLst>
          </p:cNvPr>
          <p:cNvSpPr txBox="1"/>
          <p:nvPr/>
        </p:nvSpPr>
        <p:spPr>
          <a:xfrm>
            <a:off x="15531274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E7B8ED9-9E0B-4083-9700-5B247C45F43E}"/>
              </a:ext>
            </a:extLst>
          </p:cNvPr>
          <p:cNvSpPr/>
          <p:nvPr/>
        </p:nvSpPr>
        <p:spPr>
          <a:xfrm>
            <a:off x="15259773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2" name="Cylindre 351">
            <a:extLst>
              <a:ext uri="{FF2B5EF4-FFF2-40B4-BE49-F238E27FC236}">
                <a16:creationId xmlns:a16="http://schemas.microsoft.com/office/drawing/2014/main" id="{BF7D2B7C-F497-41F9-9F54-F28EEF1651E6}"/>
              </a:ext>
            </a:extLst>
          </p:cNvPr>
          <p:cNvSpPr/>
          <p:nvPr/>
        </p:nvSpPr>
        <p:spPr>
          <a:xfrm>
            <a:off x="16941456" y="832832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3" name="Cylindre 352">
            <a:extLst>
              <a:ext uri="{FF2B5EF4-FFF2-40B4-BE49-F238E27FC236}">
                <a16:creationId xmlns:a16="http://schemas.microsoft.com/office/drawing/2014/main" id="{C97B6813-CA02-4B8F-9998-4579D953C2CE}"/>
              </a:ext>
            </a:extLst>
          </p:cNvPr>
          <p:cNvSpPr/>
          <p:nvPr/>
        </p:nvSpPr>
        <p:spPr>
          <a:xfrm>
            <a:off x="16938566" y="654535"/>
            <a:ext cx="324000" cy="349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4" name="Flèche : droite 353">
            <a:extLst>
              <a:ext uri="{FF2B5EF4-FFF2-40B4-BE49-F238E27FC236}">
                <a16:creationId xmlns:a16="http://schemas.microsoft.com/office/drawing/2014/main" id="{F5AA0E8C-26AB-4890-8F6C-D73B40484A46}"/>
              </a:ext>
            </a:extLst>
          </p:cNvPr>
          <p:cNvSpPr/>
          <p:nvPr/>
        </p:nvSpPr>
        <p:spPr>
          <a:xfrm rot="16200000">
            <a:off x="16994472" y="699196"/>
            <a:ext cx="216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BE08EDA3-0EC7-466E-8DF2-446CD26E5BC2}"/>
              </a:ext>
            </a:extLst>
          </p:cNvPr>
          <p:cNvSpPr txBox="1"/>
          <p:nvPr/>
        </p:nvSpPr>
        <p:spPr>
          <a:xfrm>
            <a:off x="16780107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154F43E-31A8-4E4D-AF71-58624244ECF1}"/>
              </a:ext>
            </a:extLst>
          </p:cNvPr>
          <p:cNvSpPr/>
          <p:nvPr/>
        </p:nvSpPr>
        <p:spPr>
          <a:xfrm>
            <a:off x="16513407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" name="Cylindre 357">
            <a:extLst>
              <a:ext uri="{FF2B5EF4-FFF2-40B4-BE49-F238E27FC236}">
                <a16:creationId xmlns:a16="http://schemas.microsoft.com/office/drawing/2014/main" id="{19AC4329-14D7-400C-A2FE-B66971B6C0E2}"/>
              </a:ext>
            </a:extLst>
          </p:cNvPr>
          <p:cNvSpPr/>
          <p:nvPr/>
        </p:nvSpPr>
        <p:spPr>
          <a:xfrm>
            <a:off x="18199887" y="817414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59" name="Cylindre 358">
            <a:extLst>
              <a:ext uri="{FF2B5EF4-FFF2-40B4-BE49-F238E27FC236}">
                <a16:creationId xmlns:a16="http://schemas.microsoft.com/office/drawing/2014/main" id="{6880719D-084F-40A9-A4E3-73F89E3A42A4}"/>
              </a:ext>
            </a:extLst>
          </p:cNvPr>
          <p:cNvSpPr/>
          <p:nvPr/>
        </p:nvSpPr>
        <p:spPr>
          <a:xfrm>
            <a:off x="18199423" y="672451"/>
            <a:ext cx="324000" cy="313368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1" name="Flèche : droite 360">
            <a:extLst>
              <a:ext uri="{FF2B5EF4-FFF2-40B4-BE49-F238E27FC236}">
                <a16:creationId xmlns:a16="http://schemas.microsoft.com/office/drawing/2014/main" id="{06B06F32-84B4-4BF0-A5EA-2874D67CFA18}"/>
              </a:ext>
            </a:extLst>
          </p:cNvPr>
          <p:cNvSpPr/>
          <p:nvPr/>
        </p:nvSpPr>
        <p:spPr>
          <a:xfrm rot="16200000">
            <a:off x="18270903" y="701778"/>
            <a:ext cx="180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5F65F1E7-397E-4A6B-BE4F-7645B519F26E}"/>
              </a:ext>
            </a:extLst>
          </p:cNvPr>
          <p:cNvSpPr txBox="1"/>
          <p:nvPr/>
        </p:nvSpPr>
        <p:spPr>
          <a:xfrm>
            <a:off x="18038537" y="123392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F52150D-61EB-4626-B6AF-ECBA627B6B72}"/>
              </a:ext>
            </a:extLst>
          </p:cNvPr>
          <p:cNvSpPr/>
          <p:nvPr/>
        </p:nvSpPr>
        <p:spPr>
          <a:xfrm>
            <a:off x="17767036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8" name="Cylindre 367">
            <a:extLst>
              <a:ext uri="{FF2B5EF4-FFF2-40B4-BE49-F238E27FC236}">
                <a16:creationId xmlns:a16="http://schemas.microsoft.com/office/drawing/2014/main" id="{D822568B-9BD4-42B7-A59D-B3B0302EA39D}"/>
              </a:ext>
            </a:extLst>
          </p:cNvPr>
          <p:cNvSpPr/>
          <p:nvPr/>
        </p:nvSpPr>
        <p:spPr>
          <a:xfrm>
            <a:off x="14438368" y="87158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9" name="Cylindre 368">
            <a:extLst>
              <a:ext uri="{FF2B5EF4-FFF2-40B4-BE49-F238E27FC236}">
                <a16:creationId xmlns:a16="http://schemas.microsoft.com/office/drawing/2014/main" id="{A0040864-E30E-4BD1-BEBB-301449991FC2}"/>
              </a:ext>
            </a:extLst>
          </p:cNvPr>
          <p:cNvSpPr/>
          <p:nvPr/>
        </p:nvSpPr>
        <p:spPr>
          <a:xfrm>
            <a:off x="14436184" y="618413"/>
            <a:ext cx="324000" cy="421200"/>
          </a:xfrm>
          <a:prstGeom prst="can">
            <a:avLst>
              <a:gd name="adj" fmla="val 2397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5" name="Flèche : droite 374">
            <a:extLst>
              <a:ext uri="{FF2B5EF4-FFF2-40B4-BE49-F238E27FC236}">
                <a16:creationId xmlns:a16="http://schemas.microsoft.com/office/drawing/2014/main" id="{AE2D1BCD-C781-45C0-BEF3-32D240C60943}"/>
              </a:ext>
            </a:extLst>
          </p:cNvPr>
          <p:cNvSpPr/>
          <p:nvPr/>
        </p:nvSpPr>
        <p:spPr>
          <a:xfrm rot="16200000">
            <a:off x="14455384" y="701947"/>
            <a:ext cx="288000" cy="158870"/>
          </a:xfrm>
          <a:prstGeom prst="rightArrow">
            <a:avLst>
              <a:gd name="adj1" fmla="val 50000"/>
              <a:gd name="adj2" fmla="val 587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76" name="ZoneTexte 375">
            <a:extLst>
              <a:ext uri="{FF2B5EF4-FFF2-40B4-BE49-F238E27FC236}">
                <a16:creationId xmlns:a16="http://schemas.microsoft.com/office/drawing/2014/main" id="{064796E7-D998-41E7-BF6F-555EFD5CFCA3}"/>
              </a:ext>
            </a:extLst>
          </p:cNvPr>
          <p:cNvSpPr txBox="1"/>
          <p:nvPr/>
        </p:nvSpPr>
        <p:spPr>
          <a:xfrm>
            <a:off x="14277640" y="123458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771D965-0C94-446D-BEC2-E892BBE5C2C9}"/>
              </a:ext>
            </a:extLst>
          </p:cNvPr>
          <p:cNvSpPr/>
          <p:nvPr/>
        </p:nvSpPr>
        <p:spPr>
          <a:xfrm>
            <a:off x="14006139" y="359950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5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9821649" y="25299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0F3C9E-4CCC-4139-B9CB-9A4CB27DCCEC}"/>
              </a:ext>
            </a:extLst>
          </p:cNvPr>
          <p:cNvGrpSpPr/>
          <p:nvPr/>
        </p:nvGrpSpPr>
        <p:grpSpPr>
          <a:xfrm>
            <a:off x="8246043" y="1414163"/>
            <a:ext cx="1836000" cy="1836000"/>
            <a:chOff x="2712216" y="2417420"/>
            <a:chExt cx="1836000" cy="1836000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22B95492-FADB-4025-92E5-9FC1949A19E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FDDC43F-2285-4E8A-BD45-2D0EFE2186A0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4958906-47E5-4008-A275-33A363A6668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0" name="Signe Plus 29">
              <a:extLst>
                <a:ext uri="{FF2B5EF4-FFF2-40B4-BE49-F238E27FC236}">
                  <a16:creationId xmlns:a16="http://schemas.microsoft.com/office/drawing/2014/main" id="{F5627A7F-E2D4-4CED-BC7B-8FCB1C38C9BB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86233" y="2613143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B8E856-D531-461D-ACED-09C95499DA60}"/>
              </a:ext>
            </a:extLst>
          </p:cNvPr>
          <p:cNvGrpSpPr/>
          <p:nvPr/>
        </p:nvGrpSpPr>
        <p:grpSpPr>
          <a:xfrm>
            <a:off x="5991564" y="90066"/>
            <a:ext cx="1836000" cy="1836000"/>
            <a:chOff x="5134892" y="3777629"/>
            <a:chExt cx="1836000" cy="1836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82C355-3FCC-4BF5-B634-CAB96FCC7E4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1B7CEF8-9261-42FF-8CE2-F28FFEE0991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5397DBCA-E051-43F7-9C5E-063662013971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55" name="Signe Plus 54">
              <a:extLst>
                <a:ext uri="{FF2B5EF4-FFF2-40B4-BE49-F238E27FC236}">
                  <a16:creationId xmlns:a16="http://schemas.microsoft.com/office/drawing/2014/main" id="{3D8012FF-219B-4E3D-A991-F88E0A8491B5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Signe Plus 53">
              <a:extLst>
                <a:ext uri="{FF2B5EF4-FFF2-40B4-BE49-F238E27FC236}">
                  <a16:creationId xmlns:a16="http://schemas.microsoft.com/office/drawing/2014/main" id="{F65FC473-887F-40FC-9425-9427F23452F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Signe Plus 52">
              <a:extLst>
                <a:ext uri="{FF2B5EF4-FFF2-40B4-BE49-F238E27FC236}">
                  <a16:creationId xmlns:a16="http://schemas.microsoft.com/office/drawing/2014/main" id="{C6DAC497-A498-466D-AFA0-3A4A771AA2B6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Signe Plus 51">
              <a:extLst>
                <a:ext uri="{FF2B5EF4-FFF2-40B4-BE49-F238E27FC236}">
                  <a16:creationId xmlns:a16="http://schemas.microsoft.com/office/drawing/2014/main" id="{9B07E82F-24AA-4F28-BCE1-C128B484A46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2DB3BDB-B249-46E2-8F41-1375CA02141B}"/>
              </a:ext>
            </a:extLst>
          </p:cNvPr>
          <p:cNvGrpSpPr/>
          <p:nvPr/>
        </p:nvGrpSpPr>
        <p:grpSpPr>
          <a:xfrm>
            <a:off x="4075611" y="72066"/>
            <a:ext cx="1836000" cy="1836000"/>
            <a:chOff x="5134892" y="3777629"/>
            <a:chExt cx="1836000" cy="18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7BDBD2-FDC0-40CD-ADF7-E6A5BF5A805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DA4949-BAEE-4DC8-9752-25B25766DD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E1BE4857-0696-42B5-B794-0CCFFB8E4A04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67" name="Signe Plus 66">
              <a:extLst>
                <a:ext uri="{FF2B5EF4-FFF2-40B4-BE49-F238E27FC236}">
                  <a16:creationId xmlns:a16="http://schemas.microsoft.com/office/drawing/2014/main" id="{E265E52A-FFE6-45D9-8105-F41313B8BA85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Signe Plus 67">
              <a:extLst>
                <a:ext uri="{FF2B5EF4-FFF2-40B4-BE49-F238E27FC236}">
                  <a16:creationId xmlns:a16="http://schemas.microsoft.com/office/drawing/2014/main" id="{2B0E5699-F4EF-4CA3-913D-82B296AC9752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Signe Plus 68">
              <a:extLst>
                <a:ext uri="{FF2B5EF4-FFF2-40B4-BE49-F238E27FC236}">
                  <a16:creationId xmlns:a16="http://schemas.microsoft.com/office/drawing/2014/main" id="{97229F34-FAAE-4868-B64A-275D69FE9B87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74E6A43C-A38D-4033-88C4-2F2838023DC5}"/>
              </a:ext>
            </a:extLst>
          </p:cNvPr>
          <p:cNvGrpSpPr/>
          <p:nvPr/>
        </p:nvGrpSpPr>
        <p:grpSpPr>
          <a:xfrm>
            <a:off x="2148838" y="72066"/>
            <a:ext cx="1836000" cy="1836000"/>
            <a:chOff x="5134892" y="3777629"/>
            <a:chExt cx="1836000" cy="183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C73D93-66D3-4056-8498-9A0B5E553F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1516A80-1B3D-4FAE-941E-9701D9D10D53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941D27F5-1BB5-4D60-B613-9A170D67E006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1173E0AE-870A-40D4-A75F-85B47377A0BF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Signe Plus 75">
              <a:extLst>
                <a:ext uri="{FF2B5EF4-FFF2-40B4-BE49-F238E27FC236}">
                  <a16:creationId xmlns:a16="http://schemas.microsoft.com/office/drawing/2014/main" id="{A773ADE0-0328-43CC-9E62-10F84A2183C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9A21786-E913-441F-A5B9-0DDF7168063D}"/>
              </a:ext>
            </a:extLst>
          </p:cNvPr>
          <p:cNvGrpSpPr/>
          <p:nvPr/>
        </p:nvGrpSpPr>
        <p:grpSpPr>
          <a:xfrm>
            <a:off x="243114" y="72066"/>
            <a:ext cx="1836000" cy="1836000"/>
            <a:chOff x="5134892" y="3777629"/>
            <a:chExt cx="1836000" cy="18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CAA752E-B52C-485D-82D2-55B86F603E10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DD5F42F-D66B-4A42-8370-0402E27F211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386549E6-6BFB-4B77-A9D0-11CB2303E8AB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82" name="Signe Plus 81">
              <a:extLst>
                <a:ext uri="{FF2B5EF4-FFF2-40B4-BE49-F238E27FC236}">
                  <a16:creationId xmlns:a16="http://schemas.microsoft.com/office/drawing/2014/main" id="{BF9D1718-0EDE-43FC-B8A9-E46E8FB4739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1DB3891E-0F68-4845-B584-B4352507CCE6}"/>
              </a:ext>
            </a:extLst>
          </p:cNvPr>
          <p:cNvGrpSpPr/>
          <p:nvPr/>
        </p:nvGrpSpPr>
        <p:grpSpPr>
          <a:xfrm>
            <a:off x="6009564" y="2121321"/>
            <a:ext cx="1836000" cy="1836000"/>
            <a:chOff x="5134892" y="3777629"/>
            <a:chExt cx="1836000" cy="1836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6F9F5B-3768-4273-9FC9-E5847AB8779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56CB0BB-7EFD-4BF4-ACE4-258AB6E80D4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35657553-FD8D-4286-B4D3-DA2C908F34EA}"/>
                </a:ext>
              </a:extLst>
            </p:cNvPr>
            <p:cNvSpPr txBox="1"/>
            <p:nvPr/>
          </p:nvSpPr>
          <p:spPr>
            <a:xfrm>
              <a:off x="5670719" y="51874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</p:grpSp>
      <p:sp>
        <p:nvSpPr>
          <p:cNvPr id="114" name="Signe Plus 113">
            <a:extLst>
              <a:ext uri="{FF2B5EF4-FFF2-40B4-BE49-F238E27FC236}">
                <a16:creationId xmlns:a16="http://schemas.microsoft.com/office/drawing/2014/main" id="{A75FF358-EB7D-4D8A-A267-36C9AE3397EC}"/>
              </a:ext>
            </a:extLst>
          </p:cNvPr>
          <p:cNvSpPr/>
          <p:nvPr/>
        </p:nvSpPr>
        <p:spPr>
          <a:xfrm>
            <a:off x="6207564" y="2319321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3F85A55-042C-4348-82BA-D21BEBE0DCF4}"/>
              </a:ext>
            </a:extLst>
          </p:cNvPr>
          <p:cNvGrpSpPr/>
          <p:nvPr/>
        </p:nvGrpSpPr>
        <p:grpSpPr>
          <a:xfrm>
            <a:off x="4188564" y="2121321"/>
            <a:ext cx="1836000" cy="1836000"/>
            <a:chOff x="5134892" y="3777629"/>
            <a:chExt cx="1836000" cy="1836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961920-A3E9-4D51-B710-5E993F8C415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2F70A319-F084-4419-B86B-96E8BA3D98F8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AF829CEA-7DD6-4048-ADE4-5E16A2B5D3AB}"/>
                </a:ext>
              </a:extLst>
            </p:cNvPr>
            <p:cNvSpPr txBox="1"/>
            <p:nvPr/>
          </p:nvSpPr>
          <p:spPr>
            <a:xfrm>
              <a:off x="5670719" y="51874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</p:grpSp>
      <p:sp>
        <p:nvSpPr>
          <p:cNvPr id="123" name="Signe Plus 122">
            <a:extLst>
              <a:ext uri="{FF2B5EF4-FFF2-40B4-BE49-F238E27FC236}">
                <a16:creationId xmlns:a16="http://schemas.microsoft.com/office/drawing/2014/main" id="{ACE9ACF5-FE2F-43F2-968A-03FF9A97DCC8}"/>
              </a:ext>
            </a:extLst>
          </p:cNvPr>
          <p:cNvSpPr/>
          <p:nvPr/>
        </p:nvSpPr>
        <p:spPr>
          <a:xfrm>
            <a:off x="4566564" y="2499321"/>
            <a:ext cx="1080000" cy="108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80D677E-5CF4-4E0D-90A1-BE14B65665DF}"/>
              </a:ext>
            </a:extLst>
          </p:cNvPr>
          <p:cNvGrpSpPr/>
          <p:nvPr/>
        </p:nvGrpSpPr>
        <p:grpSpPr>
          <a:xfrm>
            <a:off x="2367564" y="2121321"/>
            <a:ext cx="1836000" cy="1836000"/>
            <a:chOff x="2337948" y="3686222"/>
            <a:chExt cx="1836000" cy="1836000"/>
          </a:xfrm>
        </p:grpSpPr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68BB8C2-A3E3-4BD8-8760-9D17CB427BE0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91585D-E195-44FF-A7CB-0F3AF139202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4D52B8D0-7059-4F6F-AF41-792520A2107A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008F1FE-D65E-40B2-85D2-DCEA4E609068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6 cm</a:t>
                </a:r>
              </a:p>
            </p:txBody>
          </p:sp>
        </p:grpSp>
        <p:sp>
          <p:nvSpPr>
            <p:cNvPr id="128" name="Signe Plus 127">
              <a:extLst>
                <a:ext uri="{FF2B5EF4-FFF2-40B4-BE49-F238E27FC236}">
                  <a16:creationId xmlns:a16="http://schemas.microsoft.com/office/drawing/2014/main" id="{9FCC46BE-8E25-4C1D-A932-95F41677D327}"/>
                </a:ext>
              </a:extLst>
            </p:cNvPr>
            <p:cNvSpPr/>
            <p:nvPr/>
          </p:nvSpPr>
          <p:spPr>
            <a:xfrm>
              <a:off x="2895948" y="424422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CBD82E3C-5B68-4275-8AE5-87C1E4B0F73C}"/>
              </a:ext>
            </a:extLst>
          </p:cNvPr>
          <p:cNvGrpSpPr/>
          <p:nvPr/>
        </p:nvGrpSpPr>
        <p:grpSpPr>
          <a:xfrm>
            <a:off x="564564" y="2071311"/>
            <a:ext cx="1836000" cy="1836000"/>
            <a:chOff x="2337948" y="3686222"/>
            <a:chExt cx="1836000" cy="1836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CDC452C-D92B-471C-94FE-57F3CCFADEE1}"/>
                </a:ext>
              </a:extLst>
            </p:cNvPr>
            <p:cNvGrpSpPr/>
            <p:nvPr/>
          </p:nvGrpSpPr>
          <p:grpSpPr>
            <a:xfrm>
              <a:off x="2337948" y="3686222"/>
              <a:ext cx="1836000" cy="1836000"/>
              <a:chOff x="5134892" y="3777629"/>
              <a:chExt cx="1836000" cy="18360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5DF26B5-8836-4F74-814A-CE469C818A70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B4C2612-F9E1-4B53-BA05-CA6032230432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A103F23A-5871-4CC2-AF6E-5C9EB2B13200}"/>
                  </a:ext>
                </a:extLst>
              </p:cNvPr>
              <p:cNvSpPr txBox="1"/>
              <p:nvPr/>
            </p:nvSpPr>
            <p:spPr>
              <a:xfrm>
                <a:off x="5670719" y="51874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/>
                  <a:t>4 cm</a:t>
                </a:r>
              </a:p>
            </p:txBody>
          </p:sp>
        </p:grpSp>
        <p:sp>
          <p:nvSpPr>
            <p:cNvPr id="131" name="Signe Plus 130">
              <a:extLst>
                <a:ext uri="{FF2B5EF4-FFF2-40B4-BE49-F238E27FC236}">
                  <a16:creationId xmlns:a16="http://schemas.microsoft.com/office/drawing/2014/main" id="{75561916-4F89-43A2-BE26-249CB64B7508}"/>
                </a:ext>
              </a:extLst>
            </p:cNvPr>
            <p:cNvSpPr/>
            <p:nvPr/>
          </p:nvSpPr>
          <p:spPr>
            <a:xfrm>
              <a:off x="3075948" y="4424222"/>
              <a:ext cx="360000" cy="3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32B3BFB-3B4D-4F80-8A46-9B424E12A48E}"/>
              </a:ext>
            </a:extLst>
          </p:cNvPr>
          <p:cNvGrpSpPr/>
          <p:nvPr/>
        </p:nvGrpSpPr>
        <p:grpSpPr>
          <a:xfrm>
            <a:off x="6207564" y="4233143"/>
            <a:ext cx="1836000" cy="1836000"/>
            <a:chOff x="5134892" y="3777629"/>
            <a:chExt cx="1836000" cy="1836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39C8216-F757-4D36-B6AE-A388B175920E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6130F545-000C-43A5-9363-41E2F75B7AA6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6F65CAE-A278-44B2-9C8A-8166A5F9011E}"/>
                </a:ext>
              </a:extLst>
            </p:cNvPr>
            <p:cNvSpPr txBox="1"/>
            <p:nvPr/>
          </p:nvSpPr>
          <p:spPr>
            <a:xfrm>
              <a:off x="5670719" y="51017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10 cm</a:t>
              </a:r>
            </a:p>
          </p:txBody>
        </p:sp>
        <p:sp>
          <p:nvSpPr>
            <p:cNvPr id="139" name="Signe Plus 138">
              <a:extLst>
                <a:ext uri="{FF2B5EF4-FFF2-40B4-BE49-F238E27FC236}">
                  <a16:creationId xmlns:a16="http://schemas.microsoft.com/office/drawing/2014/main" id="{594445FE-1946-4EEA-ADC1-A2309DBCD8A6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444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Signe Plus 139">
              <a:extLst>
                <a:ext uri="{FF2B5EF4-FFF2-40B4-BE49-F238E27FC236}">
                  <a16:creationId xmlns:a16="http://schemas.microsoft.com/office/drawing/2014/main" id="{DB1022A2-EDF5-42D6-8C24-033ED9588339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Signe Plus 140">
              <a:extLst>
                <a:ext uri="{FF2B5EF4-FFF2-40B4-BE49-F238E27FC236}">
                  <a16:creationId xmlns:a16="http://schemas.microsoft.com/office/drawing/2014/main" id="{9E25BD3C-39E8-4B07-95CC-658663FCDC8B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Signe Plus 141">
              <a:extLst>
                <a:ext uri="{FF2B5EF4-FFF2-40B4-BE49-F238E27FC236}">
                  <a16:creationId xmlns:a16="http://schemas.microsoft.com/office/drawing/2014/main" id="{6B7AC42E-0D07-4D70-A11D-9F5F8ECA15AE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C0162EC1-946D-4AEC-B981-0C1A683FBF14}"/>
              </a:ext>
            </a:extLst>
          </p:cNvPr>
          <p:cNvGrpSpPr/>
          <p:nvPr/>
        </p:nvGrpSpPr>
        <p:grpSpPr>
          <a:xfrm>
            <a:off x="4291611" y="4215143"/>
            <a:ext cx="1836000" cy="1836000"/>
            <a:chOff x="5134892" y="3777629"/>
            <a:chExt cx="1836000" cy="183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AB283F-AB01-461D-826A-AF48CC06AA2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28EA8731-8E02-4647-8C90-0A5F343B3DC5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1A6C421-E1CB-420B-9B87-F6E3E9A01047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8 cm</a:t>
              </a:r>
            </a:p>
          </p:txBody>
        </p:sp>
        <p:sp>
          <p:nvSpPr>
            <p:cNvPr id="147" name="Signe Plus 146">
              <a:extLst>
                <a:ext uri="{FF2B5EF4-FFF2-40B4-BE49-F238E27FC236}">
                  <a16:creationId xmlns:a16="http://schemas.microsoft.com/office/drawing/2014/main" id="{8731E7FD-1747-4FF4-8F32-89DA8753B651}"/>
                </a:ext>
              </a:extLst>
            </p:cNvPr>
            <p:cNvSpPr/>
            <p:nvPr/>
          </p:nvSpPr>
          <p:spPr>
            <a:xfrm>
              <a:off x="5512892" y="4155629"/>
              <a:ext cx="1080000" cy="1080000"/>
            </a:xfrm>
            <a:prstGeom prst="mathPlus">
              <a:avLst>
                <a:gd name="adj1" fmla="val 3939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Signe Plus 147">
              <a:extLst>
                <a:ext uri="{FF2B5EF4-FFF2-40B4-BE49-F238E27FC236}">
                  <a16:creationId xmlns:a16="http://schemas.microsoft.com/office/drawing/2014/main" id="{5B6323D9-4C6C-49C0-8E5E-C80A0F5B9EFC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49A5B110-FF5E-472F-8931-35EF3E41B90F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920756DD-36F8-4E57-8871-03CEB0677455}"/>
              </a:ext>
            </a:extLst>
          </p:cNvPr>
          <p:cNvGrpSpPr/>
          <p:nvPr/>
        </p:nvGrpSpPr>
        <p:grpSpPr>
          <a:xfrm>
            <a:off x="2364838" y="4215143"/>
            <a:ext cx="1836000" cy="1836000"/>
            <a:chOff x="5134892" y="3777629"/>
            <a:chExt cx="1836000" cy="1836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552FDAD-8074-4B23-828B-8C1A6D56C126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A538859-4304-4098-8F12-CE6CD8AFC91F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615D5DD-50D5-4119-AA41-2D5D9A2E2A4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6 cm</a:t>
              </a:r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7A22EBAE-2B37-4E86-8BD1-DF263F53BF61}"/>
                </a:ext>
              </a:extLst>
            </p:cNvPr>
            <p:cNvSpPr/>
            <p:nvPr/>
          </p:nvSpPr>
          <p:spPr>
            <a:xfrm>
              <a:off x="5602892" y="4245629"/>
              <a:ext cx="900000" cy="900000"/>
            </a:xfrm>
            <a:prstGeom prst="mathPlus">
              <a:avLst>
                <a:gd name="adj1" fmla="val 3322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Signe Plus 154">
              <a:extLst>
                <a:ext uri="{FF2B5EF4-FFF2-40B4-BE49-F238E27FC236}">
                  <a16:creationId xmlns:a16="http://schemas.microsoft.com/office/drawing/2014/main" id="{F273AA4D-24D9-4149-894C-F0019650AF9A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06A5471-8265-4AED-8F05-610BD28EF17F}"/>
              </a:ext>
            </a:extLst>
          </p:cNvPr>
          <p:cNvGrpSpPr/>
          <p:nvPr/>
        </p:nvGrpSpPr>
        <p:grpSpPr>
          <a:xfrm>
            <a:off x="459114" y="4215143"/>
            <a:ext cx="1836000" cy="1836000"/>
            <a:chOff x="5134892" y="3777629"/>
            <a:chExt cx="1836000" cy="1836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67DBB5-F6A4-4C84-8214-7B89A80EF088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DDEE8E6F-E85D-4FFD-9F41-515A9A1F9DB4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F2B41C2-B538-452A-9559-E7E61662C811}"/>
                </a:ext>
              </a:extLst>
            </p:cNvPr>
            <p:cNvSpPr txBox="1"/>
            <p:nvPr/>
          </p:nvSpPr>
          <p:spPr>
            <a:xfrm>
              <a:off x="5739299" y="510172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 cm</a:t>
              </a:r>
            </a:p>
          </p:txBody>
        </p:sp>
        <p:sp>
          <p:nvSpPr>
            <p:cNvPr id="160" name="Signe Plus 159">
              <a:extLst>
                <a:ext uri="{FF2B5EF4-FFF2-40B4-BE49-F238E27FC236}">
                  <a16:creationId xmlns:a16="http://schemas.microsoft.com/office/drawing/2014/main" id="{99D654EF-DA1A-448D-8B8D-DFF95C01CF96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1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igne Plus 357">
            <a:extLst>
              <a:ext uri="{FF2B5EF4-FFF2-40B4-BE49-F238E27FC236}">
                <a16:creationId xmlns:a16="http://schemas.microsoft.com/office/drawing/2014/main" id="{790D4261-5277-41BF-85AD-2E9A5C51AFE3}"/>
              </a:ext>
            </a:extLst>
          </p:cNvPr>
          <p:cNvSpPr/>
          <p:nvPr/>
        </p:nvSpPr>
        <p:spPr>
          <a:xfrm>
            <a:off x="1781346" y="3107313"/>
            <a:ext cx="1080000" cy="1080000"/>
          </a:xfrm>
          <a:prstGeom prst="mathPlus">
            <a:avLst>
              <a:gd name="adj1" fmla="val 28929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7" name="Signe Plus 356">
            <a:extLst>
              <a:ext uri="{FF2B5EF4-FFF2-40B4-BE49-F238E27FC236}">
                <a16:creationId xmlns:a16="http://schemas.microsoft.com/office/drawing/2014/main" id="{8C38E39A-E47B-4469-B3CC-554F9267EC17}"/>
              </a:ext>
            </a:extLst>
          </p:cNvPr>
          <p:cNvSpPr/>
          <p:nvPr/>
        </p:nvSpPr>
        <p:spPr>
          <a:xfrm>
            <a:off x="1871346" y="3197313"/>
            <a:ext cx="900000" cy="900000"/>
          </a:xfrm>
          <a:prstGeom prst="mathPlus">
            <a:avLst>
              <a:gd name="adj1" fmla="val 26342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5" name="Signe Plus 354">
            <a:extLst>
              <a:ext uri="{FF2B5EF4-FFF2-40B4-BE49-F238E27FC236}">
                <a16:creationId xmlns:a16="http://schemas.microsoft.com/office/drawing/2014/main" id="{BDBB947E-A6DB-42A3-B7CE-175E80D81693}"/>
              </a:ext>
            </a:extLst>
          </p:cNvPr>
          <p:cNvSpPr/>
          <p:nvPr/>
        </p:nvSpPr>
        <p:spPr>
          <a:xfrm>
            <a:off x="2546251" y="116919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6" name="Signe Plus 295">
            <a:extLst>
              <a:ext uri="{FF2B5EF4-FFF2-40B4-BE49-F238E27FC236}">
                <a16:creationId xmlns:a16="http://schemas.microsoft.com/office/drawing/2014/main" id="{661AF8EB-0C36-48BF-99F8-C23DA61714DA}"/>
              </a:ext>
            </a:extLst>
          </p:cNvPr>
          <p:cNvSpPr/>
          <p:nvPr/>
        </p:nvSpPr>
        <p:spPr>
          <a:xfrm>
            <a:off x="8230815" y="3027710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4" name="Signe Plus 283">
            <a:extLst>
              <a:ext uri="{FF2B5EF4-FFF2-40B4-BE49-F238E27FC236}">
                <a16:creationId xmlns:a16="http://schemas.microsoft.com/office/drawing/2014/main" id="{577FC1C2-FF55-4CDB-9C9D-A857068CE122}"/>
              </a:ext>
            </a:extLst>
          </p:cNvPr>
          <p:cNvSpPr/>
          <p:nvPr/>
        </p:nvSpPr>
        <p:spPr>
          <a:xfrm>
            <a:off x="2946928" y="2101713"/>
            <a:ext cx="754100" cy="7541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5" name="Signe Plus 284">
            <a:extLst>
              <a:ext uri="{FF2B5EF4-FFF2-40B4-BE49-F238E27FC236}">
                <a16:creationId xmlns:a16="http://schemas.microsoft.com/office/drawing/2014/main" id="{53398EB3-1F90-4155-A2AF-BACB70FA5161}"/>
              </a:ext>
            </a:extLst>
          </p:cNvPr>
          <p:cNvSpPr/>
          <p:nvPr/>
        </p:nvSpPr>
        <p:spPr>
          <a:xfrm>
            <a:off x="2846961" y="2001638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6" name="Signe Plus 285">
            <a:extLst>
              <a:ext uri="{FF2B5EF4-FFF2-40B4-BE49-F238E27FC236}">
                <a16:creationId xmlns:a16="http://schemas.microsoft.com/office/drawing/2014/main" id="{8A36415E-3881-465B-BBE0-11132DF4B995}"/>
              </a:ext>
            </a:extLst>
          </p:cNvPr>
          <p:cNvSpPr/>
          <p:nvPr/>
        </p:nvSpPr>
        <p:spPr>
          <a:xfrm>
            <a:off x="2745995" y="1905010"/>
            <a:ext cx="754100" cy="7541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9" name="Signe Plus 278">
            <a:extLst>
              <a:ext uri="{FF2B5EF4-FFF2-40B4-BE49-F238E27FC236}">
                <a16:creationId xmlns:a16="http://schemas.microsoft.com/office/drawing/2014/main" id="{0C64BF7C-CFB3-4747-8A37-FB5DA5710C47}"/>
              </a:ext>
            </a:extLst>
          </p:cNvPr>
          <p:cNvSpPr/>
          <p:nvPr/>
        </p:nvSpPr>
        <p:spPr>
          <a:xfrm>
            <a:off x="2490885" y="1113843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3BC36A2-BA65-4072-A0B8-2E5FD5647491}"/>
              </a:ext>
            </a:extLst>
          </p:cNvPr>
          <p:cNvGrpSpPr/>
          <p:nvPr/>
        </p:nvGrpSpPr>
        <p:grpSpPr>
          <a:xfrm>
            <a:off x="84996" y="1597214"/>
            <a:ext cx="1836000" cy="1836000"/>
            <a:chOff x="4612008" y="2417420"/>
            <a:chExt cx="1836000" cy="1836000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B186C06-F442-45B1-B5F8-84D379F7DDD7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6840B3-9023-41AA-B8A9-B05C322674E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6E8D8A46-96DE-4D98-B19B-A6A59134A004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7" name="Signe Moins 116">
              <a:extLst>
                <a:ext uri="{FF2B5EF4-FFF2-40B4-BE49-F238E27FC236}">
                  <a16:creationId xmlns:a16="http://schemas.microsoft.com/office/drawing/2014/main" id="{513D9EEF-7142-4F66-96C8-7B53895658AA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47CFD2B-9F1A-4B45-A51D-3D6D054CEB01}"/>
              </a:ext>
            </a:extLst>
          </p:cNvPr>
          <p:cNvSpPr/>
          <p:nvPr/>
        </p:nvSpPr>
        <p:spPr>
          <a:xfrm>
            <a:off x="2024660" y="829482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F41D014-DC49-4E3C-A169-6624225A336C}"/>
              </a:ext>
            </a:extLst>
          </p:cNvPr>
          <p:cNvGrpSpPr/>
          <p:nvPr/>
        </p:nvGrpSpPr>
        <p:grpSpPr>
          <a:xfrm>
            <a:off x="4023141" y="1918492"/>
            <a:ext cx="1836000" cy="1836000"/>
            <a:chOff x="4612008" y="2417420"/>
            <a:chExt cx="1836000" cy="1836000"/>
          </a:xfrm>
        </p:grpSpPr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1F9E9C9-B32D-4A2C-B558-EA3E3D31512B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59339DE-B90D-4AD3-96C7-49841C813DE5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5798F53E-C2C9-4A0E-A68E-4B1010CE1AA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3" name="Signe Moins 182">
              <a:extLst>
                <a:ext uri="{FF2B5EF4-FFF2-40B4-BE49-F238E27FC236}">
                  <a16:creationId xmlns:a16="http://schemas.microsoft.com/office/drawing/2014/main" id="{189A1CB2-80D0-43EC-A2F3-02992A30F429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D20C43AF-8988-41A5-BB5F-047A2E9380C5}"/>
              </a:ext>
            </a:extLst>
          </p:cNvPr>
          <p:cNvGrpSpPr/>
          <p:nvPr/>
        </p:nvGrpSpPr>
        <p:grpSpPr>
          <a:xfrm>
            <a:off x="5784059" y="-462266"/>
            <a:ext cx="1836000" cy="1836000"/>
            <a:chOff x="5134892" y="3777629"/>
            <a:chExt cx="1836000" cy="18360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D04C3C-E810-4FB0-BDB1-F65FA4FCB0D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D7A3171D-77C0-42EA-A8C9-B86B4383B82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6" name="Signe Plus 195">
              <a:extLst>
                <a:ext uri="{FF2B5EF4-FFF2-40B4-BE49-F238E27FC236}">
                  <a16:creationId xmlns:a16="http://schemas.microsoft.com/office/drawing/2014/main" id="{01131E76-CE44-4332-BD41-D3E1A23037D9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7" name="Ellipse 206">
            <a:extLst>
              <a:ext uri="{FF2B5EF4-FFF2-40B4-BE49-F238E27FC236}">
                <a16:creationId xmlns:a16="http://schemas.microsoft.com/office/drawing/2014/main" id="{DE9E949E-8EE5-49CA-B661-538D4DA185BB}"/>
              </a:ext>
            </a:extLst>
          </p:cNvPr>
          <p:cNvSpPr/>
          <p:nvPr/>
        </p:nvSpPr>
        <p:spPr>
          <a:xfrm>
            <a:off x="7963175" y="829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C017E4B5-D4E3-4EF5-BDFA-97575E156690}"/>
              </a:ext>
            </a:extLst>
          </p:cNvPr>
          <p:cNvGrpSpPr/>
          <p:nvPr/>
        </p:nvGrpSpPr>
        <p:grpSpPr>
          <a:xfrm>
            <a:off x="8338020" y="1192330"/>
            <a:ext cx="913426" cy="926056"/>
            <a:chOff x="6419381" y="3944845"/>
            <a:chExt cx="913426" cy="926056"/>
          </a:xfrm>
        </p:grpSpPr>
        <p:sp>
          <p:nvSpPr>
            <p:cNvPr id="209" name="Signe Plus 208">
              <a:extLst>
                <a:ext uri="{FF2B5EF4-FFF2-40B4-BE49-F238E27FC236}">
                  <a16:creationId xmlns:a16="http://schemas.microsoft.com/office/drawing/2014/main" id="{4C8FC579-2783-4275-83E6-A051D5B7B828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D6CFB99A-76C2-44DD-8820-015E6B47E78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11" name="Signe Plus 210">
                <a:extLst>
                  <a:ext uri="{FF2B5EF4-FFF2-40B4-BE49-F238E27FC236}">
                    <a16:creationId xmlns:a16="http://schemas.microsoft.com/office/drawing/2014/main" id="{8E2619AA-3E10-4F5C-BE82-BD56CFE94D0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Signe Plus 211">
                <a:extLst>
                  <a:ext uri="{FF2B5EF4-FFF2-40B4-BE49-F238E27FC236}">
                    <a16:creationId xmlns:a16="http://schemas.microsoft.com/office/drawing/2014/main" id="{FB816DA0-B6A5-4E4F-830E-ADFF045BBBC7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Signe Plus 212">
                <a:extLst>
                  <a:ext uri="{FF2B5EF4-FFF2-40B4-BE49-F238E27FC236}">
                    <a16:creationId xmlns:a16="http://schemas.microsoft.com/office/drawing/2014/main" id="{38C56D57-60A3-4557-A6B8-CFED5AD3773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Signe Plus 213">
                <a:extLst>
                  <a:ext uri="{FF2B5EF4-FFF2-40B4-BE49-F238E27FC236}">
                    <a16:creationId xmlns:a16="http://schemas.microsoft.com/office/drawing/2014/main" id="{7C59CFD2-F34F-4F35-8B42-CCF02D752060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6" name="Ellipse 215">
            <a:extLst>
              <a:ext uri="{FF2B5EF4-FFF2-40B4-BE49-F238E27FC236}">
                <a16:creationId xmlns:a16="http://schemas.microsoft.com/office/drawing/2014/main" id="{F75A6EE1-D34D-4E22-802D-AD4CD385F5EA}"/>
              </a:ext>
            </a:extLst>
          </p:cNvPr>
          <p:cNvSpPr/>
          <p:nvPr/>
        </p:nvSpPr>
        <p:spPr>
          <a:xfrm>
            <a:off x="6101653" y="865482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7E6775CB-C96B-42DE-81E8-8736A9D608C2}"/>
              </a:ext>
            </a:extLst>
          </p:cNvPr>
          <p:cNvGrpSpPr/>
          <p:nvPr/>
        </p:nvGrpSpPr>
        <p:grpSpPr>
          <a:xfrm>
            <a:off x="6507498" y="1215378"/>
            <a:ext cx="877258" cy="887436"/>
            <a:chOff x="3264802" y="4431421"/>
            <a:chExt cx="877258" cy="887436"/>
          </a:xfrm>
        </p:grpSpPr>
        <p:sp>
          <p:nvSpPr>
            <p:cNvPr id="220" name="Signe Plus 219">
              <a:extLst>
                <a:ext uri="{FF2B5EF4-FFF2-40B4-BE49-F238E27FC236}">
                  <a16:creationId xmlns:a16="http://schemas.microsoft.com/office/drawing/2014/main" id="{0BEC972D-8AFF-42BA-B945-EB03499CEBDF}"/>
                </a:ext>
              </a:extLst>
            </p:cNvPr>
            <p:cNvSpPr/>
            <p:nvPr/>
          </p:nvSpPr>
          <p:spPr>
            <a:xfrm>
              <a:off x="3387960" y="4564757"/>
              <a:ext cx="754100" cy="7541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1" name="Signe Plus 220">
              <a:extLst>
                <a:ext uri="{FF2B5EF4-FFF2-40B4-BE49-F238E27FC236}">
                  <a16:creationId xmlns:a16="http://schemas.microsoft.com/office/drawing/2014/main" id="{ABCC4973-A711-40D2-8FE7-1C8A585B003A}"/>
                </a:ext>
              </a:extLst>
            </p:cNvPr>
            <p:cNvSpPr/>
            <p:nvPr/>
          </p:nvSpPr>
          <p:spPr>
            <a:xfrm>
              <a:off x="3350518" y="4521899"/>
              <a:ext cx="754100" cy="754100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2" name="Signe Plus 221">
              <a:extLst>
                <a:ext uri="{FF2B5EF4-FFF2-40B4-BE49-F238E27FC236}">
                  <a16:creationId xmlns:a16="http://schemas.microsoft.com/office/drawing/2014/main" id="{3314AF20-2C80-4543-B7C9-EAE6F08FCC01}"/>
                </a:ext>
              </a:extLst>
            </p:cNvPr>
            <p:cNvSpPr/>
            <p:nvPr/>
          </p:nvSpPr>
          <p:spPr>
            <a:xfrm>
              <a:off x="3307660" y="4476660"/>
              <a:ext cx="754100" cy="7541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3" name="Signe Plus 222">
              <a:extLst>
                <a:ext uri="{FF2B5EF4-FFF2-40B4-BE49-F238E27FC236}">
                  <a16:creationId xmlns:a16="http://schemas.microsoft.com/office/drawing/2014/main" id="{47D54F87-4450-4B2E-95D6-63A0D09B35ED}"/>
                </a:ext>
              </a:extLst>
            </p:cNvPr>
            <p:cNvSpPr/>
            <p:nvPr/>
          </p:nvSpPr>
          <p:spPr>
            <a:xfrm>
              <a:off x="3264802" y="4431421"/>
              <a:ext cx="754100" cy="7541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B426CD4-7CAA-4A43-9714-AE1B5C14AA74}"/>
              </a:ext>
            </a:extLst>
          </p:cNvPr>
          <p:cNvGrpSpPr/>
          <p:nvPr/>
        </p:nvGrpSpPr>
        <p:grpSpPr>
          <a:xfrm>
            <a:off x="3632221" y="847492"/>
            <a:ext cx="876308" cy="827555"/>
            <a:chOff x="5563319" y="2620416"/>
            <a:chExt cx="876308" cy="827555"/>
          </a:xfrm>
        </p:grpSpPr>
        <p:sp>
          <p:nvSpPr>
            <p:cNvPr id="228" name="Signe Plus 227">
              <a:extLst>
                <a:ext uri="{FF2B5EF4-FFF2-40B4-BE49-F238E27FC236}">
                  <a16:creationId xmlns:a16="http://schemas.microsoft.com/office/drawing/2014/main" id="{4FC0FF4D-0158-4883-916F-D25B9CF49842}"/>
                </a:ext>
              </a:extLst>
            </p:cNvPr>
            <p:cNvSpPr/>
            <p:nvPr/>
          </p:nvSpPr>
          <p:spPr>
            <a:xfrm>
              <a:off x="5719627" y="2727971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7" name="Signe Plus 226">
              <a:extLst>
                <a:ext uri="{FF2B5EF4-FFF2-40B4-BE49-F238E27FC236}">
                  <a16:creationId xmlns:a16="http://schemas.microsoft.com/office/drawing/2014/main" id="{4C62A990-4A70-459E-8A79-E766F2D6739E}"/>
                </a:ext>
              </a:extLst>
            </p:cNvPr>
            <p:cNvSpPr/>
            <p:nvPr/>
          </p:nvSpPr>
          <p:spPr>
            <a:xfrm>
              <a:off x="5655209" y="2668052"/>
              <a:ext cx="720000" cy="72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6" name="Signe Plus 225">
              <a:extLst>
                <a:ext uri="{FF2B5EF4-FFF2-40B4-BE49-F238E27FC236}">
                  <a16:creationId xmlns:a16="http://schemas.microsoft.com/office/drawing/2014/main" id="{AEDBB63D-4ADE-4F18-91AE-411E369CF135}"/>
                </a:ext>
              </a:extLst>
            </p:cNvPr>
            <p:cNvSpPr/>
            <p:nvPr/>
          </p:nvSpPr>
          <p:spPr>
            <a:xfrm>
              <a:off x="5563319" y="2620416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42" name="Signe Plus 241">
            <a:extLst>
              <a:ext uri="{FF2B5EF4-FFF2-40B4-BE49-F238E27FC236}">
                <a16:creationId xmlns:a16="http://schemas.microsoft.com/office/drawing/2014/main" id="{74069572-86DF-4647-A084-A6BF05B81B86}"/>
              </a:ext>
            </a:extLst>
          </p:cNvPr>
          <p:cNvSpPr/>
          <p:nvPr/>
        </p:nvSpPr>
        <p:spPr>
          <a:xfrm>
            <a:off x="9611653" y="51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1" name="Signe Plus 240">
            <a:extLst>
              <a:ext uri="{FF2B5EF4-FFF2-40B4-BE49-F238E27FC236}">
                <a16:creationId xmlns:a16="http://schemas.microsoft.com/office/drawing/2014/main" id="{0F448096-D021-4E72-9366-F1627496F601}"/>
              </a:ext>
            </a:extLst>
          </p:cNvPr>
          <p:cNvSpPr/>
          <p:nvPr/>
        </p:nvSpPr>
        <p:spPr>
          <a:xfrm>
            <a:off x="9701653" y="5288098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Signe Plus 239">
            <a:extLst>
              <a:ext uri="{FF2B5EF4-FFF2-40B4-BE49-F238E27FC236}">
                <a16:creationId xmlns:a16="http://schemas.microsoft.com/office/drawing/2014/main" id="{20D09CB3-1B40-4A6C-BC11-4A1FFC52CAD6}"/>
              </a:ext>
            </a:extLst>
          </p:cNvPr>
          <p:cNvSpPr/>
          <p:nvPr/>
        </p:nvSpPr>
        <p:spPr>
          <a:xfrm>
            <a:off x="9791653" y="5378098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Signe Plus 238">
            <a:extLst>
              <a:ext uri="{FF2B5EF4-FFF2-40B4-BE49-F238E27FC236}">
                <a16:creationId xmlns:a16="http://schemas.microsoft.com/office/drawing/2014/main" id="{0178F963-0DFD-499F-852D-A2C8D3C87448}"/>
              </a:ext>
            </a:extLst>
          </p:cNvPr>
          <p:cNvSpPr/>
          <p:nvPr/>
        </p:nvSpPr>
        <p:spPr>
          <a:xfrm>
            <a:off x="9881653" y="5468098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Signe Plus 237">
            <a:extLst>
              <a:ext uri="{FF2B5EF4-FFF2-40B4-BE49-F238E27FC236}">
                <a16:creationId xmlns:a16="http://schemas.microsoft.com/office/drawing/2014/main" id="{3302D672-C57D-414C-BD93-36E5EF5043BB}"/>
              </a:ext>
            </a:extLst>
          </p:cNvPr>
          <p:cNvSpPr/>
          <p:nvPr/>
        </p:nvSpPr>
        <p:spPr>
          <a:xfrm>
            <a:off x="9971653" y="5558098"/>
            <a:ext cx="720000" cy="72000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Signe Plus 243">
            <a:extLst>
              <a:ext uri="{FF2B5EF4-FFF2-40B4-BE49-F238E27FC236}">
                <a16:creationId xmlns:a16="http://schemas.microsoft.com/office/drawing/2014/main" id="{4FA5383A-94EE-4EF3-ADDF-5F8F6E5DA2DC}"/>
              </a:ext>
            </a:extLst>
          </p:cNvPr>
          <p:cNvSpPr/>
          <p:nvPr/>
        </p:nvSpPr>
        <p:spPr>
          <a:xfrm>
            <a:off x="8621653" y="52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5" name="Signe Plus 244">
            <a:extLst>
              <a:ext uri="{FF2B5EF4-FFF2-40B4-BE49-F238E27FC236}">
                <a16:creationId xmlns:a16="http://schemas.microsoft.com/office/drawing/2014/main" id="{62868F2F-736A-4EAF-BA30-A42E10168B2E}"/>
              </a:ext>
            </a:extLst>
          </p:cNvPr>
          <p:cNvSpPr/>
          <p:nvPr/>
        </p:nvSpPr>
        <p:spPr>
          <a:xfrm>
            <a:off x="8711653" y="5378098"/>
            <a:ext cx="1080000" cy="108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6" name="Signe Plus 245">
            <a:extLst>
              <a:ext uri="{FF2B5EF4-FFF2-40B4-BE49-F238E27FC236}">
                <a16:creationId xmlns:a16="http://schemas.microsoft.com/office/drawing/2014/main" id="{BCBEAC88-61D7-47F7-A3CF-767BF468D825}"/>
              </a:ext>
            </a:extLst>
          </p:cNvPr>
          <p:cNvSpPr/>
          <p:nvPr/>
        </p:nvSpPr>
        <p:spPr>
          <a:xfrm>
            <a:off x="8801653" y="5468098"/>
            <a:ext cx="900000" cy="90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7" name="Signe Plus 246">
            <a:extLst>
              <a:ext uri="{FF2B5EF4-FFF2-40B4-BE49-F238E27FC236}">
                <a16:creationId xmlns:a16="http://schemas.microsoft.com/office/drawing/2014/main" id="{813ECB9A-DC04-4151-8D0B-C4AD204CC6A4}"/>
              </a:ext>
            </a:extLst>
          </p:cNvPr>
          <p:cNvSpPr/>
          <p:nvPr/>
        </p:nvSpPr>
        <p:spPr>
          <a:xfrm>
            <a:off x="8891653" y="5558098"/>
            <a:ext cx="720000" cy="72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9" name="Signe Plus 248">
            <a:extLst>
              <a:ext uri="{FF2B5EF4-FFF2-40B4-BE49-F238E27FC236}">
                <a16:creationId xmlns:a16="http://schemas.microsoft.com/office/drawing/2014/main" id="{455AF63E-1AC5-4F5C-9C58-1A0A33229AFD}"/>
              </a:ext>
            </a:extLst>
          </p:cNvPr>
          <p:cNvSpPr/>
          <p:nvPr/>
        </p:nvSpPr>
        <p:spPr>
          <a:xfrm>
            <a:off x="7721653" y="53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Signe Plus 249">
            <a:extLst>
              <a:ext uri="{FF2B5EF4-FFF2-40B4-BE49-F238E27FC236}">
                <a16:creationId xmlns:a16="http://schemas.microsoft.com/office/drawing/2014/main" id="{A24C6158-05DA-4209-A399-0C9B3D98EB37}"/>
              </a:ext>
            </a:extLst>
          </p:cNvPr>
          <p:cNvSpPr/>
          <p:nvPr/>
        </p:nvSpPr>
        <p:spPr>
          <a:xfrm>
            <a:off x="7811653" y="5462144"/>
            <a:ext cx="900000" cy="90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Signe Plus 250">
            <a:extLst>
              <a:ext uri="{FF2B5EF4-FFF2-40B4-BE49-F238E27FC236}">
                <a16:creationId xmlns:a16="http://schemas.microsoft.com/office/drawing/2014/main" id="{673EC37E-04F9-4667-916E-28A5CA72A5A8}"/>
              </a:ext>
            </a:extLst>
          </p:cNvPr>
          <p:cNvSpPr/>
          <p:nvPr/>
        </p:nvSpPr>
        <p:spPr>
          <a:xfrm>
            <a:off x="7901653" y="5552144"/>
            <a:ext cx="720000" cy="72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Signe Plus 252">
            <a:extLst>
              <a:ext uri="{FF2B5EF4-FFF2-40B4-BE49-F238E27FC236}">
                <a16:creationId xmlns:a16="http://schemas.microsoft.com/office/drawing/2014/main" id="{137BF79B-58D0-4C1D-9043-5E01A6792065}"/>
              </a:ext>
            </a:extLst>
          </p:cNvPr>
          <p:cNvSpPr/>
          <p:nvPr/>
        </p:nvSpPr>
        <p:spPr>
          <a:xfrm>
            <a:off x="6939779" y="54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4" name="Signe Plus 253">
            <a:extLst>
              <a:ext uri="{FF2B5EF4-FFF2-40B4-BE49-F238E27FC236}">
                <a16:creationId xmlns:a16="http://schemas.microsoft.com/office/drawing/2014/main" id="{A3BE50DA-E4F1-4E73-985A-7856C90A6838}"/>
              </a:ext>
            </a:extLst>
          </p:cNvPr>
          <p:cNvSpPr/>
          <p:nvPr/>
        </p:nvSpPr>
        <p:spPr>
          <a:xfrm>
            <a:off x="7029779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6" name="Signe Plus 255">
            <a:extLst>
              <a:ext uri="{FF2B5EF4-FFF2-40B4-BE49-F238E27FC236}">
                <a16:creationId xmlns:a16="http://schemas.microsoft.com/office/drawing/2014/main" id="{632010C5-0394-43D3-92FD-12016AE42156}"/>
              </a:ext>
            </a:extLst>
          </p:cNvPr>
          <p:cNvSpPr/>
          <p:nvPr/>
        </p:nvSpPr>
        <p:spPr>
          <a:xfrm>
            <a:off x="9898133" y="2796694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Signe Plus 256">
            <a:extLst>
              <a:ext uri="{FF2B5EF4-FFF2-40B4-BE49-F238E27FC236}">
                <a16:creationId xmlns:a16="http://schemas.microsoft.com/office/drawing/2014/main" id="{85AF1E20-2A14-4960-82C8-26DCA774E794}"/>
              </a:ext>
            </a:extLst>
          </p:cNvPr>
          <p:cNvSpPr/>
          <p:nvPr/>
        </p:nvSpPr>
        <p:spPr>
          <a:xfrm>
            <a:off x="9898133" y="2796694"/>
            <a:ext cx="1260000" cy="12600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8" name="Signe Plus 257">
            <a:extLst>
              <a:ext uri="{FF2B5EF4-FFF2-40B4-BE49-F238E27FC236}">
                <a16:creationId xmlns:a16="http://schemas.microsoft.com/office/drawing/2014/main" id="{95D83AFD-6E96-4172-A0E7-1119433DAFE2}"/>
              </a:ext>
            </a:extLst>
          </p:cNvPr>
          <p:cNvSpPr/>
          <p:nvPr/>
        </p:nvSpPr>
        <p:spPr>
          <a:xfrm>
            <a:off x="9898133" y="2796694"/>
            <a:ext cx="1080000" cy="108000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9" name="Signe Plus 258">
            <a:extLst>
              <a:ext uri="{FF2B5EF4-FFF2-40B4-BE49-F238E27FC236}">
                <a16:creationId xmlns:a16="http://schemas.microsoft.com/office/drawing/2014/main" id="{0F3114C1-8FEC-413E-9C2D-EEBD5EC7C2C0}"/>
              </a:ext>
            </a:extLst>
          </p:cNvPr>
          <p:cNvSpPr/>
          <p:nvPr/>
        </p:nvSpPr>
        <p:spPr>
          <a:xfrm>
            <a:off x="9898133" y="2796694"/>
            <a:ext cx="900000" cy="90000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0" name="Signe Plus 259">
            <a:extLst>
              <a:ext uri="{FF2B5EF4-FFF2-40B4-BE49-F238E27FC236}">
                <a16:creationId xmlns:a16="http://schemas.microsoft.com/office/drawing/2014/main" id="{C8B1843B-3AEE-4040-9190-6AF2CC285278}"/>
              </a:ext>
            </a:extLst>
          </p:cNvPr>
          <p:cNvSpPr/>
          <p:nvPr/>
        </p:nvSpPr>
        <p:spPr>
          <a:xfrm>
            <a:off x="9898133" y="2796694"/>
            <a:ext cx="720000" cy="720000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1" name="Signe Plus 260">
            <a:extLst>
              <a:ext uri="{FF2B5EF4-FFF2-40B4-BE49-F238E27FC236}">
                <a16:creationId xmlns:a16="http://schemas.microsoft.com/office/drawing/2014/main" id="{4A092603-D8BD-403A-B8C8-D9963828A021}"/>
              </a:ext>
            </a:extLst>
          </p:cNvPr>
          <p:cNvSpPr/>
          <p:nvPr/>
        </p:nvSpPr>
        <p:spPr>
          <a:xfrm>
            <a:off x="6351916" y="55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359C13-417B-4C0D-87D7-C329AD1A3E43}"/>
              </a:ext>
            </a:extLst>
          </p:cNvPr>
          <p:cNvGrpSpPr/>
          <p:nvPr/>
        </p:nvGrpSpPr>
        <p:grpSpPr>
          <a:xfrm>
            <a:off x="9729905" y="996693"/>
            <a:ext cx="1440000" cy="1440000"/>
            <a:chOff x="8752357" y="5494116"/>
            <a:chExt cx="1440000" cy="1440000"/>
          </a:xfrm>
        </p:grpSpPr>
        <p:sp>
          <p:nvSpPr>
            <p:cNvPr id="262" name="Signe Plus 261">
              <a:extLst>
                <a:ext uri="{FF2B5EF4-FFF2-40B4-BE49-F238E27FC236}">
                  <a16:creationId xmlns:a16="http://schemas.microsoft.com/office/drawing/2014/main" id="{AD4644BC-BDFC-4299-8C41-C1FA7E094188}"/>
                </a:ext>
              </a:extLst>
            </p:cNvPr>
            <p:cNvSpPr/>
            <p:nvPr/>
          </p:nvSpPr>
          <p:spPr>
            <a:xfrm>
              <a:off x="8752357" y="5494116"/>
              <a:ext cx="1440000" cy="144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3" name="Signe Plus 262">
              <a:extLst>
                <a:ext uri="{FF2B5EF4-FFF2-40B4-BE49-F238E27FC236}">
                  <a16:creationId xmlns:a16="http://schemas.microsoft.com/office/drawing/2014/main" id="{AFC6594D-6E38-4EE0-BF3B-638ABBE5AAB3}"/>
                </a:ext>
              </a:extLst>
            </p:cNvPr>
            <p:cNvSpPr/>
            <p:nvPr/>
          </p:nvSpPr>
          <p:spPr>
            <a:xfrm>
              <a:off x="8842357" y="5584116"/>
              <a:ext cx="1260000" cy="126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4" name="Signe Plus 263">
              <a:extLst>
                <a:ext uri="{FF2B5EF4-FFF2-40B4-BE49-F238E27FC236}">
                  <a16:creationId xmlns:a16="http://schemas.microsoft.com/office/drawing/2014/main" id="{CC3EB388-8CBE-4DA0-9611-757241265ED9}"/>
                </a:ext>
              </a:extLst>
            </p:cNvPr>
            <p:cNvSpPr/>
            <p:nvPr/>
          </p:nvSpPr>
          <p:spPr>
            <a:xfrm>
              <a:off x="8932357" y="5674116"/>
              <a:ext cx="1080000" cy="1080000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Signe Plus 264">
              <a:extLst>
                <a:ext uri="{FF2B5EF4-FFF2-40B4-BE49-F238E27FC236}">
                  <a16:creationId xmlns:a16="http://schemas.microsoft.com/office/drawing/2014/main" id="{731D0004-DFFC-4EFC-94B6-84DBFDFE87F4}"/>
                </a:ext>
              </a:extLst>
            </p:cNvPr>
            <p:cNvSpPr/>
            <p:nvPr/>
          </p:nvSpPr>
          <p:spPr>
            <a:xfrm>
              <a:off x="9022357" y="5764116"/>
              <a:ext cx="900000" cy="900000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Signe Plus 265">
              <a:extLst>
                <a:ext uri="{FF2B5EF4-FFF2-40B4-BE49-F238E27FC236}">
                  <a16:creationId xmlns:a16="http://schemas.microsoft.com/office/drawing/2014/main" id="{089A1BF4-A786-4D28-A922-55E88AF4190C}"/>
                </a:ext>
              </a:extLst>
            </p:cNvPr>
            <p:cNvSpPr/>
            <p:nvPr/>
          </p:nvSpPr>
          <p:spPr>
            <a:xfrm>
              <a:off x="9112357" y="5854116"/>
              <a:ext cx="720000" cy="720000"/>
            </a:xfrm>
            <a:prstGeom prst="mathPlus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8" name="Signe Plus 277">
            <a:extLst>
              <a:ext uri="{FF2B5EF4-FFF2-40B4-BE49-F238E27FC236}">
                <a16:creationId xmlns:a16="http://schemas.microsoft.com/office/drawing/2014/main" id="{25640137-7EB8-4D66-8544-F8B66BBCA55F}"/>
              </a:ext>
            </a:extLst>
          </p:cNvPr>
          <p:cNvSpPr/>
          <p:nvPr/>
        </p:nvSpPr>
        <p:spPr>
          <a:xfrm>
            <a:off x="2663903" y="1804935"/>
            <a:ext cx="754100" cy="754100"/>
          </a:xfrm>
          <a:prstGeom prst="mathPlus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7" name="Signe Plus 286">
            <a:extLst>
              <a:ext uri="{FF2B5EF4-FFF2-40B4-BE49-F238E27FC236}">
                <a16:creationId xmlns:a16="http://schemas.microsoft.com/office/drawing/2014/main" id="{65EFF31B-BF93-47FC-BB9F-739F354709D5}"/>
              </a:ext>
            </a:extLst>
          </p:cNvPr>
          <p:cNvSpPr/>
          <p:nvPr/>
        </p:nvSpPr>
        <p:spPr>
          <a:xfrm>
            <a:off x="9009075" y="3549495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6D422BE8-011E-4958-A04D-A1B8DFA8B2C6}"/>
              </a:ext>
            </a:extLst>
          </p:cNvPr>
          <p:cNvGrpSpPr/>
          <p:nvPr/>
        </p:nvGrpSpPr>
        <p:grpSpPr>
          <a:xfrm>
            <a:off x="8039213" y="2811486"/>
            <a:ext cx="913426" cy="926056"/>
            <a:chOff x="6419381" y="3944845"/>
            <a:chExt cx="913426" cy="926056"/>
          </a:xfrm>
        </p:grpSpPr>
        <p:sp>
          <p:nvSpPr>
            <p:cNvPr id="290" name="Signe Plus 289">
              <a:extLst>
                <a:ext uri="{FF2B5EF4-FFF2-40B4-BE49-F238E27FC236}">
                  <a16:creationId xmlns:a16="http://schemas.microsoft.com/office/drawing/2014/main" id="{ABB34CD5-5872-4D32-BAF1-45DE6C5D6A0C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01E867B0-B2F6-43D6-8DEE-5541697D2EA6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292" name="Signe Plus 291">
                <a:extLst>
                  <a:ext uri="{FF2B5EF4-FFF2-40B4-BE49-F238E27FC236}">
                    <a16:creationId xmlns:a16="http://schemas.microsoft.com/office/drawing/2014/main" id="{D4321ABA-9B05-44E2-AA0D-069F2B77E869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3" name="Signe Plus 292">
                <a:extLst>
                  <a:ext uri="{FF2B5EF4-FFF2-40B4-BE49-F238E27FC236}">
                    <a16:creationId xmlns:a16="http://schemas.microsoft.com/office/drawing/2014/main" id="{051B95AC-07D1-4B96-81A1-49243582D0B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Signe Plus 293">
                <a:extLst>
                  <a:ext uri="{FF2B5EF4-FFF2-40B4-BE49-F238E27FC236}">
                    <a16:creationId xmlns:a16="http://schemas.microsoft.com/office/drawing/2014/main" id="{F12D09B9-9109-49C7-BE0A-1B2EABDD6F34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Signe Plus 294">
                <a:extLst>
                  <a:ext uri="{FF2B5EF4-FFF2-40B4-BE49-F238E27FC236}">
                    <a16:creationId xmlns:a16="http://schemas.microsoft.com/office/drawing/2014/main" id="{BCABAB81-F751-4B04-A889-1E74798E0F61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17" name="Signe Plus 316">
            <a:extLst>
              <a:ext uri="{FF2B5EF4-FFF2-40B4-BE49-F238E27FC236}">
                <a16:creationId xmlns:a16="http://schemas.microsoft.com/office/drawing/2014/main" id="{B361B5C1-EF11-42EF-8F41-30AEF47A2041}"/>
              </a:ext>
            </a:extLst>
          </p:cNvPr>
          <p:cNvSpPr/>
          <p:nvPr/>
        </p:nvSpPr>
        <p:spPr>
          <a:xfrm>
            <a:off x="6904109" y="3063023"/>
            <a:ext cx="754100" cy="754100"/>
          </a:xfrm>
          <a:prstGeom prst="mathPlus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A5206160-FFF9-49CC-92CA-72167A18FAA9}"/>
              </a:ext>
            </a:extLst>
          </p:cNvPr>
          <p:cNvGrpSpPr/>
          <p:nvPr/>
        </p:nvGrpSpPr>
        <p:grpSpPr>
          <a:xfrm>
            <a:off x="6712507" y="2846799"/>
            <a:ext cx="913426" cy="926056"/>
            <a:chOff x="6419381" y="3944845"/>
            <a:chExt cx="913426" cy="926056"/>
          </a:xfrm>
        </p:grpSpPr>
        <p:sp>
          <p:nvSpPr>
            <p:cNvPr id="319" name="Signe Plus 318">
              <a:extLst>
                <a:ext uri="{FF2B5EF4-FFF2-40B4-BE49-F238E27FC236}">
                  <a16:creationId xmlns:a16="http://schemas.microsoft.com/office/drawing/2014/main" id="{BD8D6130-2A16-4300-867B-93E99C8F9D7D}"/>
                </a:ext>
              </a:extLst>
            </p:cNvPr>
            <p:cNvSpPr/>
            <p:nvPr/>
          </p:nvSpPr>
          <p:spPr>
            <a:xfrm>
              <a:off x="6578707" y="4116801"/>
              <a:ext cx="754100" cy="754100"/>
            </a:xfrm>
            <a:prstGeom prst="mathPlus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AEFC819D-2B20-4B2F-98D1-90B877E8D70B}"/>
                </a:ext>
              </a:extLst>
            </p:cNvPr>
            <p:cNvGrpSpPr/>
            <p:nvPr/>
          </p:nvGrpSpPr>
          <p:grpSpPr>
            <a:xfrm>
              <a:off x="6419381" y="3944845"/>
              <a:ext cx="877258" cy="887436"/>
              <a:chOff x="3264802" y="4431421"/>
              <a:chExt cx="877258" cy="887436"/>
            </a:xfrm>
          </p:grpSpPr>
          <p:sp>
            <p:nvSpPr>
              <p:cNvPr id="321" name="Signe Plus 320">
                <a:extLst>
                  <a:ext uri="{FF2B5EF4-FFF2-40B4-BE49-F238E27FC236}">
                    <a16:creationId xmlns:a16="http://schemas.microsoft.com/office/drawing/2014/main" id="{7EC87DE0-FEFD-4383-ABC2-42AFF28176AB}"/>
                  </a:ext>
                </a:extLst>
              </p:cNvPr>
              <p:cNvSpPr/>
              <p:nvPr/>
            </p:nvSpPr>
            <p:spPr>
              <a:xfrm>
                <a:off x="3387960" y="4564757"/>
                <a:ext cx="754100" cy="754100"/>
              </a:xfrm>
              <a:prstGeom prst="mathPl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2" name="Signe Plus 321">
                <a:extLst>
                  <a:ext uri="{FF2B5EF4-FFF2-40B4-BE49-F238E27FC236}">
                    <a16:creationId xmlns:a16="http://schemas.microsoft.com/office/drawing/2014/main" id="{95CF6FD2-A04D-424F-B2FA-641D5AD3DAD4}"/>
                  </a:ext>
                </a:extLst>
              </p:cNvPr>
              <p:cNvSpPr/>
              <p:nvPr/>
            </p:nvSpPr>
            <p:spPr>
              <a:xfrm>
                <a:off x="3350518" y="4521899"/>
                <a:ext cx="754100" cy="754100"/>
              </a:xfrm>
              <a:prstGeom prst="mathPlus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3" name="Signe Plus 322">
                <a:extLst>
                  <a:ext uri="{FF2B5EF4-FFF2-40B4-BE49-F238E27FC236}">
                    <a16:creationId xmlns:a16="http://schemas.microsoft.com/office/drawing/2014/main" id="{456DECFD-DA89-4B36-A180-79DC3ECFB0BD}"/>
                  </a:ext>
                </a:extLst>
              </p:cNvPr>
              <p:cNvSpPr/>
              <p:nvPr/>
            </p:nvSpPr>
            <p:spPr>
              <a:xfrm>
                <a:off x="3307660" y="4476660"/>
                <a:ext cx="754100" cy="754100"/>
              </a:xfrm>
              <a:prstGeom prst="mathPlus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4" name="Signe Plus 323">
                <a:extLst>
                  <a:ext uri="{FF2B5EF4-FFF2-40B4-BE49-F238E27FC236}">
                    <a16:creationId xmlns:a16="http://schemas.microsoft.com/office/drawing/2014/main" id="{C1FDA1B5-41B7-4A1B-BC3E-F9D5C6D3C468}"/>
                  </a:ext>
                </a:extLst>
              </p:cNvPr>
              <p:cNvSpPr/>
              <p:nvPr/>
            </p:nvSpPr>
            <p:spPr>
              <a:xfrm>
                <a:off x="3264802" y="4431421"/>
                <a:ext cx="754100" cy="754100"/>
              </a:xfrm>
              <a:prstGeom prst="mathPlus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25" name="Signe Plus 324">
            <a:extLst>
              <a:ext uri="{FF2B5EF4-FFF2-40B4-BE49-F238E27FC236}">
                <a16:creationId xmlns:a16="http://schemas.microsoft.com/office/drawing/2014/main" id="{E068E9E9-8DD6-4742-995D-05FE1F02AE66}"/>
              </a:ext>
            </a:extLst>
          </p:cNvPr>
          <p:cNvSpPr/>
          <p:nvPr/>
        </p:nvSpPr>
        <p:spPr>
          <a:xfrm>
            <a:off x="4265676" y="4298098"/>
            <a:ext cx="1440000" cy="144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9" name="Signe Plus 328">
            <a:extLst>
              <a:ext uri="{FF2B5EF4-FFF2-40B4-BE49-F238E27FC236}">
                <a16:creationId xmlns:a16="http://schemas.microsoft.com/office/drawing/2014/main" id="{B7D57215-F0AA-42DF-9C24-1D28CDD9DF60}"/>
              </a:ext>
            </a:extLst>
          </p:cNvPr>
          <p:cNvSpPr/>
          <p:nvPr/>
        </p:nvSpPr>
        <p:spPr>
          <a:xfrm>
            <a:off x="462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0" name="Signe Plus 329">
            <a:extLst>
              <a:ext uri="{FF2B5EF4-FFF2-40B4-BE49-F238E27FC236}">
                <a16:creationId xmlns:a16="http://schemas.microsoft.com/office/drawing/2014/main" id="{02BDBDB8-F5BA-4D37-991F-44EE3D78F8E8}"/>
              </a:ext>
            </a:extLst>
          </p:cNvPr>
          <p:cNvSpPr/>
          <p:nvPr/>
        </p:nvSpPr>
        <p:spPr>
          <a:xfrm>
            <a:off x="3275676" y="4388098"/>
            <a:ext cx="1260000" cy="1260000"/>
          </a:xfrm>
          <a:prstGeom prst="mathPlus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3" name="Signe Plus 332">
            <a:extLst>
              <a:ext uri="{FF2B5EF4-FFF2-40B4-BE49-F238E27FC236}">
                <a16:creationId xmlns:a16="http://schemas.microsoft.com/office/drawing/2014/main" id="{E669D9A4-BE84-416A-81A0-095FB00A110A}"/>
              </a:ext>
            </a:extLst>
          </p:cNvPr>
          <p:cNvSpPr/>
          <p:nvPr/>
        </p:nvSpPr>
        <p:spPr>
          <a:xfrm>
            <a:off x="3545676" y="4658098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4" name="Signe Plus 333">
            <a:extLst>
              <a:ext uri="{FF2B5EF4-FFF2-40B4-BE49-F238E27FC236}">
                <a16:creationId xmlns:a16="http://schemas.microsoft.com/office/drawing/2014/main" id="{1B1869FB-C734-4047-802F-45F3E4DEAA9F}"/>
              </a:ext>
            </a:extLst>
          </p:cNvPr>
          <p:cNvSpPr/>
          <p:nvPr/>
        </p:nvSpPr>
        <p:spPr>
          <a:xfrm>
            <a:off x="2375676" y="4472144"/>
            <a:ext cx="1080000" cy="10800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6" name="Signe Plus 335">
            <a:extLst>
              <a:ext uri="{FF2B5EF4-FFF2-40B4-BE49-F238E27FC236}">
                <a16:creationId xmlns:a16="http://schemas.microsoft.com/office/drawing/2014/main" id="{786D5066-E8B4-4315-9A98-FC68B62B6F1B}"/>
              </a:ext>
            </a:extLst>
          </p:cNvPr>
          <p:cNvSpPr/>
          <p:nvPr/>
        </p:nvSpPr>
        <p:spPr>
          <a:xfrm>
            <a:off x="2555676" y="4652144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7" name="Signe Plus 336">
            <a:extLst>
              <a:ext uri="{FF2B5EF4-FFF2-40B4-BE49-F238E27FC236}">
                <a16:creationId xmlns:a16="http://schemas.microsoft.com/office/drawing/2014/main" id="{79C7B5B3-118E-42A2-8A96-A92B2BBE4A6D}"/>
              </a:ext>
            </a:extLst>
          </p:cNvPr>
          <p:cNvSpPr/>
          <p:nvPr/>
        </p:nvSpPr>
        <p:spPr>
          <a:xfrm>
            <a:off x="1593802" y="4562144"/>
            <a:ext cx="900000" cy="900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8" name="Signe Plus 337">
            <a:extLst>
              <a:ext uri="{FF2B5EF4-FFF2-40B4-BE49-F238E27FC236}">
                <a16:creationId xmlns:a16="http://schemas.microsoft.com/office/drawing/2014/main" id="{188091E3-8967-498A-83BC-D976FA5B5318}"/>
              </a:ext>
            </a:extLst>
          </p:cNvPr>
          <p:cNvSpPr/>
          <p:nvPr/>
        </p:nvSpPr>
        <p:spPr>
          <a:xfrm>
            <a:off x="1683802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9" name="Signe Plus 338">
            <a:extLst>
              <a:ext uri="{FF2B5EF4-FFF2-40B4-BE49-F238E27FC236}">
                <a16:creationId xmlns:a16="http://schemas.microsoft.com/office/drawing/2014/main" id="{0666F7F0-42E8-4872-AB40-2E20044155E5}"/>
              </a:ext>
            </a:extLst>
          </p:cNvPr>
          <p:cNvSpPr/>
          <p:nvPr/>
        </p:nvSpPr>
        <p:spPr>
          <a:xfrm>
            <a:off x="1005939" y="4652144"/>
            <a:ext cx="720000" cy="7200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0" name="Signe Plus 339">
            <a:extLst>
              <a:ext uri="{FF2B5EF4-FFF2-40B4-BE49-F238E27FC236}">
                <a16:creationId xmlns:a16="http://schemas.microsoft.com/office/drawing/2014/main" id="{9E9552D2-A601-4A7D-903A-A372E1609560}"/>
              </a:ext>
            </a:extLst>
          </p:cNvPr>
          <p:cNvSpPr/>
          <p:nvPr/>
        </p:nvSpPr>
        <p:spPr>
          <a:xfrm>
            <a:off x="4344059" y="5564052"/>
            <a:ext cx="1440000" cy="144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1" name="Signe Plus 340">
            <a:extLst>
              <a:ext uri="{FF2B5EF4-FFF2-40B4-BE49-F238E27FC236}">
                <a16:creationId xmlns:a16="http://schemas.microsoft.com/office/drawing/2014/main" id="{673DD5B8-1252-4912-99ED-61A2AF08B03B}"/>
              </a:ext>
            </a:extLst>
          </p:cNvPr>
          <p:cNvSpPr/>
          <p:nvPr/>
        </p:nvSpPr>
        <p:spPr>
          <a:xfrm>
            <a:off x="443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2" name="Signe Plus 341">
            <a:extLst>
              <a:ext uri="{FF2B5EF4-FFF2-40B4-BE49-F238E27FC236}">
                <a16:creationId xmlns:a16="http://schemas.microsoft.com/office/drawing/2014/main" id="{17B589D2-94B2-4C89-B930-49B1DD7E54B6}"/>
              </a:ext>
            </a:extLst>
          </p:cNvPr>
          <p:cNvSpPr/>
          <p:nvPr/>
        </p:nvSpPr>
        <p:spPr>
          <a:xfrm>
            <a:off x="452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Signe Plus 342">
            <a:extLst>
              <a:ext uri="{FF2B5EF4-FFF2-40B4-BE49-F238E27FC236}">
                <a16:creationId xmlns:a16="http://schemas.microsoft.com/office/drawing/2014/main" id="{69333D95-4A3C-4EB9-9269-9ECC67214410}"/>
              </a:ext>
            </a:extLst>
          </p:cNvPr>
          <p:cNvSpPr/>
          <p:nvPr/>
        </p:nvSpPr>
        <p:spPr>
          <a:xfrm>
            <a:off x="461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4" name="Signe Plus 343">
            <a:extLst>
              <a:ext uri="{FF2B5EF4-FFF2-40B4-BE49-F238E27FC236}">
                <a16:creationId xmlns:a16="http://schemas.microsoft.com/office/drawing/2014/main" id="{A3217E2A-D11A-47CB-B4C2-79F4CBCC2893}"/>
              </a:ext>
            </a:extLst>
          </p:cNvPr>
          <p:cNvSpPr/>
          <p:nvPr/>
        </p:nvSpPr>
        <p:spPr>
          <a:xfrm>
            <a:off x="470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5" name="Signe Plus 344">
            <a:extLst>
              <a:ext uri="{FF2B5EF4-FFF2-40B4-BE49-F238E27FC236}">
                <a16:creationId xmlns:a16="http://schemas.microsoft.com/office/drawing/2014/main" id="{3E6A3640-2FDF-4CDA-A553-B907222846B1}"/>
              </a:ext>
            </a:extLst>
          </p:cNvPr>
          <p:cNvSpPr/>
          <p:nvPr/>
        </p:nvSpPr>
        <p:spPr>
          <a:xfrm>
            <a:off x="3354059" y="5654052"/>
            <a:ext cx="1260000" cy="126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6" name="Signe Plus 345">
            <a:extLst>
              <a:ext uri="{FF2B5EF4-FFF2-40B4-BE49-F238E27FC236}">
                <a16:creationId xmlns:a16="http://schemas.microsoft.com/office/drawing/2014/main" id="{F11807D9-BD04-4430-886A-2231BCE1D4B7}"/>
              </a:ext>
            </a:extLst>
          </p:cNvPr>
          <p:cNvSpPr/>
          <p:nvPr/>
        </p:nvSpPr>
        <p:spPr>
          <a:xfrm>
            <a:off x="3444059" y="5744052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7" name="Signe Plus 346">
            <a:extLst>
              <a:ext uri="{FF2B5EF4-FFF2-40B4-BE49-F238E27FC236}">
                <a16:creationId xmlns:a16="http://schemas.microsoft.com/office/drawing/2014/main" id="{593E086C-C925-4855-9D26-6E19D47A2422}"/>
              </a:ext>
            </a:extLst>
          </p:cNvPr>
          <p:cNvSpPr/>
          <p:nvPr/>
        </p:nvSpPr>
        <p:spPr>
          <a:xfrm>
            <a:off x="3534059" y="5834052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8" name="Signe Plus 347">
            <a:extLst>
              <a:ext uri="{FF2B5EF4-FFF2-40B4-BE49-F238E27FC236}">
                <a16:creationId xmlns:a16="http://schemas.microsoft.com/office/drawing/2014/main" id="{5F999F47-19A7-4E90-BA2B-7A00BFAF9DCA}"/>
              </a:ext>
            </a:extLst>
          </p:cNvPr>
          <p:cNvSpPr/>
          <p:nvPr/>
        </p:nvSpPr>
        <p:spPr>
          <a:xfrm>
            <a:off x="3624059" y="5924052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9" name="Signe Plus 348">
            <a:extLst>
              <a:ext uri="{FF2B5EF4-FFF2-40B4-BE49-F238E27FC236}">
                <a16:creationId xmlns:a16="http://schemas.microsoft.com/office/drawing/2014/main" id="{7A7A1ABB-4270-41B3-8F84-9F03846B78DD}"/>
              </a:ext>
            </a:extLst>
          </p:cNvPr>
          <p:cNvSpPr/>
          <p:nvPr/>
        </p:nvSpPr>
        <p:spPr>
          <a:xfrm>
            <a:off x="2454059" y="5738098"/>
            <a:ext cx="1080000" cy="108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0" name="Signe Plus 349">
            <a:extLst>
              <a:ext uri="{FF2B5EF4-FFF2-40B4-BE49-F238E27FC236}">
                <a16:creationId xmlns:a16="http://schemas.microsoft.com/office/drawing/2014/main" id="{9146352F-4E51-48B2-87A5-209A30C8CD7C}"/>
              </a:ext>
            </a:extLst>
          </p:cNvPr>
          <p:cNvSpPr/>
          <p:nvPr/>
        </p:nvSpPr>
        <p:spPr>
          <a:xfrm>
            <a:off x="2544059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1" name="Signe Plus 350">
            <a:extLst>
              <a:ext uri="{FF2B5EF4-FFF2-40B4-BE49-F238E27FC236}">
                <a16:creationId xmlns:a16="http://schemas.microsoft.com/office/drawing/2014/main" id="{9E5A9AED-81F2-472F-ACCE-242A117D8E39}"/>
              </a:ext>
            </a:extLst>
          </p:cNvPr>
          <p:cNvSpPr/>
          <p:nvPr/>
        </p:nvSpPr>
        <p:spPr>
          <a:xfrm>
            <a:off x="2634059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2" name="Signe Plus 351">
            <a:extLst>
              <a:ext uri="{FF2B5EF4-FFF2-40B4-BE49-F238E27FC236}">
                <a16:creationId xmlns:a16="http://schemas.microsoft.com/office/drawing/2014/main" id="{9F79D668-232A-47F1-809D-5C0388089144}"/>
              </a:ext>
            </a:extLst>
          </p:cNvPr>
          <p:cNvSpPr/>
          <p:nvPr/>
        </p:nvSpPr>
        <p:spPr>
          <a:xfrm>
            <a:off x="1672185" y="5828098"/>
            <a:ext cx="900000" cy="90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3" name="Signe Plus 352">
            <a:extLst>
              <a:ext uri="{FF2B5EF4-FFF2-40B4-BE49-F238E27FC236}">
                <a16:creationId xmlns:a16="http://schemas.microsoft.com/office/drawing/2014/main" id="{BBC0C64C-7926-43D0-98B9-671234552EE0}"/>
              </a:ext>
            </a:extLst>
          </p:cNvPr>
          <p:cNvSpPr/>
          <p:nvPr/>
        </p:nvSpPr>
        <p:spPr>
          <a:xfrm>
            <a:off x="1762185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4" name="Signe Plus 353">
            <a:extLst>
              <a:ext uri="{FF2B5EF4-FFF2-40B4-BE49-F238E27FC236}">
                <a16:creationId xmlns:a16="http://schemas.microsoft.com/office/drawing/2014/main" id="{54379D39-3727-4202-978E-F0821A67B883}"/>
              </a:ext>
            </a:extLst>
          </p:cNvPr>
          <p:cNvSpPr/>
          <p:nvPr/>
        </p:nvSpPr>
        <p:spPr>
          <a:xfrm>
            <a:off x="1084322" y="5918098"/>
            <a:ext cx="720000" cy="720000"/>
          </a:xfrm>
          <a:prstGeom prst="mathPlus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6" name="Signe Plus 355">
            <a:extLst>
              <a:ext uri="{FF2B5EF4-FFF2-40B4-BE49-F238E27FC236}">
                <a16:creationId xmlns:a16="http://schemas.microsoft.com/office/drawing/2014/main" id="{B47E321D-6FE9-4171-9A5C-35655534A0EA}"/>
              </a:ext>
            </a:extLst>
          </p:cNvPr>
          <p:cNvSpPr/>
          <p:nvPr/>
        </p:nvSpPr>
        <p:spPr>
          <a:xfrm>
            <a:off x="1961346" y="3287313"/>
            <a:ext cx="720000" cy="720000"/>
          </a:xfrm>
          <a:prstGeom prst="mathPlus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94112" y="-53814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24C5D68C-3BBB-47DA-B6A3-DE41C3ADA966}"/>
                </a:ext>
              </a:extLst>
            </p:cNvPr>
            <p:cNvSpPr txBox="1"/>
            <p:nvPr/>
          </p:nvSpPr>
          <p:spPr>
            <a:xfrm>
              <a:off x="5657707" y="4970449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4 cm</a:t>
              </a:r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2173462" y="-238907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08D78EB9-749F-45D3-883A-A18E2ADAAA14}"/>
                </a:ext>
              </a:extLst>
            </p:cNvPr>
            <p:cNvSpPr txBox="1"/>
            <p:nvPr/>
          </p:nvSpPr>
          <p:spPr>
            <a:xfrm>
              <a:off x="5590532" y="507046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/>
                <a:t>10 cm</a:t>
              </a:r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8111" y="4022408"/>
              <a:ext cx="1260000" cy="126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37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llipse 269">
            <a:extLst>
              <a:ext uri="{FF2B5EF4-FFF2-40B4-BE49-F238E27FC236}">
                <a16:creationId xmlns:a16="http://schemas.microsoft.com/office/drawing/2014/main" id="{A3B08D67-7784-487C-9A2B-B991FDFED6C7}"/>
              </a:ext>
            </a:extLst>
          </p:cNvPr>
          <p:cNvSpPr/>
          <p:nvPr/>
        </p:nvSpPr>
        <p:spPr>
          <a:xfrm>
            <a:off x="1377145" y="182969"/>
            <a:ext cx="1503041" cy="150304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4" name="Signe Plus 363">
              <a:extLst>
                <a:ext uri="{FF2B5EF4-FFF2-40B4-BE49-F238E27FC236}">
                  <a16:creationId xmlns:a16="http://schemas.microsoft.com/office/drawing/2014/main" id="{963585E4-9600-43D3-B363-CDD364EF9CE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EC350595-488B-48E0-9B82-060D7F6B536E}"/>
              </a:ext>
            </a:extLst>
          </p:cNvPr>
          <p:cNvGrpSpPr/>
          <p:nvPr/>
        </p:nvGrpSpPr>
        <p:grpSpPr>
          <a:xfrm>
            <a:off x="6901792" y="1809685"/>
            <a:ext cx="1836000" cy="1836000"/>
            <a:chOff x="5134892" y="3777629"/>
            <a:chExt cx="1836000" cy="18360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0E32418-1B94-4E22-82D0-0A2E6386AAF1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7A449C16-69E5-4D05-AAE7-DBCDD711219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9" name="Signe Plus 368">
              <a:extLst>
                <a:ext uri="{FF2B5EF4-FFF2-40B4-BE49-F238E27FC236}">
                  <a16:creationId xmlns:a16="http://schemas.microsoft.com/office/drawing/2014/main" id="{2AB3A141-AF63-4C6B-B007-5E094C59B648}"/>
                </a:ext>
              </a:extLst>
            </p:cNvPr>
            <p:cNvSpPr/>
            <p:nvPr/>
          </p:nvSpPr>
          <p:spPr>
            <a:xfrm>
              <a:off x="5422892" y="4065629"/>
              <a:ext cx="1260000" cy="1260000"/>
            </a:xfrm>
            <a:prstGeom prst="mathPlus">
              <a:avLst>
                <a:gd name="adj1" fmla="val 174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8635F6-12D3-475E-B4C5-466AEF149D1B}"/>
              </a:ext>
            </a:extLst>
          </p:cNvPr>
          <p:cNvSpPr/>
          <p:nvPr/>
        </p:nvSpPr>
        <p:spPr>
          <a:xfrm>
            <a:off x="4946449" y="3438657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875B43-64F8-488B-A7A0-D3FF6E10C8F9}"/>
              </a:ext>
            </a:extLst>
          </p:cNvPr>
          <p:cNvGrpSpPr/>
          <p:nvPr/>
        </p:nvGrpSpPr>
        <p:grpSpPr>
          <a:xfrm>
            <a:off x="3143044" y="1875610"/>
            <a:ext cx="1800000" cy="1800000"/>
            <a:chOff x="4964449" y="3456657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858409C-7125-4CBE-8494-B0820023E583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Signe Plus 124">
              <a:extLst>
                <a:ext uri="{FF2B5EF4-FFF2-40B4-BE49-F238E27FC236}">
                  <a16:creationId xmlns:a16="http://schemas.microsoft.com/office/drawing/2014/main" id="{FC40E11E-5CE4-4A6C-8608-ED72ED176FA4}"/>
                </a:ext>
              </a:extLst>
            </p:cNvPr>
            <p:cNvSpPr/>
            <p:nvPr/>
          </p:nvSpPr>
          <p:spPr>
            <a:xfrm>
              <a:off x="5414449" y="3906657"/>
              <a:ext cx="900000" cy="900000"/>
            </a:xfrm>
            <a:prstGeom prst="mathPlus">
              <a:avLst>
                <a:gd name="adj1" fmla="val 192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D62BB8A-714C-453F-A55F-BCCCC46CB427}"/>
              </a:ext>
            </a:extLst>
          </p:cNvPr>
          <p:cNvGrpSpPr/>
          <p:nvPr/>
        </p:nvGrpSpPr>
        <p:grpSpPr>
          <a:xfrm>
            <a:off x="8812224" y="1791685"/>
            <a:ext cx="1836000" cy="1836000"/>
            <a:chOff x="7152249" y="4337091"/>
            <a:chExt cx="1836000" cy="1836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419E4-0BF2-4482-ACD9-F8054938F58E}"/>
                </a:ext>
              </a:extLst>
            </p:cNvPr>
            <p:cNvSpPr/>
            <p:nvPr/>
          </p:nvSpPr>
          <p:spPr>
            <a:xfrm>
              <a:off x="7152249" y="4337091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A1727DE-6EDB-4C6C-BE13-4BA2C6AF6894}"/>
                </a:ext>
              </a:extLst>
            </p:cNvPr>
            <p:cNvSpPr/>
            <p:nvPr/>
          </p:nvSpPr>
          <p:spPr>
            <a:xfrm>
              <a:off x="7170249" y="4355091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Signe Plus 149">
              <a:extLst>
                <a:ext uri="{FF2B5EF4-FFF2-40B4-BE49-F238E27FC236}">
                  <a16:creationId xmlns:a16="http://schemas.microsoft.com/office/drawing/2014/main" id="{815B26D9-A7F6-4581-8588-246CA97F55F2}"/>
                </a:ext>
              </a:extLst>
            </p:cNvPr>
            <p:cNvSpPr/>
            <p:nvPr/>
          </p:nvSpPr>
          <p:spPr>
            <a:xfrm>
              <a:off x="7350249" y="4535091"/>
              <a:ext cx="1440000" cy="1440000"/>
            </a:xfrm>
            <a:prstGeom prst="mathPlus">
              <a:avLst>
                <a:gd name="adj1" fmla="val 1293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B3E984B5-A8FF-4AC2-8E07-D8B1E31172BB}"/>
              </a:ext>
            </a:extLst>
          </p:cNvPr>
          <p:cNvGrpSpPr/>
          <p:nvPr/>
        </p:nvGrpSpPr>
        <p:grpSpPr>
          <a:xfrm>
            <a:off x="5027360" y="1863685"/>
            <a:ext cx="1800000" cy="1800000"/>
            <a:chOff x="4964449" y="3456657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670AFA1C-0108-4A6B-9E5D-BE2D1C2FB9E5}"/>
                </a:ext>
              </a:extLst>
            </p:cNvPr>
            <p:cNvSpPr/>
            <p:nvPr/>
          </p:nvSpPr>
          <p:spPr>
            <a:xfrm>
              <a:off x="4964449" y="345665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E18A90C1-4B0D-429E-92CE-A1156590606D}"/>
                </a:ext>
              </a:extLst>
            </p:cNvPr>
            <p:cNvSpPr/>
            <p:nvPr/>
          </p:nvSpPr>
          <p:spPr>
            <a:xfrm>
              <a:off x="5324449" y="3816657"/>
              <a:ext cx="1080000" cy="1080000"/>
            </a:xfrm>
            <a:prstGeom prst="mathPlus">
              <a:avLst>
                <a:gd name="adj1" fmla="val 1822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F1833B7-761E-40CB-9CD9-048F32E17B63}"/>
              </a:ext>
            </a:extLst>
          </p:cNvPr>
          <p:cNvGrpSpPr/>
          <p:nvPr/>
        </p:nvGrpSpPr>
        <p:grpSpPr>
          <a:xfrm>
            <a:off x="6782449" y="-363309"/>
            <a:ext cx="1836000" cy="1836000"/>
            <a:chOff x="2068919" y="4332513"/>
            <a:chExt cx="1836000" cy="1836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C0DC546E-1DC2-4316-B277-622EFB8BDC5F}"/>
                </a:ext>
              </a:extLst>
            </p:cNvPr>
            <p:cNvGrpSpPr/>
            <p:nvPr/>
          </p:nvGrpSpPr>
          <p:grpSpPr>
            <a:xfrm>
              <a:off x="2068919" y="4332513"/>
              <a:ext cx="1836000" cy="1836000"/>
              <a:chOff x="5134892" y="3777629"/>
              <a:chExt cx="1836000" cy="18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4D1A245-569E-491A-A86E-C5926A4E2E0C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5938BFF4-AF58-4742-A763-F30D6DA91E29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Signe Plus 157">
                <a:extLst>
                  <a:ext uri="{FF2B5EF4-FFF2-40B4-BE49-F238E27FC236}">
                    <a16:creationId xmlns:a16="http://schemas.microsoft.com/office/drawing/2014/main" id="{3960366F-ABE2-402E-933C-7B651A3F1F28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7947CEC7-13A1-41E2-9B50-3F9F7CEFB49C}"/>
                </a:ext>
              </a:extLst>
            </p:cNvPr>
            <p:cNvSpPr/>
            <p:nvPr/>
          </p:nvSpPr>
          <p:spPr>
            <a:xfrm>
              <a:off x="2176919" y="4440513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F59008B9-D97F-4BD8-919F-3A901718A29D}"/>
              </a:ext>
            </a:extLst>
          </p:cNvPr>
          <p:cNvGrpSpPr/>
          <p:nvPr/>
        </p:nvGrpSpPr>
        <p:grpSpPr>
          <a:xfrm>
            <a:off x="4864150" y="-386977"/>
            <a:ext cx="1836000" cy="1836000"/>
            <a:chOff x="5134892" y="3777629"/>
            <a:chExt cx="1836000" cy="18360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0B82A8-279C-40AE-B0F6-E6090D12DBE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0FE29E5E-1679-4B74-860D-ADE43BFBCFD9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8" name="Signe Plus 167">
              <a:extLst>
                <a:ext uri="{FF2B5EF4-FFF2-40B4-BE49-F238E27FC236}">
                  <a16:creationId xmlns:a16="http://schemas.microsoft.com/office/drawing/2014/main" id="{22152EEE-D7EB-4994-ADB1-3227CD29F60C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19B9C6-B6BB-46CA-A798-B50243EBC4A7}"/>
              </a:ext>
            </a:extLst>
          </p:cNvPr>
          <p:cNvGrpSpPr/>
          <p:nvPr/>
        </p:nvGrpSpPr>
        <p:grpSpPr>
          <a:xfrm>
            <a:off x="8723197" y="-386977"/>
            <a:ext cx="1836000" cy="1836000"/>
            <a:chOff x="5083792" y="4296989"/>
            <a:chExt cx="1836000" cy="1836000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845AFBA1-B2F1-430D-8E24-74447CA3EB36}"/>
                </a:ext>
              </a:extLst>
            </p:cNvPr>
            <p:cNvGrpSpPr/>
            <p:nvPr/>
          </p:nvGrpSpPr>
          <p:grpSpPr>
            <a:xfrm>
              <a:off x="5083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29E25-D322-4277-90EC-FD3AE183539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ECF3C872-5115-4B21-B871-A5FC69B6FDEF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4" name="Signe Plus 173">
                <a:extLst>
                  <a:ext uri="{FF2B5EF4-FFF2-40B4-BE49-F238E27FC236}">
                    <a16:creationId xmlns:a16="http://schemas.microsoft.com/office/drawing/2014/main" id="{59E36019-5BF1-46B3-A522-C04BD8EE2FC0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09A2F723-0DE1-432A-8E22-8BDA64871FDC}"/>
                </a:ext>
              </a:extLst>
            </p:cNvPr>
            <p:cNvSpPr/>
            <p:nvPr/>
          </p:nvSpPr>
          <p:spPr>
            <a:xfrm>
              <a:off x="5191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008D59D2-458D-415A-A629-22362808128A}"/>
                </a:ext>
              </a:extLst>
            </p:cNvPr>
            <p:cNvSpPr/>
            <p:nvPr/>
          </p:nvSpPr>
          <p:spPr>
            <a:xfrm>
              <a:off x="5288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D8D339-582D-4425-B764-0A122727731E}"/>
              </a:ext>
            </a:extLst>
          </p:cNvPr>
          <p:cNvSpPr/>
          <p:nvPr/>
        </p:nvSpPr>
        <p:spPr>
          <a:xfrm>
            <a:off x="1997833" y="43923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BB95F67D-B36D-4940-BFF0-4BF3E496BC82}"/>
              </a:ext>
            </a:extLst>
          </p:cNvPr>
          <p:cNvSpPr/>
          <p:nvPr/>
        </p:nvSpPr>
        <p:spPr>
          <a:xfrm>
            <a:off x="1997833" y="4392304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BEDBEA3C-6217-4F3C-A453-CC59CC015590}"/>
              </a:ext>
            </a:extLst>
          </p:cNvPr>
          <p:cNvSpPr/>
          <p:nvPr/>
        </p:nvSpPr>
        <p:spPr>
          <a:xfrm>
            <a:off x="1997833" y="4392304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867B43FA-11D1-494B-8687-37E3CB0C70F4}"/>
              </a:ext>
            </a:extLst>
          </p:cNvPr>
          <p:cNvSpPr/>
          <p:nvPr/>
        </p:nvSpPr>
        <p:spPr>
          <a:xfrm>
            <a:off x="1997833" y="4392304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F1F541F6-4590-4C70-9B15-0C4BEEB8CAEF}"/>
              </a:ext>
            </a:extLst>
          </p:cNvPr>
          <p:cNvSpPr/>
          <p:nvPr/>
        </p:nvSpPr>
        <p:spPr>
          <a:xfrm>
            <a:off x="1997833" y="4392304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B0052556-292E-421A-8CC7-BA62230DC083}"/>
              </a:ext>
            </a:extLst>
          </p:cNvPr>
          <p:cNvSpPr/>
          <p:nvPr/>
        </p:nvSpPr>
        <p:spPr>
          <a:xfrm>
            <a:off x="1997833" y="4392304"/>
            <a:ext cx="1080000" cy="10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A3C9DF79-C1E5-46B8-813F-FEFE74391444}"/>
              </a:ext>
            </a:extLst>
          </p:cNvPr>
          <p:cNvSpPr/>
          <p:nvPr/>
        </p:nvSpPr>
        <p:spPr>
          <a:xfrm>
            <a:off x="4294135" y="534105"/>
            <a:ext cx="914400" cy="600337"/>
          </a:xfrm>
          <a:prstGeom prst="can">
            <a:avLst>
              <a:gd name="adj" fmla="val 6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AE6DE92A-7460-42C1-809A-F914E9378245}"/>
              </a:ext>
            </a:extLst>
          </p:cNvPr>
          <p:cNvGrpSpPr/>
          <p:nvPr/>
        </p:nvGrpSpPr>
        <p:grpSpPr>
          <a:xfrm>
            <a:off x="4898716" y="-188977"/>
            <a:ext cx="1836000" cy="1836000"/>
            <a:chOff x="5134892" y="3777629"/>
            <a:chExt cx="1836000" cy="1836000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954CF6F-8958-4491-B693-A29EB2BF237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605354D-C58F-465D-93B9-C1DAE018F29D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2" name="Signe Plus 251">
              <a:extLst>
                <a:ext uri="{FF2B5EF4-FFF2-40B4-BE49-F238E27FC236}">
                  <a16:creationId xmlns:a16="http://schemas.microsoft.com/office/drawing/2014/main" id="{5E8A200F-A528-49EB-B8A5-EF6525048BDB}"/>
                </a:ext>
              </a:extLst>
            </p:cNvPr>
            <p:cNvSpPr/>
            <p:nvPr/>
          </p:nvSpPr>
          <p:spPr>
            <a:xfrm>
              <a:off x="5692892" y="4335629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91252E13-D86E-4A5F-B031-D86A2D6C8B54}"/>
              </a:ext>
            </a:extLst>
          </p:cNvPr>
          <p:cNvGrpSpPr/>
          <p:nvPr/>
        </p:nvGrpSpPr>
        <p:grpSpPr>
          <a:xfrm>
            <a:off x="1206745" y="12569"/>
            <a:ext cx="1836000" cy="1836000"/>
            <a:chOff x="5134892" y="3777629"/>
            <a:chExt cx="1836000" cy="18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907FC31-670D-42B1-B3A3-4170EEB97CA2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2555A92D-CC0C-4B02-A43C-85370DCF4B7A}"/>
                </a:ext>
              </a:extLst>
            </p:cNvPr>
            <p:cNvSpPr/>
            <p:nvPr/>
          </p:nvSpPr>
          <p:spPr>
            <a:xfrm>
              <a:off x="5152892" y="3795629"/>
              <a:ext cx="1503041" cy="150304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9" name="Signe Plus 268">
              <a:extLst>
                <a:ext uri="{FF2B5EF4-FFF2-40B4-BE49-F238E27FC236}">
                  <a16:creationId xmlns:a16="http://schemas.microsoft.com/office/drawing/2014/main" id="{67D16382-533D-4A11-ACFC-3EE8F94FD072}"/>
                </a:ext>
              </a:extLst>
            </p:cNvPr>
            <p:cNvSpPr/>
            <p:nvPr/>
          </p:nvSpPr>
          <p:spPr>
            <a:xfrm>
              <a:off x="5549201" y="4179502"/>
              <a:ext cx="720000" cy="7200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A7C8E43-916F-447E-ABCC-944F2C1DCDFC}"/>
              </a:ext>
            </a:extLst>
          </p:cNvPr>
          <p:cNvSpPr/>
          <p:nvPr/>
        </p:nvSpPr>
        <p:spPr>
          <a:xfrm>
            <a:off x="4085272" y="434437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7119989-4935-435F-8660-EF93CE53FB18}"/>
              </a:ext>
            </a:extLst>
          </p:cNvPr>
          <p:cNvSpPr/>
          <p:nvPr/>
        </p:nvSpPr>
        <p:spPr>
          <a:xfrm>
            <a:off x="4085272" y="434437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3" name="Signe Plus 272">
            <a:extLst>
              <a:ext uri="{FF2B5EF4-FFF2-40B4-BE49-F238E27FC236}">
                <a16:creationId xmlns:a16="http://schemas.microsoft.com/office/drawing/2014/main" id="{FF42F820-1D8B-488F-9DAE-48E75ABF6C7A}"/>
              </a:ext>
            </a:extLst>
          </p:cNvPr>
          <p:cNvSpPr/>
          <p:nvPr/>
        </p:nvSpPr>
        <p:spPr>
          <a:xfrm>
            <a:off x="4261743" y="452085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C0BFEB81-8894-4504-A9E5-4D9304ED4DD4}"/>
              </a:ext>
            </a:extLst>
          </p:cNvPr>
          <p:cNvSpPr/>
          <p:nvPr/>
        </p:nvSpPr>
        <p:spPr>
          <a:xfrm>
            <a:off x="4085272" y="434437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F619E12A-513A-417D-A95B-B8AFBEE319E1}"/>
              </a:ext>
            </a:extLst>
          </p:cNvPr>
          <p:cNvSpPr/>
          <p:nvPr/>
        </p:nvSpPr>
        <p:spPr>
          <a:xfrm>
            <a:off x="4085272" y="434437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E48523DF-F553-4DC3-B501-439F7812479A}"/>
              </a:ext>
            </a:extLst>
          </p:cNvPr>
          <p:cNvSpPr/>
          <p:nvPr/>
        </p:nvSpPr>
        <p:spPr>
          <a:xfrm>
            <a:off x="4085272" y="434437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7328ADCC-C3DD-43A2-ADE9-582375706428}"/>
              </a:ext>
            </a:extLst>
          </p:cNvPr>
          <p:cNvSpPr/>
          <p:nvPr/>
        </p:nvSpPr>
        <p:spPr>
          <a:xfrm>
            <a:off x="4085272" y="434437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DBB22C0-309A-4702-BD28-8582162118D2}"/>
              </a:ext>
            </a:extLst>
          </p:cNvPr>
          <p:cNvSpPr/>
          <p:nvPr/>
        </p:nvSpPr>
        <p:spPr>
          <a:xfrm>
            <a:off x="6037037" y="4251389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618ABAD-ED36-49BD-B20A-A671EFBFD40D}"/>
              </a:ext>
            </a:extLst>
          </p:cNvPr>
          <p:cNvSpPr/>
          <p:nvPr/>
        </p:nvSpPr>
        <p:spPr>
          <a:xfrm>
            <a:off x="6037037" y="4251389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2" name="Signe Plus 281">
            <a:extLst>
              <a:ext uri="{FF2B5EF4-FFF2-40B4-BE49-F238E27FC236}">
                <a16:creationId xmlns:a16="http://schemas.microsoft.com/office/drawing/2014/main" id="{D34B5926-B387-40D5-9D99-CEAEC8750D86}"/>
              </a:ext>
            </a:extLst>
          </p:cNvPr>
          <p:cNvSpPr/>
          <p:nvPr/>
        </p:nvSpPr>
        <p:spPr>
          <a:xfrm>
            <a:off x="6213508" y="4427860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E1D0BEC8-C6E5-44F7-A382-0D74FB3F5C9D}"/>
              </a:ext>
            </a:extLst>
          </p:cNvPr>
          <p:cNvSpPr/>
          <p:nvPr/>
        </p:nvSpPr>
        <p:spPr>
          <a:xfrm>
            <a:off x="6037037" y="4251389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C8398342-1E1D-4665-9192-31A486204DA4}"/>
              </a:ext>
            </a:extLst>
          </p:cNvPr>
          <p:cNvSpPr/>
          <p:nvPr/>
        </p:nvSpPr>
        <p:spPr>
          <a:xfrm>
            <a:off x="6037037" y="4251389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2CA1CF8D-FDF1-4C92-8788-C9D29288F0A1}"/>
              </a:ext>
            </a:extLst>
          </p:cNvPr>
          <p:cNvSpPr/>
          <p:nvPr/>
        </p:nvSpPr>
        <p:spPr>
          <a:xfrm>
            <a:off x="6037037" y="4251389"/>
            <a:ext cx="1260000" cy="12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F4063B96-931B-45E6-89CD-91795F75E9CD}"/>
              </a:ext>
            </a:extLst>
          </p:cNvPr>
          <p:cNvSpPr/>
          <p:nvPr/>
        </p:nvSpPr>
        <p:spPr>
          <a:xfrm>
            <a:off x="6037037" y="4251389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5" name="Signe Plus 214">
            <a:extLst>
              <a:ext uri="{FF2B5EF4-FFF2-40B4-BE49-F238E27FC236}">
                <a16:creationId xmlns:a16="http://schemas.microsoft.com/office/drawing/2014/main" id="{3DA9EB33-E97F-4943-B4AA-7901B1A99EC8}"/>
              </a:ext>
            </a:extLst>
          </p:cNvPr>
          <p:cNvSpPr/>
          <p:nvPr/>
        </p:nvSpPr>
        <p:spPr>
          <a:xfrm>
            <a:off x="2174304" y="4568775"/>
            <a:ext cx="705882" cy="70588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67FD5509-6B89-4417-8A2B-E1B36CDE777A}"/>
              </a:ext>
            </a:extLst>
          </p:cNvPr>
          <p:cNvSpPr/>
          <p:nvPr/>
        </p:nvSpPr>
        <p:spPr>
          <a:xfrm>
            <a:off x="8181805" y="4389511"/>
            <a:ext cx="914400" cy="144000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0" name="Signe Plus 299">
            <a:extLst>
              <a:ext uri="{FF2B5EF4-FFF2-40B4-BE49-F238E27FC236}">
                <a16:creationId xmlns:a16="http://schemas.microsoft.com/office/drawing/2014/main" id="{3098D564-8096-4E8F-9B96-E68A4E7CF914}"/>
              </a:ext>
            </a:extLst>
          </p:cNvPr>
          <p:cNvSpPr/>
          <p:nvPr/>
        </p:nvSpPr>
        <p:spPr>
          <a:xfrm>
            <a:off x="8362354" y="4418087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Cylindre 300">
            <a:extLst>
              <a:ext uri="{FF2B5EF4-FFF2-40B4-BE49-F238E27FC236}">
                <a16:creationId xmlns:a16="http://schemas.microsoft.com/office/drawing/2014/main" id="{12DA1865-8BDE-4B4D-A64C-FFEFE257063A}"/>
              </a:ext>
            </a:extLst>
          </p:cNvPr>
          <p:cNvSpPr/>
          <p:nvPr/>
        </p:nvSpPr>
        <p:spPr>
          <a:xfrm>
            <a:off x="9273024" y="3438657"/>
            <a:ext cx="914400" cy="2390854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Cylindre 301">
            <a:extLst>
              <a:ext uri="{FF2B5EF4-FFF2-40B4-BE49-F238E27FC236}">
                <a16:creationId xmlns:a16="http://schemas.microsoft.com/office/drawing/2014/main" id="{20293259-FD3A-421E-90EC-EB132F341DED}"/>
              </a:ext>
            </a:extLst>
          </p:cNvPr>
          <p:cNvSpPr/>
          <p:nvPr/>
        </p:nvSpPr>
        <p:spPr>
          <a:xfrm>
            <a:off x="10434443" y="3153610"/>
            <a:ext cx="914400" cy="271425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Signe Plus 302">
            <a:extLst>
              <a:ext uri="{FF2B5EF4-FFF2-40B4-BE49-F238E27FC236}">
                <a16:creationId xmlns:a16="http://schemas.microsoft.com/office/drawing/2014/main" id="{9F6B7F03-275F-4C65-AE7D-F4E4E32B1C62}"/>
              </a:ext>
            </a:extLst>
          </p:cNvPr>
          <p:cNvSpPr/>
          <p:nvPr/>
        </p:nvSpPr>
        <p:spPr>
          <a:xfrm>
            <a:off x="9480981" y="5207878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Signe Plus 303">
            <a:extLst>
              <a:ext uri="{FF2B5EF4-FFF2-40B4-BE49-F238E27FC236}">
                <a16:creationId xmlns:a16="http://schemas.microsoft.com/office/drawing/2014/main" id="{B0CE9ECA-8C41-4B2E-8A46-32083D155FCA}"/>
              </a:ext>
            </a:extLst>
          </p:cNvPr>
          <p:cNvSpPr/>
          <p:nvPr/>
        </p:nvSpPr>
        <p:spPr>
          <a:xfrm>
            <a:off x="9480981" y="4721355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Signe Plus 304">
            <a:extLst>
              <a:ext uri="{FF2B5EF4-FFF2-40B4-BE49-F238E27FC236}">
                <a16:creationId xmlns:a16="http://schemas.microsoft.com/office/drawing/2014/main" id="{A42B8C1D-C01F-45D8-8F10-176296F93106}"/>
              </a:ext>
            </a:extLst>
          </p:cNvPr>
          <p:cNvSpPr/>
          <p:nvPr/>
        </p:nvSpPr>
        <p:spPr>
          <a:xfrm>
            <a:off x="9470691" y="4227499"/>
            <a:ext cx="553302" cy="55330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5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17E57C90-8652-4A40-A93D-AD822B76C6ED}"/>
              </a:ext>
            </a:extLst>
          </p:cNvPr>
          <p:cNvGrpSpPr/>
          <p:nvPr/>
        </p:nvGrpSpPr>
        <p:grpSpPr>
          <a:xfrm>
            <a:off x="9447970" y="3990455"/>
            <a:ext cx="1836000" cy="1836000"/>
            <a:chOff x="5134892" y="3777629"/>
            <a:chExt cx="1836000" cy="1836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5A1A673-080B-43FB-A80F-68BBA8F298A1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203B20-0E0A-4504-A257-71770C5EF959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458B792B-2CE3-487E-8F0A-49BD6012A31A}"/>
              </a:ext>
            </a:extLst>
          </p:cNvPr>
          <p:cNvGrpSpPr/>
          <p:nvPr/>
        </p:nvGrpSpPr>
        <p:grpSpPr>
          <a:xfrm>
            <a:off x="1242745" y="1875610"/>
            <a:ext cx="1836000" cy="1836000"/>
            <a:chOff x="5134892" y="3777629"/>
            <a:chExt cx="1836000" cy="1836000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DAC3883-2B81-45E5-8B45-93B25D9A3653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3FB09CA6-C478-41FD-9DBE-97895E21F11B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9338785" y="1220270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8E09D49-1539-45E0-A7C9-667DCDFE0FB9}"/>
              </a:ext>
            </a:extLst>
          </p:cNvPr>
          <p:cNvSpPr/>
          <p:nvPr/>
        </p:nvSpPr>
        <p:spPr>
          <a:xfrm>
            <a:off x="3356733" y="243361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FFB5990-4F2B-4CE0-8EBF-DE71978EEEC9}"/>
              </a:ext>
            </a:extLst>
          </p:cNvPr>
          <p:cNvSpPr/>
          <p:nvPr/>
        </p:nvSpPr>
        <p:spPr>
          <a:xfrm>
            <a:off x="3356733" y="2433610"/>
            <a:ext cx="1764706" cy="17647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B668BFD-5CA3-4E0A-B2CD-FBA467B70728}"/>
              </a:ext>
            </a:extLst>
          </p:cNvPr>
          <p:cNvSpPr/>
          <p:nvPr/>
        </p:nvSpPr>
        <p:spPr>
          <a:xfrm>
            <a:off x="3356733" y="2433610"/>
            <a:ext cx="1620000" cy="162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614FC1FD-E7A4-4D7A-8E14-101036EA1931}"/>
              </a:ext>
            </a:extLst>
          </p:cNvPr>
          <p:cNvSpPr/>
          <p:nvPr/>
        </p:nvSpPr>
        <p:spPr>
          <a:xfrm>
            <a:off x="3356733" y="2433610"/>
            <a:ext cx="1440000" cy="144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EB83B949-C279-4BE0-86A8-93C95E71DD91}"/>
              </a:ext>
            </a:extLst>
          </p:cNvPr>
          <p:cNvGrpSpPr/>
          <p:nvPr/>
        </p:nvGrpSpPr>
        <p:grpSpPr>
          <a:xfrm>
            <a:off x="1620745" y="2254947"/>
            <a:ext cx="1080000" cy="1080000"/>
            <a:chOff x="3356733" y="2433610"/>
            <a:chExt cx="1080000" cy="108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BF0C7FA-8344-4B44-A479-1340B293E6BB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Signe Plus 93">
              <a:extLst>
                <a:ext uri="{FF2B5EF4-FFF2-40B4-BE49-F238E27FC236}">
                  <a16:creationId xmlns:a16="http://schemas.microsoft.com/office/drawing/2014/main" id="{23228BAC-0771-440F-8FDD-D71207BF22F6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E0FFB9A-9493-4F34-99CC-74A23114909C}"/>
              </a:ext>
            </a:extLst>
          </p:cNvPr>
          <p:cNvGrpSpPr/>
          <p:nvPr/>
        </p:nvGrpSpPr>
        <p:grpSpPr>
          <a:xfrm>
            <a:off x="1359324" y="-72683"/>
            <a:ext cx="1836000" cy="1836000"/>
            <a:chOff x="5134892" y="3777629"/>
            <a:chExt cx="1836000" cy="1836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A27074-6D96-41FA-8267-D66ECA56120F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8D95168-E4C7-4033-806D-32D22720F09C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2557396C-8BE3-4F12-82DA-975612B5DD06}"/>
              </a:ext>
            </a:extLst>
          </p:cNvPr>
          <p:cNvGrpSpPr/>
          <p:nvPr/>
        </p:nvGrpSpPr>
        <p:grpSpPr>
          <a:xfrm>
            <a:off x="1737324" y="306654"/>
            <a:ext cx="1080000" cy="1080000"/>
            <a:chOff x="3356733" y="2433610"/>
            <a:chExt cx="1080000" cy="108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6B0C1B-D32A-457D-9F43-184AE7D63B4E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64BD2A94-7E35-4FB0-AD77-F14AF1B8B901}"/>
                </a:ext>
              </a:extLst>
            </p:cNvPr>
            <p:cNvSpPr/>
            <p:nvPr/>
          </p:nvSpPr>
          <p:spPr>
            <a:xfrm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12433CD0-7ABD-476A-8E81-C4F9B08C1EA8}"/>
              </a:ext>
            </a:extLst>
          </p:cNvPr>
          <p:cNvGrpSpPr/>
          <p:nvPr/>
        </p:nvGrpSpPr>
        <p:grpSpPr>
          <a:xfrm rot="2700000">
            <a:off x="9206564" y="4110858"/>
            <a:ext cx="1796471" cy="1080000"/>
            <a:chOff x="3356733" y="4725465"/>
            <a:chExt cx="1796471" cy="108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BDDEDE0-1B9F-421C-9DE1-46EC5F933D9B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A3D424C2-D013-4067-9CF2-71C215CD6A13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73D4862-6AD1-488A-A8F1-CF792E747EF5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15B41631-1F70-49F1-A5D2-7B0ADE527BD8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7D146B4-FB1E-4548-B7B4-478BDD6BB8FA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B3B30F9A-941E-42E3-960D-480452E8FE1B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23CB6108-D356-4061-8037-B8351BC9BD56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7" name="Signe Plus 136">
                <a:extLst>
                  <a:ext uri="{FF2B5EF4-FFF2-40B4-BE49-F238E27FC236}">
                    <a16:creationId xmlns:a16="http://schemas.microsoft.com/office/drawing/2014/main" id="{F74D5992-5AA6-490A-A55E-C9A567A34C56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56AE1CB6-E06C-4B5F-A4D0-61BB0FE1AF31}"/>
              </a:ext>
            </a:extLst>
          </p:cNvPr>
          <p:cNvGrpSpPr/>
          <p:nvPr/>
        </p:nvGrpSpPr>
        <p:grpSpPr>
          <a:xfrm rot="2700000">
            <a:off x="3356045" y="4562451"/>
            <a:ext cx="1509882" cy="1080000"/>
            <a:chOff x="3356733" y="4725465"/>
            <a:chExt cx="1509882" cy="108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284C3D12-CC16-4471-AE61-282530F2D667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BDD5E4F0-1DDA-4824-833E-3DE79119201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0ECCBAEE-F533-4310-A1D7-91B0D81916E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CE9CEC9D-C59D-42D9-8645-9C0C5312437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260E7444-653A-4AFA-9177-DDAA091DB60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6" name="Signe Plus 145">
                <a:extLst>
                  <a:ext uri="{FF2B5EF4-FFF2-40B4-BE49-F238E27FC236}">
                    <a16:creationId xmlns:a16="http://schemas.microsoft.com/office/drawing/2014/main" id="{184D50A3-36CE-41BB-A0E6-B73081C69A3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539C62E3-54A3-478A-8648-BAEBD0E93BC4}"/>
              </a:ext>
            </a:extLst>
          </p:cNvPr>
          <p:cNvGrpSpPr/>
          <p:nvPr/>
        </p:nvGrpSpPr>
        <p:grpSpPr>
          <a:xfrm rot="2700000">
            <a:off x="4321884" y="5376789"/>
            <a:ext cx="1366588" cy="1080000"/>
            <a:chOff x="3356733" y="4725465"/>
            <a:chExt cx="1366588" cy="108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39CA0B5-2187-4AC5-850D-4B3548A0F2E6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37D1F0B-FFEE-433F-8C6D-933709F86B13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16289FD8-FC0D-42BE-AF2C-AE65520709C0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A898B631-33A0-4030-9ACF-46960F890CD9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5" name="Signe Plus 174">
                <a:extLst>
                  <a:ext uri="{FF2B5EF4-FFF2-40B4-BE49-F238E27FC236}">
                    <a16:creationId xmlns:a16="http://schemas.microsoft.com/office/drawing/2014/main" id="{CD638DE1-2C4E-4D2E-9A45-D30DF0BC9C3E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1D1F72A2-6E37-401F-BBFA-1B47F1A6FC89}"/>
              </a:ext>
            </a:extLst>
          </p:cNvPr>
          <p:cNvGrpSpPr/>
          <p:nvPr/>
        </p:nvGrpSpPr>
        <p:grpSpPr>
          <a:xfrm rot="2700000">
            <a:off x="1704170" y="3906582"/>
            <a:ext cx="1223294" cy="1080000"/>
            <a:chOff x="3356733" y="4725465"/>
            <a:chExt cx="1223294" cy="108000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753368A-4969-42D0-B8F4-EE56B0F2A88D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3F200DDA-2396-4D93-98EE-297CE06783E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E6315D94-D604-4F09-9958-60C088AB3138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1" name="Signe Plus 180">
                <a:extLst>
                  <a:ext uri="{FF2B5EF4-FFF2-40B4-BE49-F238E27FC236}">
                    <a16:creationId xmlns:a16="http://schemas.microsoft.com/office/drawing/2014/main" id="{04F217C4-0FBF-478C-A496-9C988CCF9A42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CD8257B8-26B3-4611-8B65-50B4FC33135E}"/>
              </a:ext>
            </a:extLst>
          </p:cNvPr>
          <p:cNvGrpSpPr/>
          <p:nvPr/>
        </p:nvGrpSpPr>
        <p:grpSpPr>
          <a:xfrm rot="2700000">
            <a:off x="1346512" y="5180622"/>
            <a:ext cx="1080000" cy="1080000"/>
            <a:chOff x="3356733" y="2433610"/>
            <a:chExt cx="1080000" cy="108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858682A-2171-4E83-A8A6-645F9FFF46FF}"/>
                </a:ext>
              </a:extLst>
            </p:cNvPr>
            <p:cNvSpPr/>
            <p:nvPr/>
          </p:nvSpPr>
          <p:spPr>
            <a:xfrm>
              <a:off x="3356733" y="2433610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Signe Plus 185">
              <a:extLst>
                <a:ext uri="{FF2B5EF4-FFF2-40B4-BE49-F238E27FC236}">
                  <a16:creationId xmlns:a16="http://schemas.microsoft.com/office/drawing/2014/main" id="{B10A82EF-EA25-45B3-8755-0B7E73089AAF}"/>
                </a:ext>
              </a:extLst>
            </p:cNvPr>
            <p:cNvSpPr/>
            <p:nvPr/>
          </p:nvSpPr>
          <p:spPr>
            <a:xfrm rot="2700000">
              <a:off x="3533204" y="261008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E57FA3EC-834F-42BA-9FEC-C241EC109D20}"/>
              </a:ext>
            </a:extLst>
          </p:cNvPr>
          <p:cNvGrpSpPr/>
          <p:nvPr/>
        </p:nvGrpSpPr>
        <p:grpSpPr>
          <a:xfrm>
            <a:off x="7264690" y="4036153"/>
            <a:ext cx="1836000" cy="1836000"/>
            <a:chOff x="5134892" y="3777629"/>
            <a:chExt cx="1836000" cy="1836000"/>
          </a:xfrm>
        </p:grpSpPr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75C12F2F-9B90-447D-96D1-2455B1CE1C5A}"/>
                </a:ext>
              </a:extLst>
            </p:cNvPr>
            <p:cNvSpPr/>
            <p:nvPr/>
          </p:nvSpPr>
          <p:spPr>
            <a:xfrm>
              <a:off x="5152892" y="379562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D21B2F-0EA7-4FD1-B923-75DC905CF54A}"/>
                </a:ext>
              </a:extLst>
            </p:cNvPr>
            <p:cNvSpPr/>
            <p:nvPr/>
          </p:nvSpPr>
          <p:spPr>
            <a:xfrm>
              <a:off x="5134892" y="3777629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ED014786-9C33-4FF3-83CB-142500E4A381}"/>
              </a:ext>
            </a:extLst>
          </p:cNvPr>
          <p:cNvGrpSpPr/>
          <p:nvPr/>
        </p:nvGrpSpPr>
        <p:grpSpPr>
          <a:xfrm rot="2700000">
            <a:off x="7135194" y="4214299"/>
            <a:ext cx="1653176" cy="1080000"/>
            <a:chOff x="3356733" y="4725465"/>
            <a:chExt cx="1653176" cy="108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DB36090-6C91-476E-A239-8A3BF3B1CF59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E82974A-215F-46E4-8286-45E4245DACEA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1077193C-1042-4632-B716-7B6E548A82F9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75901C2-FC0A-4C28-A07E-BE321D4A13C4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2F203181-E5E0-4877-9C58-DFE344083549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6D74B5B-6406-4052-AA79-C0401FB78B7A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Signe Plus 127">
                <a:extLst>
                  <a:ext uri="{FF2B5EF4-FFF2-40B4-BE49-F238E27FC236}">
                    <a16:creationId xmlns:a16="http://schemas.microsoft.com/office/drawing/2014/main" id="{3470E951-846F-4C75-BE39-D61B197517B8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06EFDE96-2007-4A65-8BA6-8962FB8BF23D}"/>
              </a:ext>
            </a:extLst>
          </p:cNvPr>
          <p:cNvSpPr/>
          <p:nvPr/>
        </p:nvSpPr>
        <p:spPr>
          <a:xfrm>
            <a:off x="5148241" y="722298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4DAA9BD-B315-4F63-B98E-A1ABE2CD07D9}"/>
              </a:ext>
            </a:extLst>
          </p:cNvPr>
          <p:cNvGrpSpPr/>
          <p:nvPr/>
        </p:nvGrpSpPr>
        <p:grpSpPr>
          <a:xfrm rot="2700000">
            <a:off x="4896337" y="841840"/>
            <a:ext cx="1796471" cy="1080000"/>
            <a:chOff x="3356733" y="4725465"/>
            <a:chExt cx="1796471" cy="108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10E83-33AA-4D1C-AC80-7ADB955CEDA2}"/>
                </a:ext>
              </a:extLst>
            </p:cNvPr>
            <p:cNvSpPr/>
            <p:nvPr/>
          </p:nvSpPr>
          <p:spPr>
            <a:xfrm>
              <a:off x="4073204" y="4725465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BFDE79-3E5D-41C7-AD11-6BF47A096711}"/>
                </a:ext>
              </a:extLst>
            </p:cNvPr>
            <p:cNvSpPr/>
            <p:nvPr/>
          </p:nvSpPr>
          <p:spPr>
            <a:xfrm>
              <a:off x="3929909" y="4725465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0B4BAC2-40EA-40BE-AC87-E3D9961B18FD}"/>
                </a:ext>
              </a:extLst>
            </p:cNvPr>
            <p:cNvSpPr/>
            <p:nvPr/>
          </p:nvSpPr>
          <p:spPr>
            <a:xfrm>
              <a:off x="3786615" y="4725465"/>
              <a:ext cx="1080000" cy="10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09CD7AD4-7F50-492B-A534-7D78B675CD52}"/>
                </a:ext>
              </a:extLst>
            </p:cNvPr>
            <p:cNvSpPr/>
            <p:nvPr/>
          </p:nvSpPr>
          <p:spPr>
            <a:xfrm>
              <a:off x="3643321" y="4725465"/>
              <a:ext cx="1080000" cy="108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98FE4628-64A0-418C-8DAD-6CA1A76C82C5}"/>
                </a:ext>
              </a:extLst>
            </p:cNvPr>
            <p:cNvSpPr/>
            <p:nvPr/>
          </p:nvSpPr>
          <p:spPr>
            <a:xfrm>
              <a:off x="3500027" y="4725465"/>
              <a:ext cx="1080000" cy="10800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08FCBF6E-125A-4BE3-B7BC-6493313089B4}"/>
                </a:ext>
              </a:extLst>
            </p:cNvPr>
            <p:cNvGrpSpPr/>
            <p:nvPr/>
          </p:nvGrpSpPr>
          <p:grpSpPr>
            <a:xfrm>
              <a:off x="3356733" y="4725465"/>
              <a:ext cx="1080000" cy="1080000"/>
              <a:chOff x="3356733" y="2433610"/>
              <a:chExt cx="1080000" cy="1080000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C9D7F224-CF88-49A4-9AF2-7FAAAB55F2AF}"/>
                  </a:ext>
                </a:extLst>
              </p:cNvPr>
              <p:cNvSpPr/>
              <p:nvPr/>
            </p:nvSpPr>
            <p:spPr>
              <a:xfrm>
                <a:off x="3356733" y="243361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Signe Plus 105">
                <a:extLst>
                  <a:ext uri="{FF2B5EF4-FFF2-40B4-BE49-F238E27FC236}">
                    <a16:creationId xmlns:a16="http://schemas.microsoft.com/office/drawing/2014/main" id="{C5EDCA61-D9DE-4DE3-841A-F316C0A9B903}"/>
                  </a:ext>
                </a:extLst>
              </p:cNvPr>
              <p:cNvSpPr/>
              <p:nvPr/>
            </p:nvSpPr>
            <p:spPr>
              <a:xfrm rot="2700000">
                <a:off x="3533204" y="2610081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10" name="Cylindre 209">
            <a:extLst>
              <a:ext uri="{FF2B5EF4-FFF2-40B4-BE49-F238E27FC236}">
                <a16:creationId xmlns:a16="http://schemas.microsoft.com/office/drawing/2014/main" id="{4DC5F42D-9C55-4585-A743-0C0EB3F5953E}"/>
              </a:ext>
            </a:extLst>
          </p:cNvPr>
          <p:cNvSpPr/>
          <p:nvPr/>
        </p:nvSpPr>
        <p:spPr>
          <a:xfrm>
            <a:off x="8739748" y="567502"/>
            <a:ext cx="686803" cy="2355665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0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ylindre 515">
            <a:extLst>
              <a:ext uri="{FF2B5EF4-FFF2-40B4-BE49-F238E27FC236}">
                <a16:creationId xmlns:a16="http://schemas.microsoft.com/office/drawing/2014/main" id="{AAB31194-1094-4D98-97FA-1B113FC2F572}"/>
              </a:ext>
            </a:extLst>
          </p:cNvPr>
          <p:cNvSpPr/>
          <p:nvPr/>
        </p:nvSpPr>
        <p:spPr>
          <a:xfrm>
            <a:off x="6795776" y="163195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5" name="Cylindre 514">
            <a:extLst>
              <a:ext uri="{FF2B5EF4-FFF2-40B4-BE49-F238E27FC236}">
                <a16:creationId xmlns:a16="http://schemas.microsoft.com/office/drawing/2014/main" id="{97835F22-BE5A-4E19-AA60-0722453D88ED}"/>
              </a:ext>
            </a:extLst>
          </p:cNvPr>
          <p:cNvSpPr/>
          <p:nvPr/>
        </p:nvSpPr>
        <p:spPr>
          <a:xfrm>
            <a:off x="6795776" y="1208353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4" name="Cylindre 513">
            <a:extLst>
              <a:ext uri="{FF2B5EF4-FFF2-40B4-BE49-F238E27FC236}">
                <a16:creationId xmlns:a16="http://schemas.microsoft.com/office/drawing/2014/main" id="{688A5605-5EEC-4153-B20E-70769AAB5673}"/>
              </a:ext>
            </a:extLst>
          </p:cNvPr>
          <p:cNvSpPr/>
          <p:nvPr/>
        </p:nvSpPr>
        <p:spPr>
          <a:xfrm>
            <a:off x="6787301" y="799721"/>
            <a:ext cx="831646" cy="836730"/>
          </a:xfrm>
          <a:prstGeom prst="can">
            <a:avLst>
              <a:gd name="adj" fmla="val 665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A4F499-C252-49CF-B97F-FE51FEBA87E0}"/>
              </a:ext>
            </a:extLst>
          </p:cNvPr>
          <p:cNvGrpSpPr/>
          <p:nvPr/>
        </p:nvGrpSpPr>
        <p:grpSpPr>
          <a:xfrm rot="5400000">
            <a:off x="7829012" y="344061"/>
            <a:ext cx="1080000" cy="1080000"/>
            <a:chOff x="3618416" y="365192"/>
            <a:chExt cx="1080000" cy="1080000"/>
          </a:xfrm>
        </p:grpSpPr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67D468A8-9925-4697-BA70-976F0C3B283F}"/>
                </a:ext>
              </a:extLst>
            </p:cNvPr>
            <p:cNvSpPr/>
            <p:nvPr/>
          </p:nvSpPr>
          <p:spPr>
            <a:xfrm rot="2700000">
              <a:off x="3618416" y="36519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1" name="Signe Plus 210">
              <a:extLst>
                <a:ext uri="{FF2B5EF4-FFF2-40B4-BE49-F238E27FC236}">
                  <a16:creationId xmlns:a16="http://schemas.microsoft.com/office/drawing/2014/main" id="{CE31143E-FE92-4D58-9C78-51354A87FEC3}"/>
                </a:ext>
              </a:extLst>
            </p:cNvPr>
            <p:cNvSpPr/>
            <p:nvPr/>
          </p:nvSpPr>
          <p:spPr>
            <a:xfrm rot="5400000">
              <a:off x="3805475" y="552251"/>
              <a:ext cx="705882" cy="705882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8ABE8D-529B-42B1-9327-11086B38AEED}"/>
              </a:ext>
            </a:extLst>
          </p:cNvPr>
          <p:cNvGrpSpPr/>
          <p:nvPr/>
        </p:nvGrpSpPr>
        <p:grpSpPr>
          <a:xfrm>
            <a:off x="10631197" y="-386977"/>
            <a:ext cx="1836000" cy="1836000"/>
            <a:chOff x="6991792" y="4296989"/>
            <a:chExt cx="1836000" cy="1836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9B3FA707-89B4-47D0-B5B5-26FD39BC17DE}"/>
                </a:ext>
              </a:extLst>
            </p:cNvPr>
            <p:cNvGrpSpPr/>
            <p:nvPr/>
          </p:nvGrpSpPr>
          <p:grpSpPr>
            <a:xfrm>
              <a:off x="6991792" y="4296989"/>
              <a:ext cx="1836000" cy="1836000"/>
              <a:chOff x="5134892" y="3777629"/>
              <a:chExt cx="1836000" cy="1836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249E835-AD31-4C6E-A52B-8CA410C2F1D3}"/>
                  </a:ext>
                </a:extLst>
              </p:cNvPr>
              <p:cNvSpPr/>
              <p:nvPr/>
            </p:nvSpPr>
            <p:spPr>
              <a:xfrm>
                <a:off x="5134892" y="3777629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1C56AB69-A377-4F54-A17F-F41202FE38FE}"/>
                  </a:ext>
                </a:extLst>
              </p:cNvPr>
              <p:cNvSpPr/>
              <p:nvPr/>
            </p:nvSpPr>
            <p:spPr>
              <a:xfrm>
                <a:off x="5152892" y="3795629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0" name="Signe Plus 199">
                <a:extLst>
                  <a:ext uri="{FF2B5EF4-FFF2-40B4-BE49-F238E27FC236}">
                    <a16:creationId xmlns:a16="http://schemas.microsoft.com/office/drawing/2014/main" id="{631C04C2-77AA-4AF9-A62D-243C3A25CCA1}"/>
                  </a:ext>
                </a:extLst>
              </p:cNvPr>
              <p:cNvSpPr/>
              <p:nvPr/>
            </p:nvSpPr>
            <p:spPr>
              <a:xfrm>
                <a:off x="5692892" y="4335629"/>
                <a:ext cx="720000" cy="72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FC635A2A-9BE8-45FD-A4D9-B61F93B3FDCA}"/>
                </a:ext>
              </a:extLst>
            </p:cNvPr>
            <p:cNvSpPr/>
            <p:nvPr/>
          </p:nvSpPr>
          <p:spPr>
            <a:xfrm>
              <a:off x="7099792" y="4404989"/>
              <a:ext cx="1620000" cy="16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E01CF07D-3F15-48AA-A4A5-8CEF3B498119}"/>
                </a:ext>
              </a:extLst>
            </p:cNvPr>
            <p:cNvSpPr/>
            <p:nvPr/>
          </p:nvSpPr>
          <p:spPr>
            <a:xfrm>
              <a:off x="7196520" y="4494989"/>
              <a:ext cx="1440000" cy="14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C6BF104C-8583-4838-AE49-D87E4D4386E6}"/>
                </a:ext>
              </a:extLst>
            </p:cNvPr>
            <p:cNvSpPr/>
            <p:nvPr/>
          </p:nvSpPr>
          <p:spPr>
            <a:xfrm>
              <a:off x="7286520" y="4584989"/>
              <a:ext cx="1260000" cy="126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AAB0AD-02BB-4CA4-A874-5AE76AEE7E37}"/>
              </a:ext>
            </a:extLst>
          </p:cNvPr>
          <p:cNvGrpSpPr/>
          <p:nvPr/>
        </p:nvGrpSpPr>
        <p:grpSpPr>
          <a:xfrm>
            <a:off x="477324" y="4303510"/>
            <a:ext cx="1800000" cy="2038694"/>
            <a:chOff x="5148241" y="483604"/>
            <a:chExt cx="1800000" cy="2038694"/>
          </a:xfrm>
        </p:grpSpPr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06EFDE96-2007-4A65-8BA6-8962FB8BF23D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4DAA9BD-B315-4F63-B98E-A1ABE2CD07D9}"/>
                </a:ext>
              </a:extLst>
            </p:cNvPr>
            <p:cNvGrpSpPr/>
            <p:nvPr/>
          </p:nvGrpSpPr>
          <p:grpSpPr>
            <a:xfrm rot="2700000">
              <a:off x="4896337" y="841840"/>
              <a:ext cx="1796471" cy="1080000"/>
              <a:chOff x="3356733" y="4725465"/>
              <a:chExt cx="1796471" cy="1080000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0410E83-33AA-4D1C-AC80-7ADB955CEDA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24BFDE79-3E5D-41C7-AD11-6BF47A096711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0B4BAC2-40EA-40BE-AC87-E3D9961B18FD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09CD7AD4-7F50-492B-A534-7D78B675CD5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8FE4628-64A0-418C-8DAD-6CA1A76C82C5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08FCBF6E-125A-4BE3-B7BC-6493313089B4}"/>
                  </a:ext>
                </a:extLst>
              </p:cNvPr>
              <p:cNvGrpSpPr/>
              <p:nvPr/>
            </p:nvGrpSpPr>
            <p:grpSpPr>
              <a:xfrm>
                <a:off x="3356733" y="4725465"/>
                <a:ext cx="1080000" cy="1080000"/>
                <a:chOff x="3356733" y="2433610"/>
                <a:chExt cx="1080000" cy="1080000"/>
              </a:xfrm>
            </p:grpSpPr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C9D7F224-CF88-49A4-9AF2-7FAAAB55F2AF}"/>
                    </a:ext>
                  </a:extLst>
                </p:cNvPr>
                <p:cNvSpPr/>
                <p:nvPr/>
              </p:nvSpPr>
              <p:spPr>
                <a:xfrm>
                  <a:off x="3356733" y="2433610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6" name="Signe Plus 105">
                  <a:extLst>
                    <a:ext uri="{FF2B5EF4-FFF2-40B4-BE49-F238E27FC236}">
                      <a16:creationId xmlns:a16="http://schemas.microsoft.com/office/drawing/2014/main" id="{C5EDCA61-D9DE-4DE3-841A-F316C0A9B903}"/>
                    </a:ext>
                  </a:extLst>
                </p:cNvPr>
                <p:cNvSpPr/>
                <p:nvPr/>
              </p:nvSpPr>
              <p:spPr>
                <a:xfrm rot="2700000">
                  <a:off x="3533204" y="2610080"/>
                  <a:ext cx="705882" cy="705882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30D92CC-0E35-4C29-9345-ABAD417E9EB5}"/>
              </a:ext>
            </a:extLst>
          </p:cNvPr>
          <p:cNvGrpSpPr/>
          <p:nvPr/>
        </p:nvGrpSpPr>
        <p:grpSpPr>
          <a:xfrm>
            <a:off x="2413290" y="4389364"/>
            <a:ext cx="1800000" cy="1916385"/>
            <a:chOff x="5148241" y="605913"/>
            <a:chExt cx="1800000" cy="1916385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024FFF4-ECEC-42CF-8041-F149D10D7A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16ACCA50-3FB4-4EB5-A691-E6D5AC7AF490}"/>
                </a:ext>
              </a:extLst>
            </p:cNvPr>
            <p:cNvGrpSpPr/>
            <p:nvPr/>
          </p:nvGrpSpPr>
          <p:grpSpPr>
            <a:xfrm rot="2700000">
              <a:off x="5018646" y="892502"/>
              <a:ext cx="1653177" cy="1080000"/>
              <a:chOff x="3500027" y="4725465"/>
              <a:chExt cx="1653177" cy="108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28AA314-059D-44AE-A778-0922A2CBD845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674A29D4-F4A0-435B-8401-D1C444EFC927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6ED3C5E0-7E3B-4CD9-919F-B95BBA5F386B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77CA30E5-B126-4023-BC44-5424EB91C462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40F74838-6886-44C6-AC9F-1B2983AE28CC}"/>
                  </a:ext>
                </a:extLst>
              </p:cNvPr>
              <p:cNvSpPr/>
              <p:nvPr/>
            </p:nvSpPr>
            <p:spPr>
              <a:xfrm>
                <a:off x="3500027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Signe Plus 115">
                <a:extLst>
                  <a:ext uri="{FF2B5EF4-FFF2-40B4-BE49-F238E27FC236}">
                    <a16:creationId xmlns:a16="http://schemas.microsoft.com/office/drawing/2014/main" id="{6E444AD5-97CC-484F-A34B-5CD718079A72}"/>
                  </a:ext>
                </a:extLst>
              </p:cNvPr>
              <p:cNvSpPr/>
              <p:nvPr/>
            </p:nvSpPr>
            <p:spPr>
              <a:xfrm rot="2700000">
                <a:off x="3687087" y="4912523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2BCF768-C339-4D40-8E32-311404DE4742}"/>
              </a:ext>
            </a:extLst>
          </p:cNvPr>
          <p:cNvGrpSpPr/>
          <p:nvPr/>
        </p:nvGrpSpPr>
        <p:grpSpPr>
          <a:xfrm>
            <a:off x="4633046" y="4527023"/>
            <a:ext cx="1800000" cy="1800000"/>
            <a:chOff x="5148241" y="722298"/>
            <a:chExt cx="1800000" cy="1800000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B4A265-3F4A-4A0B-980B-C904CDC2DB28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47FAFC5C-5DFE-41A4-967E-1BC7EA031FDC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B78EC38D-0083-4016-91A6-6DC6865B7731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9A9E6D23-CB4A-4E62-81A7-F8CBAE066A20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6283A0CD-E8EE-49E2-8DD1-194F52019C5F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C1FA9816-8FC8-4348-A04D-A26357A24E43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Signe Plus 160">
                <a:extLst>
                  <a:ext uri="{FF2B5EF4-FFF2-40B4-BE49-F238E27FC236}">
                    <a16:creationId xmlns:a16="http://schemas.microsoft.com/office/drawing/2014/main" id="{664AE070-5AB4-453D-B370-EA9CB7B2BD50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DB17BE24-C50B-4321-9B4B-EFCBE6466065}"/>
              </a:ext>
            </a:extLst>
          </p:cNvPr>
          <p:cNvGrpSpPr/>
          <p:nvPr/>
        </p:nvGrpSpPr>
        <p:grpSpPr>
          <a:xfrm>
            <a:off x="6569012" y="4574875"/>
            <a:ext cx="1800000" cy="1800000"/>
            <a:chOff x="5148241" y="722298"/>
            <a:chExt cx="1800000" cy="1800000"/>
          </a:xfrm>
        </p:grpSpPr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EDC3ACA6-481D-4C85-9583-802554C5083F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A116CB87-69A6-40CC-AC9F-5051AAE543BA}"/>
                </a:ext>
              </a:extLst>
            </p:cNvPr>
            <p:cNvGrpSpPr/>
            <p:nvPr/>
          </p:nvGrpSpPr>
          <p:grpSpPr>
            <a:xfrm rot="2700000">
              <a:off x="5263264" y="993826"/>
              <a:ext cx="1366589" cy="1080000"/>
              <a:chOff x="3786615" y="4725465"/>
              <a:chExt cx="1366589" cy="1080000"/>
            </a:xfrm>
          </p:grpSpPr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B12979E-54BA-4F03-B89C-94691312EB9E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5A424265-1E4D-45AC-ACFA-3A397324D2BC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332D039A-C8BE-4D67-8A59-0B7CCDB9EA59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3" name="Signe Plus 172">
                <a:extLst>
                  <a:ext uri="{FF2B5EF4-FFF2-40B4-BE49-F238E27FC236}">
                    <a16:creationId xmlns:a16="http://schemas.microsoft.com/office/drawing/2014/main" id="{D7C1A098-03C9-4CA4-8231-B22860288EA1}"/>
                  </a:ext>
                </a:extLst>
              </p:cNvPr>
              <p:cNvSpPr/>
              <p:nvPr/>
            </p:nvSpPr>
            <p:spPr>
              <a:xfrm rot="2700000">
                <a:off x="3973674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85046B88-9E50-4C66-BC67-E777B5905412}"/>
              </a:ext>
            </a:extLst>
          </p:cNvPr>
          <p:cNvGrpSpPr/>
          <p:nvPr/>
        </p:nvGrpSpPr>
        <p:grpSpPr>
          <a:xfrm>
            <a:off x="8465418" y="4549534"/>
            <a:ext cx="1800000" cy="1800000"/>
            <a:chOff x="5148241" y="722298"/>
            <a:chExt cx="1800000" cy="1800000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B62A2487-93AF-4CB9-80F8-3BBEA8272997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24E0526D-8D81-491C-9E7B-4B8241F51191}"/>
                </a:ext>
              </a:extLst>
            </p:cNvPr>
            <p:cNvGrpSpPr/>
            <p:nvPr/>
          </p:nvGrpSpPr>
          <p:grpSpPr>
            <a:xfrm rot="2700000">
              <a:off x="5385573" y="1044488"/>
              <a:ext cx="1223295" cy="1080000"/>
              <a:chOff x="3929909" y="4725465"/>
              <a:chExt cx="1223295" cy="1080000"/>
            </a:xfrm>
          </p:grpSpPr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AFB81FCD-4CF5-4895-8978-A4E59FAD01D2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62FD77FB-0E95-4F89-8177-3BB7A9618BC6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5" name="Signe Plus 194">
                <a:extLst>
                  <a:ext uri="{FF2B5EF4-FFF2-40B4-BE49-F238E27FC236}">
                    <a16:creationId xmlns:a16="http://schemas.microsoft.com/office/drawing/2014/main" id="{019CE7E4-86BA-4B29-A0F7-1ADDFBEABEBB}"/>
                  </a:ext>
                </a:extLst>
              </p:cNvPr>
              <p:cNvSpPr/>
              <p:nvPr/>
            </p:nvSpPr>
            <p:spPr>
              <a:xfrm rot="2700000">
                <a:off x="4289909" y="5085465"/>
                <a:ext cx="360000" cy="3600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D9E4389-EC1A-46CB-8B71-2F0D8432DBDB}"/>
              </a:ext>
            </a:extLst>
          </p:cNvPr>
          <p:cNvGrpSpPr/>
          <p:nvPr/>
        </p:nvGrpSpPr>
        <p:grpSpPr>
          <a:xfrm>
            <a:off x="774509" y="1011243"/>
            <a:ext cx="1800000" cy="2151510"/>
            <a:chOff x="724444" y="879903"/>
            <a:chExt cx="1800000" cy="215151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812C7A2A-7438-4288-A6F6-A82D70B532BE}"/>
                </a:ext>
              </a:extLst>
            </p:cNvPr>
            <p:cNvSpPr/>
            <p:nvPr/>
          </p:nvSpPr>
          <p:spPr>
            <a:xfrm rot="16200000">
              <a:off x="724444" y="1231413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6EF5E380-CD87-467E-9A2C-E4CEE16147E6}"/>
                </a:ext>
              </a:extLst>
            </p:cNvPr>
            <p:cNvGrpSpPr/>
            <p:nvPr/>
          </p:nvGrpSpPr>
          <p:grpSpPr>
            <a:xfrm rot="16200000">
              <a:off x="1264443" y="1771413"/>
              <a:ext cx="720000" cy="720000"/>
              <a:chOff x="6377623" y="2957873"/>
              <a:chExt cx="720000" cy="720000"/>
            </a:xfrm>
          </p:grpSpPr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D5FAB449-ACDE-4E4B-A012-5A2AC3865F3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7" name="Signe Plus 346">
                <a:extLst>
                  <a:ext uri="{FF2B5EF4-FFF2-40B4-BE49-F238E27FC236}">
                    <a16:creationId xmlns:a16="http://schemas.microsoft.com/office/drawing/2014/main" id="{3F71DAAB-B1C9-4746-9AEF-1D59F7BCADB4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71704A29-FA44-4DE9-A7B0-43AEEB805D2C}"/>
                </a:ext>
              </a:extLst>
            </p:cNvPr>
            <p:cNvGrpSpPr/>
            <p:nvPr/>
          </p:nvGrpSpPr>
          <p:grpSpPr>
            <a:xfrm rot="16200000">
              <a:off x="1243986" y="1682164"/>
              <a:ext cx="756000" cy="756000"/>
              <a:chOff x="6377623" y="2957873"/>
              <a:chExt cx="720000" cy="72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D1719ED5-B788-42EB-A8AB-480BD047B073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5" name="Signe Plus 344">
                <a:extLst>
                  <a:ext uri="{FF2B5EF4-FFF2-40B4-BE49-F238E27FC236}">
                    <a16:creationId xmlns:a16="http://schemas.microsoft.com/office/drawing/2014/main" id="{3D2E6669-BF67-4A3A-A9A9-4EAC4C83941A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C96694A4-2408-406C-81AF-71809597E98C}"/>
                </a:ext>
              </a:extLst>
            </p:cNvPr>
            <p:cNvGrpSpPr/>
            <p:nvPr/>
          </p:nvGrpSpPr>
          <p:grpSpPr>
            <a:xfrm rot="16200000">
              <a:off x="1225986" y="1593146"/>
              <a:ext cx="792000" cy="792000"/>
              <a:chOff x="6377623" y="2957873"/>
              <a:chExt cx="720000" cy="720000"/>
            </a:xfrm>
          </p:grpSpPr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D54D9CE0-13DA-484C-A5BE-7E9070F39677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3" name="Signe Plus 342">
                <a:extLst>
                  <a:ext uri="{FF2B5EF4-FFF2-40B4-BE49-F238E27FC236}">
                    <a16:creationId xmlns:a16="http://schemas.microsoft.com/office/drawing/2014/main" id="{20E2F40F-EDA6-4D01-8D04-DBD65CD9F44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AAA3036-9481-4060-AF0D-465C0D7F0B78}"/>
                </a:ext>
              </a:extLst>
            </p:cNvPr>
            <p:cNvGrpSpPr/>
            <p:nvPr/>
          </p:nvGrpSpPr>
          <p:grpSpPr>
            <a:xfrm rot="16200000">
              <a:off x="1207986" y="1504584"/>
              <a:ext cx="828000" cy="828000"/>
              <a:chOff x="6377623" y="2957873"/>
              <a:chExt cx="720000" cy="720000"/>
            </a:xfrm>
          </p:grpSpPr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1F6C5DCD-5FAC-4B42-A5C4-E0929427B26B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1" name="Signe Plus 340">
                <a:extLst>
                  <a:ext uri="{FF2B5EF4-FFF2-40B4-BE49-F238E27FC236}">
                    <a16:creationId xmlns:a16="http://schemas.microsoft.com/office/drawing/2014/main" id="{1FBC2942-E6AB-4C85-A67E-2DB9E2FBA0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E47B6A3F-F36B-4771-AADB-FACA635675D5}"/>
                </a:ext>
              </a:extLst>
            </p:cNvPr>
            <p:cNvGrpSpPr/>
            <p:nvPr/>
          </p:nvGrpSpPr>
          <p:grpSpPr>
            <a:xfrm rot="16200000">
              <a:off x="1189986" y="1413175"/>
              <a:ext cx="864000" cy="864000"/>
              <a:chOff x="6377623" y="2957873"/>
              <a:chExt cx="720000" cy="720000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6ECB85A7-AE49-4AAD-BF70-7116F9F1E6E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9" name="Signe Plus 338">
                <a:extLst>
                  <a:ext uri="{FF2B5EF4-FFF2-40B4-BE49-F238E27FC236}">
                    <a16:creationId xmlns:a16="http://schemas.microsoft.com/office/drawing/2014/main" id="{F4AFB650-3113-4D4E-8082-E82A3ECA0760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8B45C127-8B4E-4E33-ABE2-2EB05C226058}"/>
                </a:ext>
              </a:extLst>
            </p:cNvPr>
            <p:cNvGrpSpPr/>
            <p:nvPr/>
          </p:nvGrpSpPr>
          <p:grpSpPr>
            <a:xfrm rot="16200000">
              <a:off x="1170260" y="1323360"/>
              <a:ext cx="900000" cy="900000"/>
              <a:chOff x="6377623" y="2957873"/>
              <a:chExt cx="720000" cy="72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1843DB4F-F21C-42F6-869C-2A212B9D6024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7" name="Signe Plus 336">
                <a:extLst>
                  <a:ext uri="{FF2B5EF4-FFF2-40B4-BE49-F238E27FC236}">
                    <a16:creationId xmlns:a16="http://schemas.microsoft.com/office/drawing/2014/main" id="{E0EA39B6-8D47-49B8-89FE-1117310A89ED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5112D5F6-4011-4370-B2F2-176A3F50B1BB}"/>
                </a:ext>
              </a:extLst>
            </p:cNvPr>
            <p:cNvGrpSpPr/>
            <p:nvPr/>
          </p:nvGrpSpPr>
          <p:grpSpPr>
            <a:xfrm rot="16200000">
              <a:off x="1146030" y="1237042"/>
              <a:ext cx="936000" cy="936000"/>
              <a:chOff x="6377623" y="2957873"/>
              <a:chExt cx="720000" cy="72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884D18A5-D747-4F3C-9B02-74F5C45E1BB2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5" name="Signe Plus 334">
                <a:extLst>
                  <a:ext uri="{FF2B5EF4-FFF2-40B4-BE49-F238E27FC236}">
                    <a16:creationId xmlns:a16="http://schemas.microsoft.com/office/drawing/2014/main" id="{01A131A3-F377-4700-843A-45A4E3AED57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B9DC3733-0C89-4A62-AC7A-BF125F5360EC}"/>
                </a:ext>
              </a:extLst>
            </p:cNvPr>
            <p:cNvGrpSpPr/>
            <p:nvPr/>
          </p:nvGrpSpPr>
          <p:grpSpPr>
            <a:xfrm rot="16200000">
              <a:off x="1128030" y="1151293"/>
              <a:ext cx="972000" cy="972000"/>
              <a:chOff x="6377623" y="2957873"/>
              <a:chExt cx="720000" cy="72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8F5E5B6D-2753-4133-BFBF-AC6A4C24BD8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3" name="Signe Plus 332">
                <a:extLst>
                  <a:ext uri="{FF2B5EF4-FFF2-40B4-BE49-F238E27FC236}">
                    <a16:creationId xmlns:a16="http://schemas.microsoft.com/office/drawing/2014/main" id="{A57D674F-7BB0-422F-8F1F-3B6153AFD85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D12AF858-1675-4BCE-8C68-8A741914B773}"/>
                </a:ext>
              </a:extLst>
            </p:cNvPr>
            <p:cNvGrpSpPr/>
            <p:nvPr/>
          </p:nvGrpSpPr>
          <p:grpSpPr>
            <a:xfrm rot="16200000">
              <a:off x="1110030" y="1061003"/>
              <a:ext cx="1008000" cy="1008000"/>
              <a:chOff x="6377623" y="2957873"/>
              <a:chExt cx="720000" cy="720000"/>
            </a:xfrm>
          </p:grpSpPr>
          <p:sp>
            <p:nvSpPr>
              <p:cNvPr id="330" name="Ellipse 329">
                <a:extLst>
                  <a:ext uri="{FF2B5EF4-FFF2-40B4-BE49-F238E27FC236}">
                    <a16:creationId xmlns:a16="http://schemas.microsoft.com/office/drawing/2014/main" id="{1CF5AEAB-1FAA-41B0-AFC1-5C082C030FB5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1" name="Signe Plus 330">
                <a:extLst>
                  <a:ext uri="{FF2B5EF4-FFF2-40B4-BE49-F238E27FC236}">
                    <a16:creationId xmlns:a16="http://schemas.microsoft.com/office/drawing/2014/main" id="{8410E53D-28A5-4B4C-95A3-38191829BDA7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43E0BDD9-FD55-40C0-A73C-A48FB23034DC}"/>
                </a:ext>
              </a:extLst>
            </p:cNvPr>
            <p:cNvGrpSpPr/>
            <p:nvPr/>
          </p:nvGrpSpPr>
          <p:grpSpPr>
            <a:xfrm rot="16200000">
              <a:off x="1092030" y="968832"/>
              <a:ext cx="1044000" cy="1044000"/>
              <a:chOff x="6377623" y="2957873"/>
              <a:chExt cx="720000" cy="720000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E810E5BB-EFA7-426B-8CAE-00B4C3140468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9" name="Signe Plus 328">
                <a:extLst>
                  <a:ext uri="{FF2B5EF4-FFF2-40B4-BE49-F238E27FC236}">
                    <a16:creationId xmlns:a16="http://schemas.microsoft.com/office/drawing/2014/main" id="{8DB993E3-13DE-4D91-8E2D-1AE5E672220B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25" name="Groupe 324">
              <a:extLst>
                <a:ext uri="{FF2B5EF4-FFF2-40B4-BE49-F238E27FC236}">
                  <a16:creationId xmlns:a16="http://schemas.microsoft.com/office/drawing/2014/main" id="{23FE011A-E425-440C-8296-ADBE9EF4B3AA}"/>
                </a:ext>
              </a:extLst>
            </p:cNvPr>
            <p:cNvGrpSpPr/>
            <p:nvPr/>
          </p:nvGrpSpPr>
          <p:grpSpPr>
            <a:xfrm rot="16200000">
              <a:off x="1074030" y="879903"/>
              <a:ext cx="1080000" cy="1080000"/>
              <a:chOff x="6377624" y="2957873"/>
              <a:chExt cx="720000" cy="720000"/>
            </a:xfrm>
          </p:grpSpPr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8EF84DF0-8D46-4364-B627-6BFD9182F0DF}"/>
                  </a:ext>
                </a:extLst>
              </p:cNvPr>
              <p:cNvSpPr/>
              <p:nvPr/>
            </p:nvSpPr>
            <p:spPr>
              <a:xfrm rot="8100000">
                <a:off x="6377623" y="295787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27" name="Signe Plus 326">
                <a:extLst>
                  <a:ext uri="{FF2B5EF4-FFF2-40B4-BE49-F238E27FC236}">
                    <a16:creationId xmlns:a16="http://schemas.microsoft.com/office/drawing/2014/main" id="{83781A90-D457-479F-94B3-F35E3EDE9608}"/>
                  </a:ext>
                </a:extLst>
              </p:cNvPr>
              <p:cNvSpPr/>
              <p:nvPr/>
            </p:nvSpPr>
            <p:spPr>
              <a:xfrm rot="10800000">
                <a:off x="6502329" y="3082579"/>
                <a:ext cx="470588" cy="470588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48" name="Groupe 347">
            <a:extLst>
              <a:ext uri="{FF2B5EF4-FFF2-40B4-BE49-F238E27FC236}">
                <a16:creationId xmlns:a16="http://schemas.microsoft.com/office/drawing/2014/main" id="{BC7FCC6F-134B-4E57-B589-97045DD1552C}"/>
              </a:ext>
            </a:extLst>
          </p:cNvPr>
          <p:cNvGrpSpPr/>
          <p:nvPr/>
        </p:nvGrpSpPr>
        <p:grpSpPr>
          <a:xfrm>
            <a:off x="5470859" y="3400885"/>
            <a:ext cx="1800000" cy="1800000"/>
            <a:chOff x="5148241" y="722298"/>
            <a:chExt cx="1800000" cy="1800000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87E24F1E-46EC-4E0C-B65A-BC242071392A}"/>
                </a:ext>
              </a:extLst>
            </p:cNvPr>
            <p:cNvSpPr/>
            <p:nvPr/>
          </p:nvSpPr>
          <p:spPr>
            <a:xfrm>
              <a:off x="5148241" y="722298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7CDC493F-C726-4DDB-80C2-C1A4074F9DAD}"/>
                </a:ext>
              </a:extLst>
            </p:cNvPr>
            <p:cNvGrpSpPr/>
            <p:nvPr/>
          </p:nvGrpSpPr>
          <p:grpSpPr>
            <a:xfrm rot="2700000">
              <a:off x="5140955" y="943164"/>
              <a:ext cx="1509883" cy="1080000"/>
              <a:chOff x="3643321" y="4725465"/>
              <a:chExt cx="1509883" cy="1080000"/>
            </a:xfrm>
          </p:grpSpPr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558DAD6A-B6DB-4C23-B2A7-FE803DDAE77A}"/>
                  </a:ext>
                </a:extLst>
              </p:cNvPr>
              <p:cNvSpPr/>
              <p:nvPr/>
            </p:nvSpPr>
            <p:spPr>
              <a:xfrm>
                <a:off x="4073204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8356423E-E291-4BB8-88D7-0E78A9615FFA}"/>
                  </a:ext>
                </a:extLst>
              </p:cNvPr>
              <p:cNvSpPr/>
              <p:nvPr/>
            </p:nvSpPr>
            <p:spPr>
              <a:xfrm>
                <a:off x="3929909" y="4725465"/>
                <a:ext cx="1080000" cy="108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92C20FA2-C98E-45E9-A5DC-B9EE0C70DE81}"/>
                  </a:ext>
                </a:extLst>
              </p:cNvPr>
              <p:cNvSpPr/>
              <p:nvPr/>
            </p:nvSpPr>
            <p:spPr>
              <a:xfrm>
                <a:off x="3786615" y="472546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Ellipse 353">
                <a:extLst>
                  <a:ext uri="{FF2B5EF4-FFF2-40B4-BE49-F238E27FC236}">
                    <a16:creationId xmlns:a16="http://schemas.microsoft.com/office/drawing/2014/main" id="{737818BD-BC50-4F2A-A5B8-AE983CE18A76}"/>
                  </a:ext>
                </a:extLst>
              </p:cNvPr>
              <p:cNvSpPr/>
              <p:nvPr/>
            </p:nvSpPr>
            <p:spPr>
              <a:xfrm>
                <a:off x="3643321" y="4725465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Signe Plus 354">
                <a:extLst>
                  <a:ext uri="{FF2B5EF4-FFF2-40B4-BE49-F238E27FC236}">
                    <a16:creationId xmlns:a16="http://schemas.microsoft.com/office/drawing/2014/main" id="{3A0DD3D1-16CD-4D2B-A58B-F02738AD3F3B}"/>
                  </a:ext>
                </a:extLst>
              </p:cNvPr>
              <p:cNvSpPr/>
              <p:nvPr/>
            </p:nvSpPr>
            <p:spPr>
              <a:xfrm rot="2700000">
                <a:off x="3830380" y="4912524"/>
                <a:ext cx="705882" cy="705882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3C730D6-AC41-469C-8FE4-109FBE0A81A5}"/>
              </a:ext>
            </a:extLst>
          </p:cNvPr>
          <p:cNvGrpSpPr/>
          <p:nvPr/>
        </p:nvGrpSpPr>
        <p:grpSpPr>
          <a:xfrm>
            <a:off x="2830589" y="1073371"/>
            <a:ext cx="1800000" cy="2151508"/>
            <a:chOff x="2640981" y="913393"/>
            <a:chExt cx="1800000" cy="2151508"/>
          </a:xfrm>
        </p:grpSpPr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CDFFE01B-FF9C-4A4A-BC7E-3C727B98840D}"/>
                </a:ext>
              </a:extLst>
            </p:cNvPr>
            <p:cNvGrpSpPr/>
            <p:nvPr/>
          </p:nvGrpSpPr>
          <p:grpSpPr>
            <a:xfrm>
              <a:off x="2640981" y="913393"/>
              <a:ext cx="1800000" cy="2151508"/>
              <a:chOff x="724444" y="879905"/>
              <a:chExt cx="1800000" cy="2151508"/>
            </a:xfrm>
            <a:solidFill>
              <a:schemeClr val="tx1"/>
            </a:solidFill>
          </p:grpSpPr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3D3FDB3A-365B-465F-8C1A-E5555DCE30F6}"/>
                  </a:ext>
                </a:extLst>
              </p:cNvPr>
              <p:cNvSpPr/>
              <p:nvPr/>
            </p:nvSpPr>
            <p:spPr>
              <a:xfrm rot="16200000">
                <a:off x="724444" y="1231413"/>
                <a:ext cx="1800000" cy="1800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72" name="Groupe 471">
                <a:extLst>
                  <a:ext uri="{FF2B5EF4-FFF2-40B4-BE49-F238E27FC236}">
                    <a16:creationId xmlns:a16="http://schemas.microsoft.com/office/drawing/2014/main" id="{F620BDE6-4523-4549-B6A8-2653D2ABF04B}"/>
                  </a:ext>
                </a:extLst>
              </p:cNvPr>
              <p:cNvGrpSpPr/>
              <p:nvPr/>
            </p:nvGrpSpPr>
            <p:grpSpPr>
              <a:xfrm rot="16200000">
                <a:off x="1264443" y="1771413"/>
                <a:ext cx="720000" cy="720000"/>
                <a:chOff x="6377623" y="2957873"/>
                <a:chExt cx="720000" cy="720000"/>
              </a:xfrm>
              <a:grpFill/>
            </p:grpSpPr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EDAB6D0C-1B77-4325-AD9F-67EBAD434CF3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4" name="Signe Plus 503">
                  <a:extLst>
                    <a:ext uri="{FF2B5EF4-FFF2-40B4-BE49-F238E27FC236}">
                      <a16:creationId xmlns:a16="http://schemas.microsoft.com/office/drawing/2014/main" id="{B53AF67D-A509-40C9-B810-13997FE6DC99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3" name="Groupe 472">
                <a:extLst>
                  <a:ext uri="{FF2B5EF4-FFF2-40B4-BE49-F238E27FC236}">
                    <a16:creationId xmlns:a16="http://schemas.microsoft.com/office/drawing/2014/main" id="{2EF3EA30-BDFB-48EE-BDEC-A57CE80E6343}"/>
                  </a:ext>
                </a:extLst>
              </p:cNvPr>
              <p:cNvGrpSpPr/>
              <p:nvPr/>
            </p:nvGrpSpPr>
            <p:grpSpPr>
              <a:xfrm rot="16200000">
                <a:off x="1243986" y="1682164"/>
                <a:ext cx="756000" cy="756000"/>
                <a:chOff x="6377623" y="2957873"/>
                <a:chExt cx="720000" cy="720000"/>
              </a:xfrm>
              <a:grpFill/>
            </p:grpSpPr>
            <p:sp>
              <p:nvSpPr>
                <p:cNvPr id="501" name="Ellipse 500">
                  <a:extLst>
                    <a:ext uri="{FF2B5EF4-FFF2-40B4-BE49-F238E27FC236}">
                      <a16:creationId xmlns:a16="http://schemas.microsoft.com/office/drawing/2014/main" id="{EDA3E54B-1C63-435B-96FC-71E96456059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2" name="Signe Plus 501">
                  <a:extLst>
                    <a:ext uri="{FF2B5EF4-FFF2-40B4-BE49-F238E27FC236}">
                      <a16:creationId xmlns:a16="http://schemas.microsoft.com/office/drawing/2014/main" id="{F330920F-E930-44F5-938C-86F9824B4444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4" name="Groupe 473">
                <a:extLst>
                  <a:ext uri="{FF2B5EF4-FFF2-40B4-BE49-F238E27FC236}">
                    <a16:creationId xmlns:a16="http://schemas.microsoft.com/office/drawing/2014/main" id="{CDB4A2D2-5035-492D-B522-881F9EA46B38}"/>
                  </a:ext>
                </a:extLst>
              </p:cNvPr>
              <p:cNvGrpSpPr/>
              <p:nvPr/>
            </p:nvGrpSpPr>
            <p:grpSpPr>
              <a:xfrm rot="16200000">
                <a:off x="1225986" y="1593146"/>
                <a:ext cx="792000" cy="792000"/>
                <a:chOff x="6377623" y="2957873"/>
                <a:chExt cx="720000" cy="720000"/>
              </a:xfrm>
              <a:grpFill/>
            </p:grpSpPr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F510E5FF-E9AC-45D3-A362-EF11AAC33D4C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0" name="Signe Plus 499">
                  <a:extLst>
                    <a:ext uri="{FF2B5EF4-FFF2-40B4-BE49-F238E27FC236}">
                      <a16:creationId xmlns:a16="http://schemas.microsoft.com/office/drawing/2014/main" id="{1FCE225A-4A52-47AE-9E92-1A99F835FBF3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9F44D0C8-05E8-4340-A2B4-7EEEF36E7BD9}"/>
                  </a:ext>
                </a:extLst>
              </p:cNvPr>
              <p:cNvGrpSpPr/>
              <p:nvPr/>
            </p:nvGrpSpPr>
            <p:grpSpPr>
              <a:xfrm rot="16200000">
                <a:off x="1207986" y="1504584"/>
                <a:ext cx="828000" cy="828000"/>
                <a:chOff x="6377623" y="2957873"/>
                <a:chExt cx="720000" cy="720000"/>
              </a:xfrm>
              <a:grpFill/>
            </p:grpSpPr>
            <p:sp>
              <p:nvSpPr>
                <p:cNvPr id="497" name="Ellipse 496">
                  <a:extLst>
                    <a:ext uri="{FF2B5EF4-FFF2-40B4-BE49-F238E27FC236}">
                      <a16:creationId xmlns:a16="http://schemas.microsoft.com/office/drawing/2014/main" id="{896078B8-872C-4CD6-B282-299B2E3F3458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8" name="Signe Plus 497">
                  <a:extLst>
                    <a:ext uri="{FF2B5EF4-FFF2-40B4-BE49-F238E27FC236}">
                      <a16:creationId xmlns:a16="http://schemas.microsoft.com/office/drawing/2014/main" id="{3B6CC962-D5C5-4F8B-840E-6487D5CFE2A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6" name="Groupe 475">
                <a:extLst>
                  <a:ext uri="{FF2B5EF4-FFF2-40B4-BE49-F238E27FC236}">
                    <a16:creationId xmlns:a16="http://schemas.microsoft.com/office/drawing/2014/main" id="{78BC2D68-F4FB-412A-B1A5-6268CD4193E2}"/>
                  </a:ext>
                </a:extLst>
              </p:cNvPr>
              <p:cNvGrpSpPr/>
              <p:nvPr/>
            </p:nvGrpSpPr>
            <p:grpSpPr>
              <a:xfrm rot="16200000">
                <a:off x="1189986" y="1413175"/>
                <a:ext cx="864000" cy="864000"/>
                <a:chOff x="6377623" y="2957873"/>
                <a:chExt cx="720000" cy="720000"/>
              </a:xfrm>
              <a:grpFill/>
            </p:grpSpPr>
            <p:sp>
              <p:nvSpPr>
                <p:cNvPr id="495" name="Ellipse 494">
                  <a:extLst>
                    <a:ext uri="{FF2B5EF4-FFF2-40B4-BE49-F238E27FC236}">
                      <a16:creationId xmlns:a16="http://schemas.microsoft.com/office/drawing/2014/main" id="{A080EB0A-A58E-42E6-A85D-781019CC59EB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6" name="Signe Plus 495">
                  <a:extLst>
                    <a:ext uri="{FF2B5EF4-FFF2-40B4-BE49-F238E27FC236}">
                      <a16:creationId xmlns:a16="http://schemas.microsoft.com/office/drawing/2014/main" id="{DCDAC67D-A786-4133-9B5E-F40AA45B394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7" name="Groupe 476">
                <a:extLst>
                  <a:ext uri="{FF2B5EF4-FFF2-40B4-BE49-F238E27FC236}">
                    <a16:creationId xmlns:a16="http://schemas.microsoft.com/office/drawing/2014/main" id="{CAABFE47-2FF6-49C1-BEC0-B8086931DB7B}"/>
                  </a:ext>
                </a:extLst>
              </p:cNvPr>
              <p:cNvGrpSpPr/>
              <p:nvPr/>
            </p:nvGrpSpPr>
            <p:grpSpPr>
              <a:xfrm rot="16200000">
                <a:off x="1170260" y="1323360"/>
                <a:ext cx="900000" cy="900000"/>
                <a:chOff x="6377623" y="2957873"/>
                <a:chExt cx="720000" cy="720000"/>
              </a:xfrm>
              <a:grpFill/>
            </p:grpSpPr>
            <p:sp>
              <p:nvSpPr>
                <p:cNvPr id="493" name="Ellipse 492">
                  <a:extLst>
                    <a:ext uri="{FF2B5EF4-FFF2-40B4-BE49-F238E27FC236}">
                      <a16:creationId xmlns:a16="http://schemas.microsoft.com/office/drawing/2014/main" id="{F730AD7E-2E67-4FCB-8BC4-8A5B9DAF30F9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4" name="Signe Plus 493">
                  <a:extLst>
                    <a:ext uri="{FF2B5EF4-FFF2-40B4-BE49-F238E27FC236}">
                      <a16:creationId xmlns:a16="http://schemas.microsoft.com/office/drawing/2014/main" id="{560CC861-95CF-412C-9F14-E5CDDD67499F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8" name="Groupe 477">
                <a:extLst>
                  <a:ext uri="{FF2B5EF4-FFF2-40B4-BE49-F238E27FC236}">
                    <a16:creationId xmlns:a16="http://schemas.microsoft.com/office/drawing/2014/main" id="{207A6CA8-211C-494A-B69C-B73C0F91AB68}"/>
                  </a:ext>
                </a:extLst>
              </p:cNvPr>
              <p:cNvGrpSpPr/>
              <p:nvPr/>
            </p:nvGrpSpPr>
            <p:grpSpPr>
              <a:xfrm rot="16200000">
                <a:off x="1146030" y="1237042"/>
                <a:ext cx="936000" cy="936000"/>
                <a:chOff x="6377623" y="2957873"/>
                <a:chExt cx="720000" cy="720000"/>
              </a:xfrm>
              <a:grpFill/>
            </p:grpSpPr>
            <p:sp>
              <p:nvSpPr>
                <p:cNvPr id="491" name="Ellipse 490">
                  <a:extLst>
                    <a:ext uri="{FF2B5EF4-FFF2-40B4-BE49-F238E27FC236}">
                      <a16:creationId xmlns:a16="http://schemas.microsoft.com/office/drawing/2014/main" id="{409B32DD-0760-44B0-864F-064CD25A0E2E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2" name="Signe Plus 491">
                  <a:extLst>
                    <a:ext uri="{FF2B5EF4-FFF2-40B4-BE49-F238E27FC236}">
                      <a16:creationId xmlns:a16="http://schemas.microsoft.com/office/drawing/2014/main" id="{2EC72A4C-1B88-4BD3-866A-DDE79D4DEC00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79" name="Groupe 478">
                <a:extLst>
                  <a:ext uri="{FF2B5EF4-FFF2-40B4-BE49-F238E27FC236}">
                    <a16:creationId xmlns:a16="http://schemas.microsoft.com/office/drawing/2014/main" id="{0A47E23F-5B5F-4EE7-A0F3-B094C67BB83A}"/>
                  </a:ext>
                </a:extLst>
              </p:cNvPr>
              <p:cNvGrpSpPr/>
              <p:nvPr/>
            </p:nvGrpSpPr>
            <p:grpSpPr>
              <a:xfrm rot="16200000">
                <a:off x="1128030" y="1151293"/>
                <a:ext cx="972000" cy="972000"/>
                <a:chOff x="6377623" y="2957873"/>
                <a:chExt cx="720000" cy="720000"/>
              </a:xfrm>
              <a:grpFill/>
            </p:grpSpPr>
            <p:sp>
              <p:nvSpPr>
                <p:cNvPr id="489" name="Ellipse 488">
                  <a:extLst>
                    <a:ext uri="{FF2B5EF4-FFF2-40B4-BE49-F238E27FC236}">
                      <a16:creationId xmlns:a16="http://schemas.microsoft.com/office/drawing/2014/main" id="{C4156D23-40D8-457E-9ACD-6F068A47778A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0" name="Signe Plus 489">
                  <a:extLst>
                    <a:ext uri="{FF2B5EF4-FFF2-40B4-BE49-F238E27FC236}">
                      <a16:creationId xmlns:a16="http://schemas.microsoft.com/office/drawing/2014/main" id="{54FB5C72-EAC2-4E77-A102-31C3F6E7BF6D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3C08F6AF-5FBD-4B6D-9C28-593E79E23BEC}"/>
                  </a:ext>
                </a:extLst>
              </p:cNvPr>
              <p:cNvGrpSpPr/>
              <p:nvPr/>
            </p:nvGrpSpPr>
            <p:grpSpPr>
              <a:xfrm rot="16200000">
                <a:off x="1110030" y="1061003"/>
                <a:ext cx="1008000" cy="1008000"/>
                <a:chOff x="6377623" y="2957873"/>
                <a:chExt cx="720000" cy="720000"/>
              </a:xfrm>
              <a:grpFill/>
            </p:grpSpPr>
            <p:sp>
              <p:nvSpPr>
                <p:cNvPr id="487" name="Ellipse 486">
                  <a:extLst>
                    <a:ext uri="{FF2B5EF4-FFF2-40B4-BE49-F238E27FC236}">
                      <a16:creationId xmlns:a16="http://schemas.microsoft.com/office/drawing/2014/main" id="{3E350F88-E69B-484F-90C7-C9AEB1BD70DF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8" name="Signe Plus 487">
                  <a:extLst>
                    <a:ext uri="{FF2B5EF4-FFF2-40B4-BE49-F238E27FC236}">
                      <a16:creationId xmlns:a16="http://schemas.microsoft.com/office/drawing/2014/main" id="{94CCB9A3-AD91-4624-8FBD-3B4F6A0EABCE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81" name="Groupe 480">
                <a:extLst>
                  <a:ext uri="{FF2B5EF4-FFF2-40B4-BE49-F238E27FC236}">
                    <a16:creationId xmlns:a16="http://schemas.microsoft.com/office/drawing/2014/main" id="{685BD547-2D82-4753-9B1E-38C767E07F0B}"/>
                  </a:ext>
                </a:extLst>
              </p:cNvPr>
              <p:cNvGrpSpPr/>
              <p:nvPr/>
            </p:nvGrpSpPr>
            <p:grpSpPr>
              <a:xfrm rot="16200000">
                <a:off x="1092030" y="968832"/>
                <a:ext cx="1044000" cy="1044000"/>
                <a:chOff x="6377623" y="2957873"/>
                <a:chExt cx="720000" cy="720000"/>
              </a:xfrm>
              <a:grpFill/>
            </p:grpSpPr>
            <p:sp>
              <p:nvSpPr>
                <p:cNvPr id="485" name="Ellipse 484">
                  <a:extLst>
                    <a:ext uri="{FF2B5EF4-FFF2-40B4-BE49-F238E27FC236}">
                      <a16:creationId xmlns:a16="http://schemas.microsoft.com/office/drawing/2014/main" id="{2BBA088A-065B-487E-B323-BE5513A11C52}"/>
                    </a:ext>
                  </a:extLst>
                </p:cNvPr>
                <p:cNvSpPr/>
                <p:nvPr/>
              </p:nvSpPr>
              <p:spPr>
                <a:xfrm rot="8100000">
                  <a:off x="6377623" y="2957873"/>
                  <a:ext cx="720000" cy="720000"/>
                </a:xfrm>
                <a:prstGeom prst="ellipse">
                  <a:avLst/>
                </a:prstGeom>
                <a:grp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6" name="Signe Plus 485">
                  <a:extLst>
                    <a:ext uri="{FF2B5EF4-FFF2-40B4-BE49-F238E27FC236}">
                      <a16:creationId xmlns:a16="http://schemas.microsoft.com/office/drawing/2014/main" id="{9526BA28-9F80-4724-BE61-0E7485F7D86A}"/>
                    </a:ext>
                  </a:extLst>
                </p:cNvPr>
                <p:cNvSpPr/>
                <p:nvPr/>
              </p:nvSpPr>
              <p:spPr>
                <a:xfrm rot="10800000">
                  <a:off x="6502329" y="3082579"/>
                  <a:ext cx="470588" cy="470588"/>
                </a:xfrm>
                <a:prstGeom prst="mathPlus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7177552-1990-48F0-B069-D425A70B6C27}"/>
                  </a:ext>
                </a:extLst>
              </p:cNvPr>
              <p:cNvSpPr/>
              <p:nvPr/>
            </p:nvSpPr>
            <p:spPr>
              <a:xfrm rot="2700000">
                <a:off x="1074030" y="879905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505" name="Signe Moins 504">
              <a:extLst>
                <a:ext uri="{FF2B5EF4-FFF2-40B4-BE49-F238E27FC236}">
                  <a16:creationId xmlns:a16="http://schemas.microsoft.com/office/drawing/2014/main" id="{6FC702FA-E16A-4100-9D5E-9C8B59AD6770}"/>
                </a:ext>
              </a:extLst>
            </p:cNvPr>
            <p:cNvSpPr/>
            <p:nvPr/>
          </p:nvSpPr>
          <p:spPr>
            <a:xfrm>
              <a:off x="3172819" y="1089158"/>
              <a:ext cx="705600" cy="70560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7" name="Ellipse 366">
            <a:extLst>
              <a:ext uri="{FF2B5EF4-FFF2-40B4-BE49-F238E27FC236}">
                <a16:creationId xmlns:a16="http://schemas.microsoft.com/office/drawing/2014/main" id="{F7090E4F-82B9-4944-A4FA-973EA2FE9D4D}"/>
              </a:ext>
            </a:extLst>
          </p:cNvPr>
          <p:cNvSpPr/>
          <p:nvPr/>
        </p:nvSpPr>
        <p:spPr>
          <a:xfrm>
            <a:off x="5352951" y="2149125"/>
            <a:ext cx="1800000" cy="1212331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5BF7B41A-9002-44F0-86F2-7C5517CC0AB0}"/>
              </a:ext>
            </a:extLst>
          </p:cNvPr>
          <p:cNvSpPr/>
          <p:nvPr/>
        </p:nvSpPr>
        <p:spPr>
          <a:xfrm>
            <a:off x="5837128" y="1055121"/>
            <a:ext cx="831646" cy="1892945"/>
          </a:xfrm>
          <a:prstGeom prst="can">
            <a:avLst>
              <a:gd name="adj" fmla="val 3534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2361625-1CBD-4502-A37E-66F72270060E}"/>
              </a:ext>
            </a:extLst>
          </p:cNvPr>
          <p:cNvGrpSpPr/>
          <p:nvPr/>
        </p:nvGrpSpPr>
        <p:grpSpPr>
          <a:xfrm>
            <a:off x="8141827" y="1858126"/>
            <a:ext cx="1800000" cy="2306335"/>
            <a:chOff x="5491736" y="2252246"/>
            <a:chExt cx="1800000" cy="2306335"/>
          </a:xfrm>
        </p:grpSpPr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3D81636-B8E5-4841-89BB-E65D29226DE9}"/>
                </a:ext>
              </a:extLst>
            </p:cNvPr>
            <p:cNvSpPr/>
            <p:nvPr/>
          </p:nvSpPr>
          <p:spPr>
            <a:xfrm>
              <a:off x="5491736" y="3346250"/>
              <a:ext cx="1800000" cy="1212331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sp>
          <p:nvSpPr>
            <p:cNvPr id="513" name="Cylindre 512">
              <a:extLst>
                <a:ext uri="{FF2B5EF4-FFF2-40B4-BE49-F238E27FC236}">
                  <a16:creationId xmlns:a16="http://schemas.microsoft.com/office/drawing/2014/main" id="{572D9703-3A8F-4CF6-9AB5-CDAB2A466AB7}"/>
                </a:ext>
              </a:extLst>
            </p:cNvPr>
            <p:cNvSpPr/>
            <p:nvPr/>
          </p:nvSpPr>
          <p:spPr>
            <a:xfrm>
              <a:off x="5975913" y="2252246"/>
              <a:ext cx="831646" cy="1892945"/>
            </a:xfrm>
            <a:prstGeom prst="can">
              <a:avLst>
                <a:gd name="adj" fmla="val 665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7" name="Cylindre 516">
            <a:extLst>
              <a:ext uri="{FF2B5EF4-FFF2-40B4-BE49-F238E27FC236}">
                <a16:creationId xmlns:a16="http://schemas.microsoft.com/office/drawing/2014/main" id="{5E30F5B2-4A42-448E-9626-BD305C6F12A0}"/>
              </a:ext>
            </a:extLst>
          </p:cNvPr>
          <p:cNvSpPr/>
          <p:nvPr/>
        </p:nvSpPr>
        <p:spPr>
          <a:xfrm>
            <a:off x="8626004" y="2198818"/>
            <a:ext cx="831646" cy="1552253"/>
          </a:xfrm>
          <a:prstGeom prst="can">
            <a:avLst>
              <a:gd name="adj" fmla="val 665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E256BB-E2B4-45DC-8DC5-965BCD3097B4}"/>
              </a:ext>
            </a:extLst>
          </p:cNvPr>
          <p:cNvGrpSpPr/>
          <p:nvPr/>
        </p:nvGrpSpPr>
        <p:grpSpPr>
          <a:xfrm>
            <a:off x="2268175" y="-92179"/>
            <a:ext cx="1338803" cy="7042356"/>
            <a:chOff x="0" y="-184356"/>
            <a:chExt cx="1338803" cy="704235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5F27AFE-BF0E-497C-B416-AD1A933BC9C2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526427D-E921-4B1A-ADD4-1C3EDF284038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7" name="Connecteur droit 6">
                  <a:extLst>
                    <a:ext uri="{FF2B5EF4-FFF2-40B4-BE49-F238E27FC236}">
                      <a16:creationId xmlns:a16="http://schemas.microsoft.com/office/drawing/2014/main" id="{4855D477-C715-4160-A444-C873CB5A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24F88DBF-9B80-462C-9B2F-C2A25DDA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9749D6F3-6FA1-4DB3-96D0-5F7E425A6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468131E-F40E-4300-8A1E-914826435EC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2E6E1364-C3BD-45FB-B0DC-0D29A68A9BC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82EFC0F9-E1BC-4698-94ED-DCF2FEB416D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B3304E81-C318-454C-8D2E-E0FB5FF4C590}"/>
              </a:ext>
            </a:extLst>
          </p:cNvPr>
          <p:cNvGrpSpPr/>
          <p:nvPr/>
        </p:nvGrpSpPr>
        <p:grpSpPr>
          <a:xfrm>
            <a:off x="152400" y="-92178"/>
            <a:ext cx="1338803" cy="7042356"/>
            <a:chOff x="0" y="-184355"/>
            <a:chExt cx="1338803" cy="7042356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A3E4818-A503-4B72-B252-59B7D328CC8C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E450590D-CB10-4876-A75C-DC36546FBB4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858D3C5F-C926-4073-BE73-8E948B416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247FA227-7890-4E69-9F95-1F6A086D9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331BE6B-F6E3-40DD-9D80-7C7CE2EA6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6CD707B7-68E3-4FF2-A176-F0892989B4C8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FA232225-D7E0-4B79-86A7-5B6FD89FC10D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8DE8FF78-74C5-43BD-B3FA-2A68ECE33EF8}"/>
                </a:ext>
              </a:extLst>
            </p:cNvPr>
            <p:cNvSpPr txBox="1"/>
            <p:nvPr/>
          </p:nvSpPr>
          <p:spPr>
            <a:xfrm rot="16200000">
              <a:off x="-3198012" y="3013657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3694C2-E907-4126-ABDE-3D0A4F2E7226}"/>
              </a:ext>
            </a:extLst>
          </p:cNvPr>
          <p:cNvGrpSpPr/>
          <p:nvPr/>
        </p:nvGrpSpPr>
        <p:grpSpPr>
          <a:xfrm>
            <a:off x="4383950" y="-92179"/>
            <a:ext cx="1338803" cy="7042356"/>
            <a:chOff x="0" y="-184356"/>
            <a:chExt cx="1338803" cy="7042356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9CF2956C-8A0B-45DC-863B-1ED537318BD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25" name="Groupe 124">
                <a:extLst>
                  <a:ext uri="{FF2B5EF4-FFF2-40B4-BE49-F238E27FC236}">
                    <a16:creationId xmlns:a16="http://schemas.microsoft.com/office/drawing/2014/main" id="{8A250B12-7B60-4BD2-8ADD-D050DF8B8413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A7B7F309-3846-4A12-AA12-BD05C02DC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>
                  <a:extLst>
                    <a:ext uri="{FF2B5EF4-FFF2-40B4-BE49-F238E27FC236}">
                      <a16:creationId xmlns:a16="http://schemas.microsoft.com/office/drawing/2014/main" id="{C78EBF09-857A-4935-83EE-03A38B00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7937144F-1B4C-42D9-9F76-F37D9E333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E094E03E-1F4E-4EB7-959A-F896C4418E9D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80A65496-2C5C-4E2A-B773-64203E6021C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185791A-AD46-40C2-B6EA-3660358FD273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719BDA9D-D1DF-4855-9DC5-89779FD7A070}"/>
              </a:ext>
            </a:extLst>
          </p:cNvPr>
          <p:cNvGrpSpPr/>
          <p:nvPr/>
        </p:nvGrpSpPr>
        <p:grpSpPr>
          <a:xfrm>
            <a:off x="6499725" y="-92179"/>
            <a:ext cx="1338803" cy="7042356"/>
            <a:chOff x="0" y="-184356"/>
            <a:chExt cx="1338803" cy="7042356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348262E4-E0D9-44F8-A741-9523D5417C58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1066A06-2A49-4038-81E9-2C672B6EF0D4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C7676D93-E0AE-4530-ACDF-031C0A989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DEA07540-5795-4FC4-8A66-A6850BD54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71A4FE41-926A-4719-8A98-47B2C1B83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F95C32F-CA9B-44CF-86E2-63090EDC1C54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5BA392D1-4ECB-4911-83CA-D11C50461742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85218C3-D097-4628-8175-B898483F2D3C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A15E314-D3DD-4B75-90C2-7894A15DE4EA}"/>
              </a:ext>
            </a:extLst>
          </p:cNvPr>
          <p:cNvGrpSpPr/>
          <p:nvPr/>
        </p:nvGrpSpPr>
        <p:grpSpPr>
          <a:xfrm>
            <a:off x="8615500" y="-92179"/>
            <a:ext cx="1338803" cy="7042356"/>
            <a:chOff x="0" y="-184356"/>
            <a:chExt cx="1338803" cy="7042356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1BBF182-6C66-44E6-BC4C-B3A19FB5DB4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EE7E309F-9906-4338-B8C0-3AF15386E586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3EEA5C52-5FDE-4595-93D9-0244555F0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81303874-D3F8-4FEC-969B-7254EE2F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25E9AD30-9F1C-42FE-9D44-ABB4C32F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934FD899-0542-4944-9CEF-FC2E00D459A0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6895562C-58D9-482B-9799-0761AF5EA2B0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342AF29-6D93-4A47-AE63-870078931C38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C44FF89-37E9-44A3-A423-5112787CD0BC}"/>
              </a:ext>
            </a:extLst>
          </p:cNvPr>
          <p:cNvGrpSpPr/>
          <p:nvPr/>
        </p:nvGrpSpPr>
        <p:grpSpPr>
          <a:xfrm>
            <a:off x="10731277" y="-92179"/>
            <a:ext cx="1338803" cy="7042356"/>
            <a:chOff x="0" y="-184356"/>
            <a:chExt cx="1338803" cy="7042356"/>
          </a:xfrm>
        </p:grpSpPr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D80946FB-3FE7-43AB-BC66-EFEC039670A9}"/>
                </a:ext>
              </a:extLst>
            </p:cNvPr>
            <p:cNvGrpSpPr/>
            <p:nvPr/>
          </p:nvGrpSpPr>
          <p:grpSpPr>
            <a:xfrm rot="16200000">
              <a:off x="-2292332" y="3063882"/>
              <a:ext cx="6716391" cy="545879"/>
              <a:chOff x="3432277" y="2278570"/>
              <a:chExt cx="6716391" cy="545879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E2CBE0D9-119D-460A-A406-9171FFE12C95}"/>
                  </a:ext>
                </a:extLst>
              </p:cNvPr>
              <p:cNvGrpSpPr/>
              <p:nvPr/>
            </p:nvGrpSpPr>
            <p:grpSpPr>
              <a:xfrm>
                <a:off x="4900712" y="2401546"/>
                <a:ext cx="3613973" cy="322538"/>
                <a:chOff x="4900712" y="2401546"/>
                <a:chExt cx="3613973" cy="322538"/>
              </a:xfrm>
            </p:grpSpPr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1FF468B8-AC0C-4289-B92B-AC9B80E1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562815"/>
                  <a:ext cx="360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3F8D83F0-539C-4A27-9736-CD674D797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0712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onnecteur droit 156">
                  <a:extLst>
                    <a:ext uri="{FF2B5EF4-FFF2-40B4-BE49-F238E27FC236}">
                      <a16:creationId xmlns:a16="http://schemas.microsoft.com/office/drawing/2014/main" id="{232DB163-EFBD-48E3-9AB1-4844FA6EF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4685" y="2401546"/>
                  <a:ext cx="0" cy="3225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8A046580-E18D-4FE9-9DC4-051A6B48E4A7}"/>
                  </a:ext>
                </a:extLst>
              </p:cNvPr>
              <p:cNvSpPr txBox="1"/>
              <p:nvPr/>
            </p:nvSpPr>
            <p:spPr>
              <a:xfrm>
                <a:off x="8722508" y="2301229"/>
                <a:ext cx="14261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Stress maximum </a:t>
                </a:r>
              </a:p>
              <a:p>
                <a:r>
                  <a:rPr lang="fr-FR" sz="1400" dirty="0"/>
                  <a:t>imaginable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FA33BAF-6813-42D0-8399-91C5BC43EDB5}"/>
                  </a:ext>
                </a:extLst>
              </p:cNvPr>
              <p:cNvSpPr txBox="1"/>
              <p:nvPr/>
            </p:nvSpPr>
            <p:spPr>
              <a:xfrm>
                <a:off x="3432277" y="2278570"/>
                <a:ext cx="12731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Absence totale</a:t>
                </a:r>
              </a:p>
              <a:p>
                <a:pPr algn="r"/>
                <a:r>
                  <a:rPr lang="fr-FR" sz="1400" dirty="0"/>
                  <a:t> de stress</a:t>
                </a:r>
              </a:p>
            </p:txBody>
          </p:sp>
        </p:grp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198702ED-864B-4281-8DA6-32C4EF6C02EB}"/>
                </a:ext>
              </a:extLst>
            </p:cNvPr>
            <p:cNvSpPr txBox="1"/>
            <p:nvPr/>
          </p:nvSpPr>
          <p:spPr>
            <a:xfrm rot="16200000">
              <a:off x="-3198012" y="3013656"/>
              <a:ext cx="7042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Échelle visuelle analogique pour l’évaluation du stress</a:t>
              </a:r>
            </a:p>
            <a:p>
              <a:pPr algn="ctr"/>
              <a:r>
                <a:rPr lang="fr-FR" sz="1600" dirty="0"/>
                <a:t>Notez votre stress vis-à-vis des mouvements du robot sur l’échelle ci-dessous: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8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7FCEABF-72AF-47FA-BF6E-7E2320FF9885}"/>
              </a:ext>
            </a:extLst>
          </p:cNvPr>
          <p:cNvGrpSpPr/>
          <p:nvPr/>
        </p:nvGrpSpPr>
        <p:grpSpPr>
          <a:xfrm>
            <a:off x="2246201" y="74761"/>
            <a:ext cx="3600000" cy="3600000"/>
            <a:chOff x="2246201" y="74761"/>
            <a:chExt cx="3600000" cy="36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BD533B-0F9A-4729-9C32-71BE87F5F14D}"/>
                </a:ext>
              </a:extLst>
            </p:cNvPr>
            <p:cNvSpPr/>
            <p:nvPr/>
          </p:nvSpPr>
          <p:spPr>
            <a:xfrm>
              <a:off x="2246201" y="74761"/>
              <a:ext cx="3600000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DF913-0694-41F1-9455-A8FAC60214AE}"/>
                </a:ext>
              </a:extLst>
            </p:cNvPr>
            <p:cNvSpPr/>
            <p:nvPr/>
          </p:nvSpPr>
          <p:spPr>
            <a:xfrm>
              <a:off x="3866201" y="169476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922D14D-E890-44CF-94A2-7384443A7C14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B40F63-42C6-4D0C-A898-C247E934CD8C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E0182E-C005-4975-B409-677831EF814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88000">
                  <a:srgbClr val="E7E7E7"/>
                </a:gs>
                <a:gs pos="72000">
                  <a:srgbClr val="DBDBDB"/>
                </a:gs>
                <a:gs pos="56000">
                  <a:srgbClr val="D1D1D1"/>
                </a:gs>
                <a:gs pos="41000">
                  <a:srgbClr val="C8C8C8"/>
                </a:gs>
                <a:gs pos="29000">
                  <a:srgbClr val="BBBBBB"/>
                </a:gs>
                <a:gs pos="46000">
                  <a:srgbClr val="B0B0B0"/>
                </a:gs>
                <a:gs pos="10000">
                  <a:srgbClr val="797979"/>
                </a:gs>
                <a:gs pos="0">
                  <a:srgbClr val="4E4E4E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8CAA91A-22A4-4106-8C7C-99F3615E3F02}"/>
              </a:ext>
            </a:extLst>
          </p:cNvPr>
          <p:cNvGrpSpPr/>
          <p:nvPr/>
        </p:nvGrpSpPr>
        <p:grpSpPr>
          <a:xfrm>
            <a:off x="7451727" y="50536"/>
            <a:ext cx="1836000" cy="1836000"/>
            <a:chOff x="1838456" y="2419027"/>
            <a:chExt cx="1836000" cy="18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13EB4C-323D-4F3C-AE66-8260F80AF06D}"/>
                </a:ext>
              </a:extLst>
            </p:cNvPr>
            <p:cNvSpPr/>
            <p:nvPr/>
          </p:nvSpPr>
          <p:spPr>
            <a:xfrm>
              <a:off x="1838456" y="2419027"/>
              <a:ext cx="1836000" cy="183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C89DE54-4D3E-4C03-873F-E277D65A6D6F}"/>
                </a:ext>
              </a:extLst>
            </p:cNvPr>
            <p:cNvSpPr/>
            <p:nvPr/>
          </p:nvSpPr>
          <p:spPr>
            <a:xfrm>
              <a:off x="1856456" y="243702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Graphique 3" descr="Suspendre avec un remplissage uni">
              <a:extLst>
                <a:ext uri="{FF2B5EF4-FFF2-40B4-BE49-F238E27FC236}">
                  <a16:creationId xmlns:a16="http://schemas.microsoft.com/office/drawing/2014/main" id="{FB959542-C75E-4C40-B1B0-0375AE85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6456" y="2977027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58BC925-8759-450F-A0CA-B7F9CAF50843}"/>
              </a:ext>
            </a:extLst>
          </p:cNvPr>
          <p:cNvGrpSpPr/>
          <p:nvPr/>
        </p:nvGrpSpPr>
        <p:grpSpPr>
          <a:xfrm>
            <a:off x="8727090" y="2810321"/>
            <a:ext cx="1743891" cy="1743891"/>
            <a:chOff x="2808317" y="2372888"/>
            <a:chExt cx="1743891" cy="174389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22E0AC9-C82A-4A4C-B5C0-9FBBC88B0628}"/>
                </a:ext>
              </a:extLst>
            </p:cNvPr>
            <p:cNvGrpSpPr/>
            <p:nvPr/>
          </p:nvGrpSpPr>
          <p:grpSpPr>
            <a:xfrm>
              <a:off x="2808317" y="2372888"/>
              <a:ext cx="1743891" cy="1743891"/>
              <a:chOff x="4023360" y="2349335"/>
              <a:chExt cx="1743891" cy="17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C179B-F7D8-43CA-8C34-8787EF9FCEEB}"/>
                  </a:ext>
                </a:extLst>
              </p:cNvPr>
              <p:cNvSpPr/>
              <p:nvPr/>
            </p:nvSpPr>
            <p:spPr>
              <a:xfrm>
                <a:off x="4023360" y="2349335"/>
                <a:ext cx="1743891" cy="1743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16FE4CA-EA46-4F79-93D2-C8B03D7E136E}"/>
                  </a:ext>
                </a:extLst>
              </p:cNvPr>
              <p:cNvSpPr/>
              <p:nvPr/>
            </p:nvSpPr>
            <p:spPr>
              <a:xfrm>
                <a:off x="4057105" y="2383080"/>
                <a:ext cx="1676400" cy="1676400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15" name="Graphique 14" descr="Suspendre avec un remplissage uni">
              <a:extLst>
                <a:ext uri="{FF2B5EF4-FFF2-40B4-BE49-F238E27FC236}">
                  <a16:creationId xmlns:a16="http://schemas.microsoft.com/office/drawing/2014/main" id="{2E7C1540-0756-453D-AB6E-FF1F9B57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3062" y="278864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1816002-21DC-431D-82EF-CEB23FAC81D2}"/>
              </a:ext>
            </a:extLst>
          </p:cNvPr>
          <p:cNvGrpSpPr/>
          <p:nvPr/>
        </p:nvGrpSpPr>
        <p:grpSpPr>
          <a:xfrm>
            <a:off x="9874742" y="2054471"/>
            <a:ext cx="1836000" cy="1836000"/>
            <a:chOff x="4612008" y="2417420"/>
            <a:chExt cx="1836000" cy="183600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8226FD8-14B0-447B-93E3-8D1D5BD79DB3}"/>
                </a:ext>
              </a:extLst>
            </p:cNvPr>
            <p:cNvGrpSpPr/>
            <p:nvPr/>
          </p:nvGrpSpPr>
          <p:grpSpPr>
            <a:xfrm>
              <a:off x="4612008" y="2417420"/>
              <a:ext cx="1836000" cy="1836000"/>
              <a:chOff x="1838456" y="2419027"/>
              <a:chExt cx="1836000" cy="18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20FF3E-57DB-4D0C-BB5F-657C8C4983C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46470C-9C48-4829-8BF4-B36C90126FD5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2" name="Signe Moins 31">
              <a:extLst>
                <a:ext uri="{FF2B5EF4-FFF2-40B4-BE49-F238E27FC236}">
                  <a16:creationId xmlns:a16="http://schemas.microsoft.com/office/drawing/2014/main" id="{D74DD4CA-70B7-4019-AF47-D36B64429074}"/>
                </a:ext>
              </a:extLst>
            </p:cNvPr>
            <p:cNvSpPr/>
            <p:nvPr/>
          </p:nvSpPr>
          <p:spPr>
            <a:xfrm>
              <a:off x="5152897" y="2958309"/>
              <a:ext cx="754161" cy="754161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944003F7-384F-4DE4-819F-3A00BBE7EFA8}"/>
              </a:ext>
            </a:extLst>
          </p:cNvPr>
          <p:cNvGrpSpPr/>
          <p:nvPr/>
        </p:nvGrpSpPr>
        <p:grpSpPr>
          <a:xfrm>
            <a:off x="8590289" y="974320"/>
            <a:ext cx="1836000" cy="1836000"/>
            <a:chOff x="2712216" y="2417420"/>
            <a:chExt cx="1836000" cy="1836000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903672AE-0516-4DD1-87F3-9A9FC1E68EA6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B65D6C4-4D95-4944-AA67-CC0AB08F178F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DC75996F-8358-4BBB-B151-0E6429C905F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8" name="Signe Plus 87">
              <a:extLst>
                <a:ext uri="{FF2B5EF4-FFF2-40B4-BE49-F238E27FC236}">
                  <a16:creationId xmlns:a16="http://schemas.microsoft.com/office/drawing/2014/main" id="{1122A07E-E9E1-4D7C-B772-6472E2B14C48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CB17F466-D655-4A35-9F78-192B00A84003}"/>
              </a:ext>
            </a:extLst>
          </p:cNvPr>
          <p:cNvGrpSpPr/>
          <p:nvPr/>
        </p:nvGrpSpPr>
        <p:grpSpPr>
          <a:xfrm>
            <a:off x="745673" y="1892320"/>
            <a:ext cx="1836000" cy="1836000"/>
            <a:chOff x="2712216" y="2417420"/>
            <a:chExt cx="1836000" cy="1836000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021F5F6-5D6D-4391-86D3-229DE033D38E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6A48CCA-D555-4540-A932-708B19506E42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90722BB4-7CEC-4FC4-8140-420CC66D4588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0" name="Signe Plus 99">
              <a:extLst>
                <a:ext uri="{FF2B5EF4-FFF2-40B4-BE49-F238E27FC236}">
                  <a16:creationId xmlns:a16="http://schemas.microsoft.com/office/drawing/2014/main" id="{16172222-6CD0-4503-AF2D-40DD55749CC3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498F1E6-A27A-4701-8C22-0DAF8328AFB9}"/>
              </a:ext>
            </a:extLst>
          </p:cNvPr>
          <p:cNvGrpSpPr/>
          <p:nvPr/>
        </p:nvGrpSpPr>
        <p:grpSpPr>
          <a:xfrm>
            <a:off x="5287597" y="1910320"/>
            <a:ext cx="1836000" cy="1836000"/>
            <a:chOff x="2761673" y="1892320"/>
            <a:chExt cx="1836000" cy="1836000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C4A53FB9-1F1A-40FF-BE74-9AE27C10FF72}"/>
                </a:ext>
              </a:extLst>
            </p:cNvPr>
            <p:cNvGrpSpPr/>
            <p:nvPr/>
          </p:nvGrpSpPr>
          <p:grpSpPr>
            <a:xfrm>
              <a:off x="2761673" y="1892320"/>
              <a:ext cx="1836000" cy="1836000"/>
              <a:chOff x="1838456" y="2419027"/>
              <a:chExt cx="1836000" cy="18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1997F47-8B7B-4AFB-8AA4-48EF28C31F24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FEC4C36-435E-416B-A675-460E854C13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5" name="Signe Plus 104">
              <a:extLst>
                <a:ext uri="{FF2B5EF4-FFF2-40B4-BE49-F238E27FC236}">
                  <a16:creationId xmlns:a16="http://schemas.microsoft.com/office/drawing/2014/main" id="{F7739232-F079-400E-9811-6B8017AF1AC3}"/>
                </a:ext>
              </a:extLst>
            </p:cNvPr>
            <p:cNvSpPr/>
            <p:nvPr/>
          </p:nvSpPr>
          <p:spPr>
            <a:xfrm>
              <a:off x="2959673" y="2090320"/>
              <a:ext cx="1440000" cy="1440000"/>
            </a:xfrm>
            <a:prstGeom prst="mathPlus">
              <a:avLst/>
            </a:prstGeom>
            <a:solidFill>
              <a:schemeClr val="tx1">
                <a:lumMod val="85000"/>
                <a:lumOff val="15000"/>
              </a:schemeClr>
            </a:solidFill>
            <a:ln w="152400"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850F16B-5065-494E-8CD4-24C9D3CEC215}"/>
              </a:ext>
            </a:extLst>
          </p:cNvPr>
          <p:cNvGrpSpPr/>
          <p:nvPr/>
        </p:nvGrpSpPr>
        <p:grpSpPr>
          <a:xfrm>
            <a:off x="3021245" y="1874320"/>
            <a:ext cx="1836000" cy="1836000"/>
            <a:chOff x="3021245" y="1874320"/>
            <a:chExt cx="1836000" cy="1836000"/>
          </a:xfrm>
        </p:grpSpPr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95B364D9-FA08-4E67-A83D-47192B30CCDD}"/>
                </a:ext>
              </a:extLst>
            </p:cNvPr>
            <p:cNvGrpSpPr/>
            <p:nvPr/>
          </p:nvGrpSpPr>
          <p:grpSpPr>
            <a:xfrm>
              <a:off x="3021245" y="1874320"/>
              <a:ext cx="1836000" cy="1836000"/>
              <a:chOff x="1838456" y="2419027"/>
              <a:chExt cx="1836000" cy="183600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4205B7-C7D7-4FA1-9B43-C1B0B28DC3FE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6167415A-0389-4649-8271-4AD00AE2576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13" name="Signe Plus 112">
              <a:extLst>
                <a:ext uri="{FF2B5EF4-FFF2-40B4-BE49-F238E27FC236}">
                  <a16:creationId xmlns:a16="http://schemas.microsoft.com/office/drawing/2014/main" id="{2ED8E1C1-813F-4ACC-8234-4DBED16AABEB}"/>
                </a:ext>
              </a:extLst>
            </p:cNvPr>
            <p:cNvSpPr/>
            <p:nvPr/>
          </p:nvSpPr>
          <p:spPr>
            <a:xfrm>
              <a:off x="3399245" y="2252320"/>
              <a:ext cx="1080000" cy="1080000"/>
            </a:xfrm>
            <a:prstGeom prst="mathPlus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01B8CA0-BA1B-4B2C-BB89-1A9FB5616DF8}"/>
              </a:ext>
            </a:extLst>
          </p:cNvPr>
          <p:cNvSpPr txBox="1"/>
          <p:nvPr/>
        </p:nvSpPr>
        <p:spPr>
          <a:xfrm>
            <a:off x="5838348" y="333568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10 cm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6232E5CA-6F32-4DF7-A3AD-F72F11FF0077}"/>
              </a:ext>
            </a:extLst>
          </p:cNvPr>
          <p:cNvSpPr txBox="1"/>
          <p:nvPr/>
        </p:nvSpPr>
        <p:spPr>
          <a:xfrm>
            <a:off x="3627094" y="32947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 cm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9D9FE7C-8756-4249-B81D-98EBD4DC4DA1}"/>
              </a:ext>
            </a:extLst>
          </p:cNvPr>
          <p:cNvSpPr txBox="1"/>
          <p:nvPr/>
        </p:nvSpPr>
        <p:spPr>
          <a:xfrm>
            <a:off x="1353217" y="330744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 cm</a:t>
            </a: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C3E579A-335B-408D-B8B8-E671163475AB}"/>
              </a:ext>
            </a:extLst>
          </p:cNvPr>
          <p:cNvGrpSpPr/>
          <p:nvPr/>
        </p:nvGrpSpPr>
        <p:grpSpPr>
          <a:xfrm>
            <a:off x="760222" y="3890471"/>
            <a:ext cx="1836000" cy="1836000"/>
            <a:chOff x="2712216" y="2417420"/>
            <a:chExt cx="1836000" cy="1836000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BDE1B9D6-34A4-4E34-BECB-7CF5A524AF44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D489197-CB88-4E16-8FFA-FE2483E11D9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248133B7-FCCA-4B25-9701-4182252CC9A9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4" name="Signe Plus 143">
              <a:extLst>
                <a:ext uri="{FF2B5EF4-FFF2-40B4-BE49-F238E27FC236}">
                  <a16:creationId xmlns:a16="http://schemas.microsoft.com/office/drawing/2014/main" id="{A4DFFE80-95F4-4B60-B5D2-E93EAF52ECEF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BA2B641-2F55-42C3-B8EE-A319AAC62C51}"/>
              </a:ext>
            </a:extLst>
          </p:cNvPr>
          <p:cNvGrpSpPr/>
          <p:nvPr/>
        </p:nvGrpSpPr>
        <p:grpSpPr>
          <a:xfrm>
            <a:off x="3039245" y="3902601"/>
            <a:ext cx="1836000" cy="1836000"/>
            <a:chOff x="2712216" y="2417420"/>
            <a:chExt cx="1836000" cy="1836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6AEC72A0-4004-4E89-82E4-1CDB975420E3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EC76BDC-9FB0-4E5F-8329-29AC1E50AF5B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EEA95BDE-B283-43D8-969B-E0FBAB3BBD86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9" name="Signe Plus 148">
              <a:extLst>
                <a:ext uri="{FF2B5EF4-FFF2-40B4-BE49-F238E27FC236}">
                  <a16:creationId xmlns:a16="http://schemas.microsoft.com/office/drawing/2014/main" id="{655C6EFC-4AF8-4C0B-8661-2A7A1678A3B4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D4B0DEC-DC93-44CA-A759-21CDE5F4147A}"/>
              </a:ext>
            </a:extLst>
          </p:cNvPr>
          <p:cNvGrpSpPr/>
          <p:nvPr/>
        </p:nvGrpSpPr>
        <p:grpSpPr>
          <a:xfrm>
            <a:off x="5305597" y="3920601"/>
            <a:ext cx="1836000" cy="1836000"/>
            <a:chOff x="2712216" y="2417420"/>
            <a:chExt cx="1836000" cy="1836000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D4FB687-2C5E-4CC9-AD28-7185B81588F5}"/>
                </a:ext>
              </a:extLst>
            </p:cNvPr>
            <p:cNvGrpSpPr/>
            <p:nvPr/>
          </p:nvGrpSpPr>
          <p:grpSpPr>
            <a:xfrm>
              <a:off x="2712216" y="2417420"/>
              <a:ext cx="1836000" cy="1836000"/>
              <a:chOff x="1838456" y="2419027"/>
              <a:chExt cx="1836000" cy="1836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C8AFB23-1C67-42F2-9459-0480E794F289}"/>
                  </a:ext>
                </a:extLst>
              </p:cNvPr>
              <p:cNvSpPr/>
              <p:nvPr/>
            </p:nvSpPr>
            <p:spPr>
              <a:xfrm>
                <a:off x="1838456" y="2419027"/>
                <a:ext cx="1836000" cy="183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4BD969CA-9204-4932-A4AA-DDD17CF6CA9B}"/>
                  </a:ext>
                </a:extLst>
              </p:cNvPr>
              <p:cNvSpPr/>
              <p:nvPr/>
            </p:nvSpPr>
            <p:spPr>
              <a:xfrm>
                <a:off x="1856456" y="2437027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54" name="Signe Plus 153">
              <a:extLst>
                <a:ext uri="{FF2B5EF4-FFF2-40B4-BE49-F238E27FC236}">
                  <a16:creationId xmlns:a16="http://schemas.microsoft.com/office/drawing/2014/main" id="{9B723065-0BC6-4823-BA56-ADC22B781A7E}"/>
                </a:ext>
              </a:extLst>
            </p:cNvPr>
            <p:cNvSpPr/>
            <p:nvPr/>
          </p:nvSpPr>
          <p:spPr>
            <a:xfrm>
              <a:off x="3253166" y="2958370"/>
              <a:ext cx="754100" cy="754100"/>
            </a:xfrm>
            <a:prstGeom prst="mathPlus">
              <a:avLst/>
            </a:pr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7" name="Signe Plus 156">
            <a:extLst>
              <a:ext uri="{FF2B5EF4-FFF2-40B4-BE49-F238E27FC236}">
                <a16:creationId xmlns:a16="http://schemas.microsoft.com/office/drawing/2014/main" id="{F1838D6D-EE48-41F1-97B4-B11AE883D96F}"/>
              </a:ext>
            </a:extLst>
          </p:cNvPr>
          <p:cNvSpPr/>
          <p:nvPr/>
        </p:nvSpPr>
        <p:spPr>
          <a:xfrm>
            <a:off x="3562195" y="2414761"/>
            <a:ext cx="754100" cy="75410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3B4E618-4D0C-4BDA-8F60-D7D48169FBE0}"/>
              </a:ext>
            </a:extLst>
          </p:cNvPr>
          <p:cNvSpPr/>
          <p:nvPr/>
        </p:nvSpPr>
        <p:spPr>
          <a:xfrm>
            <a:off x="1708195" y="424879"/>
            <a:ext cx="1836000" cy="18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9169037" y="563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F1AC687-868E-4664-ADCD-B74ED04E32BC}"/>
              </a:ext>
            </a:extLst>
          </p:cNvPr>
          <p:cNvGrpSpPr/>
          <p:nvPr/>
        </p:nvGrpSpPr>
        <p:grpSpPr>
          <a:xfrm>
            <a:off x="7619429" y="1802182"/>
            <a:ext cx="1743891" cy="1743891"/>
            <a:chOff x="7619429" y="1802182"/>
            <a:chExt cx="1743891" cy="1743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C566C96-472E-4030-A589-153981674718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33" name="Arc plein 32">
                <a:extLst>
                  <a:ext uri="{FF2B5EF4-FFF2-40B4-BE49-F238E27FC236}">
                    <a16:creationId xmlns:a16="http://schemas.microsoft.com/office/drawing/2014/main" id="{75F95A52-525B-4AFC-B3AD-E5825A13C921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c plein 33">
                <a:extLst>
                  <a:ext uri="{FF2B5EF4-FFF2-40B4-BE49-F238E27FC236}">
                    <a16:creationId xmlns:a16="http://schemas.microsoft.com/office/drawing/2014/main" id="{B71FA8E6-B304-484C-9A89-AE0D507C5AA5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3DB4B29-0C56-4E20-9FB6-04FD3BAD1B3D}"/>
              </a:ext>
            </a:extLst>
          </p:cNvPr>
          <p:cNvGrpSpPr/>
          <p:nvPr/>
        </p:nvGrpSpPr>
        <p:grpSpPr>
          <a:xfrm>
            <a:off x="6091592" y="4395936"/>
            <a:ext cx="1743891" cy="1743891"/>
            <a:chOff x="4290060" y="2123999"/>
            <a:chExt cx="1743891" cy="17438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6C115-E939-4F56-BF55-7646D614AD55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Cercle : creux 46">
              <a:extLst>
                <a:ext uri="{FF2B5EF4-FFF2-40B4-BE49-F238E27FC236}">
                  <a16:creationId xmlns:a16="http://schemas.microsoft.com/office/drawing/2014/main" id="{9DCFBD84-A65B-4286-8203-BBDC980F8FB9}"/>
                </a:ext>
              </a:extLst>
            </p:cNvPr>
            <p:cNvSpPr/>
            <p:nvPr/>
          </p:nvSpPr>
          <p:spPr>
            <a:xfrm rot="2700000"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gradFill flip="none" rotWithShape="1">
              <a:gsLst>
                <a:gs pos="75000">
                  <a:schemeClr val="bg1">
                    <a:lumMod val="50000"/>
                  </a:schemeClr>
                </a:gs>
                <a:gs pos="70000">
                  <a:schemeClr val="tx1">
                    <a:lumMod val="75000"/>
                    <a:lumOff val="25000"/>
                  </a:schemeClr>
                </a:gs>
                <a:gs pos="65000">
                  <a:schemeClr val="tx1"/>
                </a:gs>
                <a:gs pos="8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A2651172-4F75-4AF8-9012-FFC9C7C54278}"/>
              </a:ext>
            </a:extLst>
          </p:cNvPr>
          <p:cNvGrpSpPr/>
          <p:nvPr/>
        </p:nvGrpSpPr>
        <p:grpSpPr>
          <a:xfrm>
            <a:off x="9455849" y="4202482"/>
            <a:ext cx="1743891" cy="1743891"/>
            <a:chOff x="7619429" y="1802182"/>
            <a:chExt cx="1743891" cy="174389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08C040-6616-45E2-B6D9-7890B195945E}"/>
                </a:ext>
              </a:extLst>
            </p:cNvPr>
            <p:cNvSpPr/>
            <p:nvPr/>
          </p:nvSpPr>
          <p:spPr>
            <a:xfrm>
              <a:off x="7619429" y="1802182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E51BB15-ED6E-4346-A4C7-508CAD3075AC}"/>
                </a:ext>
              </a:extLst>
            </p:cNvPr>
            <p:cNvGrpSpPr/>
            <p:nvPr/>
          </p:nvGrpSpPr>
          <p:grpSpPr>
            <a:xfrm rot="20202325">
              <a:off x="7670809" y="1853562"/>
              <a:ext cx="1641131" cy="1641131"/>
              <a:chOff x="3315960" y="2422047"/>
              <a:chExt cx="914400" cy="914400"/>
            </a:xfrm>
          </p:grpSpPr>
          <p:sp>
            <p:nvSpPr>
              <p:cNvPr id="51" name="Arc plein 50">
                <a:extLst>
                  <a:ext uri="{FF2B5EF4-FFF2-40B4-BE49-F238E27FC236}">
                    <a16:creationId xmlns:a16="http://schemas.microsoft.com/office/drawing/2014/main" id="{81770770-1998-4C97-8DC9-3A6F1B29E3A8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6200170"/>
                  <a:gd name="adj2" fmla="val 16195232"/>
                  <a:gd name="adj3" fmla="val 99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Arc plein 51">
                <a:extLst>
                  <a:ext uri="{FF2B5EF4-FFF2-40B4-BE49-F238E27FC236}">
                    <a16:creationId xmlns:a16="http://schemas.microsoft.com/office/drawing/2014/main" id="{884E18F8-B5C0-46EE-BBBB-D2B0AC4689E4}"/>
                  </a:ext>
                </a:extLst>
              </p:cNvPr>
              <p:cNvSpPr/>
              <p:nvPr/>
            </p:nvSpPr>
            <p:spPr>
              <a:xfrm>
                <a:off x="3315960" y="2422047"/>
                <a:ext cx="914400" cy="914400"/>
              </a:xfrm>
              <a:prstGeom prst="blockArc">
                <a:avLst>
                  <a:gd name="adj1" fmla="val 18988370"/>
                  <a:gd name="adj2" fmla="val 16195232"/>
                  <a:gd name="adj3" fmla="val 994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2EDE69E-4FF5-4BDB-856C-5FCBCF609574}"/>
              </a:ext>
            </a:extLst>
          </p:cNvPr>
          <p:cNvGrpSpPr/>
          <p:nvPr/>
        </p:nvGrpSpPr>
        <p:grpSpPr>
          <a:xfrm>
            <a:off x="5674796" y="640579"/>
            <a:ext cx="1841517" cy="1843252"/>
            <a:chOff x="5674796" y="640579"/>
            <a:chExt cx="1841517" cy="1843252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99F99F3F-D4C4-4A93-B135-15AA05C2DC26}"/>
                </a:ext>
              </a:extLst>
            </p:cNvPr>
            <p:cNvGrpSpPr/>
            <p:nvPr/>
          </p:nvGrpSpPr>
          <p:grpSpPr>
            <a:xfrm>
              <a:off x="5674796" y="640579"/>
              <a:ext cx="1841517" cy="1843252"/>
              <a:chOff x="5674796" y="640579"/>
              <a:chExt cx="1841517" cy="18432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79882F-89B3-404C-B555-7288D570A6B2}"/>
                  </a:ext>
                </a:extLst>
              </p:cNvPr>
              <p:cNvSpPr/>
              <p:nvPr/>
            </p:nvSpPr>
            <p:spPr>
              <a:xfrm>
                <a:off x="5674796" y="640579"/>
                <a:ext cx="1841517" cy="184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7B6CAD6E-3311-40C5-8B85-74993C320559}"/>
                  </a:ext>
                </a:extLst>
              </p:cNvPr>
              <p:cNvGrpSpPr/>
              <p:nvPr/>
            </p:nvGrpSpPr>
            <p:grpSpPr>
              <a:xfrm>
                <a:off x="5676879" y="654342"/>
                <a:ext cx="1837351" cy="1815726"/>
                <a:chOff x="5678962" y="656675"/>
                <a:chExt cx="1837351" cy="1815726"/>
              </a:xfrm>
            </p:grpSpPr>
            <p:grpSp>
              <p:nvGrpSpPr>
                <p:cNvPr id="58" name="Groupe 57">
                  <a:extLst>
                    <a:ext uri="{FF2B5EF4-FFF2-40B4-BE49-F238E27FC236}">
                      <a16:creationId xmlns:a16="http://schemas.microsoft.com/office/drawing/2014/main" id="{D9EBBC84-4E7E-45F8-93B2-3ECF125A12EF}"/>
                    </a:ext>
                  </a:extLst>
                </p:cNvPr>
                <p:cNvGrpSpPr/>
                <p:nvPr/>
              </p:nvGrpSpPr>
              <p:grpSpPr>
                <a:xfrm>
                  <a:off x="5678962" y="656675"/>
                  <a:ext cx="1810271" cy="1811061"/>
                  <a:chOff x="5413492" y="464779"/>
                  <a:chExt cx="1810271" cy="1811061"/>
                </a:xfrm>
              </p:grpSpPr>
              <p:sp>
                <p:nvSpPr>
                  <p:cNvPr id="56" name="Arc plein 55">
                    <a:extLst>
                      <a:ext uri="{FF2B5EF4-FFF2-40B4-BE49-F238E27FC236}">
                        <a16:creationId xmlns:a16="http://schemas.microsoft.com/office/drawing/2014/main" id="{6F994A9E-98F2-407C-BC45-4A44F4C06B13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2D5DD9D3-9D9E-4089-B732-5D3DD199E2B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3F3ADD9C-5BCD-4677-93E1-DA65FDA5FF64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296EA1E0-2359-4AA4-A296-0B844E47505C}"/>
                    </a:ext>
                  </a:extLst>
                </p:cNvPr>
                <p:cNvGrpSpPr/>
                <p:nvPr/>
              </p:nvGrpSpPr>
              <p:grpSpPr>
                <a:xfrm flipH="1">
                  <a:off x="5690010" y="661340"/>
                  <a:ext cx="1826303" cy="1811061"/>
                  <a:chOff x="5413492" y="464779"/>
                  <a:chExt cx="1810271" cy="1811061"/>
                </a:xfrm>
              </p:grpSpPr>
              <p:sp>
                <p:nvSpPr>
                  <p:cNvPr id="68" name="Arc plein 67">
                    <a:extLst>
                      <a:ext uri="{FF2B5EF4-FFF2-40B4-BE49-F238E27FC236}">
                        <a16:creationId xmlns:a16="http://schemas.microsoft.com/office/drawing/2014/main" id="{9FEC8320-5119-46C9-A5B1-94F7BF68E965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413495" y="464779"/>
                    <a:ext cx="1810268" cy="1810268"/>
                  </a:xfrm>
                  <a:prstGeom prst="blockArc">
                    <a:avLst>
                      <a:gd name="adj1" fmla="val 18949039"/>
                      <a:gd name="adj2" fmla="val 56432"/>
                      <a:gd name="adj3" fmla="val 1062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Arc plein 68">
                    <a:extLst>
                      <a:ext uri="{FF2B5EF4-FFF2-40B4-BE49-F238E27FC236}">
                        <a16:creationId xmlns:a16="http://schemas.microsoft.com/office/drawing/2014/main" id="{B29C410A-1617-46CB-B87E-A8D1E064C99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413494" y="465570"/>
                    <a:ext cx="1810268" cy="1810268"/>
                  </a:xfrm>
                  <a:prstGeom prst="blockArc">
                    <a:avLst>
                      <a:gd name="adj1" fmla="val 18949039"/>
                      <a:gd name="adj2" fmla="val 20799597"/>
                      <a:gd name="adj3" fmla="val 1063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Arc plein 69">
                    <a:extLst>
                      <a:ext uri="{FF2B5EF4-FFF2-40B4-BE49-F238E27FC236}">
                        <a16:creationId xmlns:a16="http://schemas.microsoft.com/office/drawing/2014/main" id="{AA6A2BB2-5369-4237-A801-4C15F2F5ECE6}"/>
                      </a:ext>
                    </a:extLst>
                  </p:cNvPr>
                  <p:cNvSpPr/>
                  <p:nvPr/>
                </p:nvSpPr>
                <p:spPr>
                  <a:xfrm rot="20700000">
                    <a:off x="5413492" y="465572"/>
                    <a:ext cx="1810268" cy="1810268"/>
                  </a:xfrm>
                  <a:prstGeom prst="blockArc">
                    <a:avLst>
                      <a:gd name="adj1" fmla="val 18949039"/>
                      <a:gd name="adj2" fmla="val 19908307"/>
                      <a:gd name="adj3" fmla="val 10467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C8958C-010E-439F-A316-872B0DE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741079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8A6F5A1C-B081-44F4-BF23-B86E0553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55" y="650104"/>
              <a:ext cx="0" cy="112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96AB91B-2695-4C87-ABCF-8959E1E6F97A}"/>
              </a:ext>
            </a:extLst>
          </p:cNvPr>
          <p:cNvSpPr/>
          <p:nvPr/>
        </p:nvSpPr>
        <p:spPr>
          <a:xfrm rot="10800000">
            <a:off x="1368891" y="99318"/>
            <a:ext cx="1037785" cy="89464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6FEDF8-AD58-413D-8036-AE259781C653}"/>
              </a:ext>
            </a:extLst>
          </p:cNvPr>
          <p:cNvGrpSpPr/>
          <p:nvPr/>
        </p:nvGrpSpPr>
        <p:grpSpPr>
          <a:xfrm>
            <a:off x="993731" y="93679"/>
            <a:ext cx="1789284" cy="1789284"/>
            <a:chOff x="993731" y="93679"/>
            <a:chExt cx="1789284" cy="1789284"/>
          </a:xfrm>
        </p:grpSpPr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94D0876B-40D8-49DA-B8C5-19B712936B9D}"/>
                </a:ext>
              </a:extLst>
            </p:cNvPr>
            <p:cNvSpPr/>
            <p:nvPr/>
          </p:nvSpPr>
          <p:spPr>
            <a:xfrm rot="4500000">
              <a:off x="993731" y="93679"/>
              <a:ext cx="1789284" cy="1789284"/>
            </a:xfrm>
            <a:prstGeom prst="blockArc">
              <a:avLst>
                <a:gd name="adj1" fmla="val 10800000"/>
                <a:gd name="adj2" fmla="val 12617836"/>
                <a:gd name="adj3" fmla="val 9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D926BD-C732-4818-9F06-28048E1CBF56}"/>
                </a:ext>
              </a:extLst>
            </p:cNvPr>
            <p:cNvSpPr/>
            <p:nvPr/>
          </p:nvSpPr>
          <p:spPr>
            <a:xfrm>
              <a:off x="993731" y="93679"/>
              <a:ext cx="1789284" cy="1789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B0C30B0-C288-4AA7-ACF9-2D967024754B}"/>
              </a:ext>
            </a:extLst>
          </p:cNvPr>
          <p:cNvGrpSpPr/>
          <p:nvPr/>
        </p:nvGrpSpPr>
        <p:grpSpPr>
          <a:xfrm>
            <a:off x="9866533" y="182095"/>
            <a:ext cx="1743891" cy="1743891"/>
            <a:chOff x="4023360" y="2349335"/>
            <a:chExt cx="1743891" cy="17438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6CD1A3-D7B6-4C32-B087-D95F09262BA3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F7F20AA-1A44-43A4-A336-6358B8CA97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9BBCDF-3ECF-48B4-ACCB-89E8B7102021}"/>
              </a:ext>
            </a:extLst>
          </p:cNvPr>
          <p:cNvGrpSpPr/>
          <p:nvPr/>
        </p:nvGrpSpPr>
        <p:grpSpPr>
          <a:xfrm>
            <a:off x="2099239" y="170013"/>
            <a:ext cx="1743891" cy="1743891"/>
            <a:chOff x="4023360" y="2349335"/>
            <a:chExt cx="1743891" cy="17438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71A87A-F4C6-49A7-80B3-032BBB9C87C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920EE9C-9939-4CB1-A3C5-EB1C94DF415E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2844EA5-F8F7-487D-8FE5-31D4839B8CCB}"/>
              </a:ext>
            </a:extLst>
          </p:cNvPr>
          <p:cNvGrpSpPr/>
          <p:nvPr/>
        </p:nvGrpSpPr>
        <p:grpSpPr>
          <a:xfrm>
            <a:off x="3851727" y="-61852"/>
            <a:ext cx="1743891" cy="1743891"/>
            <a:chOff x="4023360" y="2349335"/>
            <a:chExt cx="1743891" cy="174389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D1A65D-32E4-4534-98EC-9C98758CBC1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8388F4B-E06A-4626-8760-53E82ED7609C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26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13F51D5-CAA3-453A-B288-FFAC98A0CED7}"/>
              </a:ext>
            </a:extLst>
          </p:cNvPr>
          <p:cNvGrpSpPr/>
          <p:nvPr/>
        </p:nvGrpSpPr>
        <p:grpSpPr>
          <a:xfrm>
            <a:off x="-20823" y="182095"/>
            <a:ext cx="1743891" cy="1743891"/>
            <a:chOff x="4023360" y="2349335"/>
            <a:chExt cx="1743891" cy="17438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83AB7BB-6DA1-44BB-A1AF-EF78E48E4412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37B6622-7AB1-44AA-9969-80C1ED172A95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gradFill flip="none" rotWithShape="1">
              <a:gsLst>
                <a:gs pos="65000">
                  <a:schemeClr val="bg1"/>
                </a:gs>
                <a:gs pos="0">
                  <a:schemeClr val="tx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74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Cercle : creux 12">
            <a:extLst>
              <a:ext uri="{FF2B5EF4-FFF2-40B4-BE49-F238E27FC236}">
                <a16:creationId xmlns:a16="http://schemas.microsoft.com/office/drawing/2014/main" id="{CCFD3332-4140-4D8F-9269-90956DF874FB}"/>
              </a:ext>
            </a:extLst>
          </p:cNvPr>
          <p:cNvSpPr/>
          <p:nvPr/>
        </p:nvSpPr>
        <p:spPr>
          <a:xfrm>
            <a:off x="3701958" y="3390069"/>
            <a:ext cx="1676400" cy="1676400"/>
          </a:xfrm>
          <a:prstGeom prst="donut">
            <a:avLst>
              <a:gd name="adj" fmla="val 7230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0BA3626-1E81-41DE-8DBF-EA143D7F357F}"/>
              </a:ext>
            </a:extLst>
          </p:cNvPr>
          <p:cNvGrpSpPr/>
          <p:nvPr/>
        </p:nvGrpSpPr>
        <p:grpSpPr>
          <a:xfrm>
            <a:off x="7260489" y="2090252"/>
            <a:ext cx="914400" cy="914400"/>
            <a:chOff x="3315960" y="2422047"/>
            <a:chExt cx="914400" cy="914400"/>
          </a:xfrm>
        </p:grpSpPr>
        <p:sp>
          <p:nvSpPr>
            <p:cNvPr id="14" name="Arc plein 13">
              <a:extLst>
                <a:ext uri="{FF2B5EF4-FFF2-40B4-BE49-F238E27FC236}">
                  <a16:creationId xmlns:a16="http://schemas.microsoft.com/office/drawing/2014/main" id="{ECA5F816-21B9-428B-AAA5-67CC3D183853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6200170"/>
                <a:gd name="adj2" fmla="val 16195232"/>
                <a:gd name="adj3" fmla="val 99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" name="Arc plein 1">
              <a:extLst>
                <a:ext uri="{FF2B5EF4-FFF2-40B4-BE49-F238E27FC236}">
                  <a16:creationId xmlns:a16="http://schemas.microsoft.com/office/drawing/2014/main" id="{5FDA8EB4-F3C2-4218-A9EA-A42F6B5ECBB5}"/>
                </a:ext>
              </a:extLst>
            </p:cNvPr>
            <p:cNvSpPr/>
            <p:nvPr/>
          </p:nvSpPr>
          <p:spPr>
            <a:xfrm>
              <a:off x="3315960" y="2422047"/>
              <a:ext cx="914400" cy="914400"/>
            </a:xfrm>
            <a:prstGeom prst="blockArc">
              <a:avLst>
                <a:gd name="adj1" fmla="val 18988370"/>
                <a:gd name="adj2" fmla="val 16195232"/>
                <a:gd name="adj3" fmla="val 99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6789ED9-B6F8-4007-BDDD-D4F1EBFDBA5D}"/>
              </a:ext>
            </a:extLst>
          </p:cNvPr>
          <p:cNvGrpSpPr/>
          <p:nvPr/>
        </p:nvGrpSpPr>
        <p:grpSpPr>
          <a:xfrm>
            <a:off x="4727021" y="1572150"/>
            <a:ext cx="3636000" cy="3636000"/>
            <a:chOff x="4727021" y="1572150"/>
            <a:chExt cx="3636000" cy="3636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3F33D-6F12-46DA-A35F-2A5F55400E61}"/>
                </a:ext>
              </a:extLst>
            </p:cNvPr>
            <p:cNvSpPr/>
            <p:nvPr/>
          </p:nvSpPr>
          <p:spPr>
            <a:xfrm>
              <a:off x="4727021" y="1572150"/>
              <a:ext cx="3636000" cy="36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BF2658D-D83E-4D9D-8E98-71981EB68DC7}"/>
                </a:ext>
              </a:extLst>
            </p:cNvPr>
            <p:cNvGrpSpPr/>
            <p:nvPr/>
          </p:nvGrpSpPr>
          <p:grpSpPr>
            <a:xfrm>
              <a:off x="4745021" y="1590150"/>
              <a:ext cx="3600000" cy="3600000"/>
              <a:chOff x="6007940" y="2026124"/>
              <a:chExt cx="3600000" cy="3600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C8B671-1A25-4777-A600-44AD431F89CD}"/>
                  </a:ext>
                </a:extLst>
              </p:cNvPr>
              <p:cNvSpPr/>
              <p:nvPr/>
            </p:nvSpPr>
            <p:spPr>
              <a:xfrm>
                <a:off x="6007940" y="2026124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C5F0C84-5482-460C-B43A-C184BE99E216}"/>
                  </a:ext>
                </a:extLst>
              </p:cNvPr>
              <p:cNvSpPr/>
              <p:nvPr/>
            </p:nvSpPr>
            <p:spPr>
              <a:xfrm>
                <a:off x="6187940" y="2206124"/>
                <a:ext cx="3240000" cy="32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13C6E18-6CBA-4EE1-A4D4-820D9DD9865F}"/>
                  </a:ext>
                </a:extLst>
              </p:cNvPr>
              <p:cNvSpPr/>
              <p:nvPr/>
            </p:nvSpPr>
            <p:spPr>
              <a:xfrm>
                <a:off x="6367940" y="2386124"/>
                <a:ext cx="2880000" cy="288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1C3BB7F-B814-4C03-956F-9F7EC964AD87}"/>
                  </a:ext>
                </a:extLst>
              </p:cNvPr>
              <p:cNvSpPr/>
              <p:nvPr/>
            </p:nvSpPr>
            <p:spPr>
              <a:xfrm>
                <a:off x="6547940" y="2566124"/>
                <a:ext cx="2520000" cy="25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50DF727-EEA3-4CB4-9BE0-DF7EA7757911}"/>
                  </a:ext>
                </a:extLst>
              </p:cNvPr>
              <p:cNvSpPr/>
              <p:nvPr/>
            </p:nvSpPr>
            <p:spPr>
              <a:xfrm>
                <a:off x="6727940" y="2746124"/>
                <a:ext cx="2160000" cy="216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2868239-5037-4C7E-8D88-F1193CA19BCA}"/>
                  </a:ext>
                </a:extLst>
              </p:cNvPr>
              <p:cNvSpPr/>
              <p:nvPr/>
            </p:nvSpPr>
            <p:spPr>
              <a:xfrm>
                <a:off x="6907940" y="2926124"/>
                <a:ext cx="1800000" cy="180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74200F42-0D5C-4153-82F1-48FA5CEAF5D2}"/>
                  </a:ext>
                </a:extLst>
              </p:cNvPr>
              <p:cNvSpPr/>
              <p:nvPr/>
            </p:nvSpPr>
            <p:spPr>
              <a:xfrm>
                <a:off x="7087940" y="3106124"/>
                <a:ext cx="1440000" cy="144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5652CB0D-9EA7-4308-9FE3-F91157BDAB3C}"/>
                  </a:ext>
                </a:extLst>
              </p:cNvPr>
              <p:cNvSpPr/>
              <p:nvPr/>
            </p:nvSpPr>
            <p:spPr>
              <a:xfrm>
                <a:off x="7267940" y="3286124"/>
                <a:ext cx="1080000" cy="108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EDBD5E-5AD0-400D-82D8-EC827B67A320}"/>
                  </a:ext>
                </a:extLst>
              </p:cNvPr>
              <p:cNvSpPr/>
              <p:nvPr/>
            </p:nvSpPr>
            <p:spPr>
              <a:xfrm>
                <a:off x="7447940" y="3466124"/>
                <a:ext cx="720000" cy="72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D2094FE-C153-4CC7-A4CC-CF09C2503C81}"/>
                  </a:ext>
                </a:extLst>
              </p:cNvPr>
              <p:cNvSpPr/>
              <p:nvPr/>
            </p:nvSpPr>
            <p:spPr>
              <a:xfrm>
                <a:off x="7627940" y="364612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36D2F-5B33-426B-A4AB-7EB03C41901E}"/>
              </a:ext>
            </a:extLst>
          </p:cNvPr>
          <p:cNvSpPr/>
          <p:nvPr/>
        </p:nvSpPr>
        <p:spPr>
          <a:xfrm>
            <a:off x="1677134" y="1629000"/>
            <a:ext cx="18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8F4A86-851A-4B18-B6DA-A202A7D5A655}"/>
              </a:ext>
            </a:extLst>
          </p:cNvPr>
          <p:cNvSpPr/>
          <p:nvPr/>
        </p:nvSpPr>
        <p:spPr>
          <a:xfrm>
            <a:off x="1857134" y="1723160"/>
            <a:ext cx="1440000" cy="1440000"/>
          </a:xfrm>
          <a:prstGeom prst="ellipse">
            <a:avLst/>
          </a:prstGeom>
          <a:gradFill flip="none" rotWithShape="1">
            <a:gsLst>
              <a:gs pos="60000">
                <a:schemeClr val="bg1"/>
              </a:gs>
              <a:gs pos="0">
                <a:schemeClr val="tx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e 463">
            <a:extLst>
              <a:ext uri="{FF2B5EF4-FFF2-40B4-BE49-F238E27FC236}">
                <a16:creationId xmlns:a16="http://schemas.microsoft.com/office/drawing/2014/main" id="{D2FD0907-093A-45AC-97A3-D6C91250A703}"/>
              </a:ext>
            </a:extLst>
          </p:cNvPr>
          <p:cNvGrpSpPr/>
          <p:nvPr/>
        </p:nvGrpSpPr>
        <p:grpSpPr>
          <a:xfrm>
            <a:off x="1213899" y="-2863271"/>
            <a:ext cx="748923" cy="1060275"/>
            <a:chOff x="435569" y="420535"/>
            <a:chExt cx="748923" cy="1060275"/>
          </a:xfrm>
        </p:grpSpPr>
        <p:grpSp>
          <p:nvGrpSpPr>
            <p:cNvPr id="465" name="Groupe 464">
              <a:extLst>
                <a:ext uri="{FF2B5EF4-FFF2-40B4-BE49-F238E27FC236}">
                  <a16:creationId xmlns:a16="http://schemas.microsoft.com/office/drawing/2014/main" id="{7817AD3C-9481-4F7B-92EA-84E090B67988}"/>
                </a:ext>
              </a:extLst>
            </p:cNvPr>
            <p:cNvGrpSpPr/>
            <p:nvPr/>
          </p:nvGrpSpPr>
          <p:grpSpPr>
            <a:xfrm>
              <a:off x="648018" y="420535"/>
              <a:ext cx="322031" cy="817200"/>
              <a:chOff x="648018" y="420535"/>
              <a:chExt cx="322031" cy="817200"/>
            </a:xfrm>
          </p:grpSpPr>
          <p:sp>
            <p:nvSpPr>
              <p:cNvPr id="467" name="Cylindre 466">
                <a:extLst>
                  <a:ext uri="{FF2B5EF4-FFF2-40B4-BE49-F238E27FC236}">
                    <a16:creationId xmlns:a16="http://schemas.microsoft.com/office/drawing/2014/main" id="{057DE27D-AD76-4CE1-8D1D-0C8B62C6D830}"/>
                  </a:ext>
                </a:extLst>
              </p:cNvPr>
              <p:cNvSpPr/>
              <p:nvPr/>
            </p:nvSpPr>
            <p:spPr>
              <a:xfrm>
                <a:off x="648018" y="420535"/>
                <a:ext cx="322031" cy="81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59FEDD1C-1683-4AC0-99A0-EA122EABE2A5}"/>
                  </a:ext>
                </a:extLst>
              </p:cNvPr>
              <p:cNvSpPr/>
              <p:nvPr/>
            </p:nvSpPr>
            <p:spPr>
              <a:xfrm>
                <a:off x="648018" y="1069330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477" name="Flèche : droite 476">
                <a:extLst>
                  <a:ext uri="{FF2B5EF4-FFF2-40B4-BE49-F238E27FC236}">
                    <a16:creationId xmlns:a16="http://schemas.microsoft.com/office/drawing/2014/main" id="{C76E8860-CD14-4A26-9755-E2DDDB5F4AB3}"/>
                  </a:ext>
                </a:extLst>
              </p:cNvPr>
              <p:cNvSpPr/>
              <p:nvPr/>
            </p:nvSpPr>
            <p:spPr>
              <a:xfrm rot="16200000">
                <a:off x="467033" y="701694"/>
                <a:ext cx="684000" cy="15887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</p:grpSp>
        <p:sp>
          <p:nvSpPr>
            <p:cNvPr id="466" name="ZoneTexte 465">
              <a:extLst>
                <a:ext uri="{FF2B5EF4-FFF2-40B4-BE49-F238E27FC236}">
                  <a16:creationId xmlns:a16="http://schemas.microsoft.com/office/drawing/2014/main" id="{C8477839-EF8E-46DC-A6EC-55FF263DA5F7}"/>
                </a:ext>
              </a:extLst>
            </p:cNvPr>
            <p:cNvSpPr txBox="1"/>
            <p:nvPr/>
          </p:nvSpPr>
          <p:spPr>
            <a:xfrm>
              <a:off x="435569" y="1234589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</p:grp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3C903A5-7B7F-4068-A630-1E5D2F3568F9}"/>
              </a:ext>
            </a:extLst>
          </p:cNvPr>
          <p:cNvSpPr/>
          <p:nvPr/>
        </p:nvSpPr>
        <p:spPr>
          <a:xfrm>
            <a:off x="994495" y="-2926999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79" name="Groupe 478">
            <a:extLst>
              <a:ext uri="{FF2B5EF4-FFF2-40B4-BE49-F238E27FC236}">
                <a16:creationId xmlns:a16="http://schemas.microsoft.com/office/drawing/2014/main" id="{A0FEE0CF-B718-4C56-B622-9201AB34617B}"/>
              </a:ext>
            </a:extLst>
          </p:cNvPr>
          <p:cNvGrpSpPr/>
          <p:nvPr/>
        </p:nvGrpSpPr>
        <p:grpSpPr>
          <a:xfrm>
            <a:off x="2592736" y="-2855728"/>
            <a:ext cx="324177" cy="781200"/>
            <a:chOff x="1937546" y="456535"/>
            <a:chExt cx="324177" cy="781200"/>
          </a:xfrm>
        </p:grpSpPr>
        <p:sp>
          <p:nvSpPr>
            <p:cNvPr id="480" name="Cylindre 479">
              <a:extLst>
                <a:ext uri="{FF2B5EF4-FFF2-40B4-BE49-F238E27FC236}">
                  <a16:creationId xmlns:a16="http://schemas.microsoft.com/office/drawing/2014/main" id="{017D0F63-7F68-4DC9-8ED5-FED6AA5AC1AC}"/>
                </a:ext>
              </a:extLst>
            </p:cNvPr>
            <p:cNvSpPr/>
            <p:nvPr/>
          </p:nvSpPr>
          <p:spPr>
            <a:xfrm>
              <a:off x="193969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1" name="Cylindre 480">
              <a:extLst>
                <a:ext uri="{FF2B5EF4-FFF2-40B4-BE49-F238E27FC236}">
                  <a16:creationId xmlns:a16="http://schemas.microsoft.com/office/drawing/2014/main" id="{78DCD4AC-943C-4DA1-93A2-AEEA18502425}"/>
                </a:ext>
              </a:extLst>
            </p:cNvPr>
            <p:cNvSpPr/>
            <p:nvPr/>
          </p:nvSpPr>
          <p:spPr>
            <a:xfrm>
              <a:off x="1937546" y="456535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2" name="Flèche : droite 481">
              <a:extLst>
                <a:ext uri="{FF2B5EF4-FFF2-40B4-BE49-F238E27FC236}">
                  <a16:creationId xmlns:a16="http://schemas.microsoft.com/office/drawing/2014/main" id="{228BC0F5-42BC-4B1C-BA88-B2F22FCDD30B}"/>
                </a:ext>
              </a:extLst>
            </p:cNvPr>
            <p:cNvSpPr/>
            <p:nvPr/>
          </p:nvSpPr>
          <p:spPr>
            <a:xfrm rot="16200000">
              <a:off x="1776707" y="71969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3" name="ZoneTexte 482">
            <a:extLst>
              <a:ext uri="{FF2B5EF4-FFF2-40B4-BE49-F238E27FC236}">
                <a16:creationId xmlns:a16="http://schemas.microsoft.com/office/drawing/2014/main" id="{FEA22EBA-ECF2-4F30-AE2D-F62E73A02355}"/>
              </a:ext>
            </a:extLst>
          </p:cNvPr>
          <p:cNvSpPr txBox="1"/>
          <p:nvPr/>
        </p:nvSpPr>
        <p:spPr>
          <a:xfrm>
            <a:off x="2381404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+14cm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E41651-7024-43CD-8905-53FD597472DA}"/>
              </a:ext>
            </a:extLst>
          </p:cNvPr>
          <p:cNvSpPr/>
          <p:nvPr/>
        </p:nvSpPr>
        <p:spPr>
          <a:xfrm>
            <a:off x="216200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57A4836B-911B-43A1-8D22-E902ED5DB64B}"/>
              </a:ext>
            </a:extLst>
          </p:cNvPr>
          <p:cNvGrpSpPr/>
          <p:nvPr/>
        </p:nvGrpSpPr>
        <p:grpSpPr>
          <a:xfrm>
            <a:off x="5113333" y="-2819728"/>
            <a:ext cx="324000" cy="709200"/>
            <a:chOff x="4532165" y="528535"/>
            <a:chExt cx="324000" cy="709200"/>
          </a:xfrm>
        </p:grpSpPr>
        <p:sp>
          <p:nvSpPr>
            <p:cNvPr id="486" name="Cylindre 485">
              <a:extLst>
                <a:ext uri="{FF2B5EF4-FFF2-40B4-BE49-F238E27FC236}">
                  <a16:creationId xmlns:a16="http://schemas.microsoft.com/office/drawing/2014/main" id="{E6C63375-4AD2-4C87-A038-8F0BB1E9CC2A}"/>
                </a:ext>
              </a:extLst>
            </p:cNvPr>
            <p:cNvSpPr/>
            <p:nvPr/>
          </p:nvSpPr>
          <p:spPr>
            <a:xfrm>
              <a:off x="4532165" y="528535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A702EF4-8AA8-4399-9B0F-20E8A1F47F83}"/>
                </a:ext>
              </a:extLst>
            </p:cNvPr>
            <p:cNvSpPr/>
            <p:nvPr/>
          </p:nvSpPr>
          <p:spPr>
            <a:xfrm>
              <a:off x="4532587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88" name="Flèche : droite 487">
              <a:extLst>
                <a:ext uri="{FF2B5EF4-FFF2-40B4-BE49-F238E27FC236}">
                  <a16:creationId xmlns:a16="http://schemas.microsoft.com/office/drawing/2014/main" id="{F397EF6C-87F0-4670-97E2-79CC5CE99E42}"/>
                </a:ext>
              </a:extLst>
            </p:cNvPr>
            <p:cNvSpPr/>
            <p:nvPr/>
          </p:nvSpPr>
          <p:spPr>
            <a:xfrm rot="16200000">
              <a:off x="4405603" y="75569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89" name="ZoneTexte 488">
            <a:extLst>
              <a:ext uri="{FF2B5EF4-FFF2-40B4-BE49-F238E27FC236}">
                <a16:creationId xmlns:a16="http://schemas.microsoft.com/office/drawing/2014/main" id="{2D89942B-9527-41FE-AB85-D60339FCA5E2}"/>
              </a:ext>
            </a:extLst>
          </p:cNvPr>
          <p:cNvSpPr txBox="1"/>
          <p:nvPr/>
        </p:nvSpPr>
        <p:spPr>
          <a:xfrm>
            <a:off x="4900713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+12cm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0FBBAD1-41EC-495D-81C3-0A8193D4A227}"/>
              </a:ext>
            </a:extLst>
          </p:cNvPr>
          <p:cNvSpPr/>
          <p:nvPr/>
        </p:nvSpPr>
        <p:spPr>
          <a:xfrm>
            <a:off x="466926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6E29E2E5-A0C6-45CF-B991-D8D6AC9D91A6}"/>
              </a:ext>
            </a:extLst>
          </p:cNvPr>
          <p:cNvGrpSpPr/>
          <p:nvPr/>
        </p:nvGrpSpPr>
        <p:grpSpPr>
          <a:xfrm>
            <a:off x="6356116" y="-2801728"/>
            <a:ext cx="324000" cy="673200"/>
            <a:chOff x="5811959" y="564535"/>
            <a:chExt cx="324000" cy="673200"/>
          </a:xfrm>
        </p:grpSpPr>
        <p:sp>
          <p:nvSpPr>
            <p:cNvPr id="492" name="Cylindre 491">
              <a:extLst>
                <a:ext uri="{FF2B5EF4-FFF2-40B4-BE49-F238E27FC236}">
                  <a16:creationId xmlns:a16="http://schemas.microsoft.com/office/drawing/2014/main" id="{29547AA0-C2A8-445A-9C14-D3E22A334B47}"/>
                </a:ext>
              </a:extLst>
            </p:cNvPr>
            <p:cNvSpPr/>
            <p:nvPr/>
          </p:nvSpPr>
          <p:spPr>
            <a:xfrm>
              <a:off x="5812803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3" name="Cylindre 492">
              <a:extLst>
                <a:ext uri="{FF2B5EF4-FFF2-40B4-BE49-F238E27FC236}">
                  <a16:creationId xmlns:a16="http://schemas.microsoft.com/office/drawing/2014/main" id="{5B00ED05-523D-4A0B-B539-813486660B98}"/>
                </a:ext>
              </a:extLst>
            </p:cNvPr>
            <p:cNvSpPr/>
            <p:nvPr/>
          </p:nvSpPr>
          <p:spPr>
            <a:xfrm>
              <a:off x="5811959" y="564535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8" name="Flèche : droite 497">
              <a:extLst>
                <a:ext uri="{FF2B5EF4-FFF2-40B4-BE49-F238E27FC236}">
                  <a16:creationId xmlns:a16="http://schemas.microsoft.com/office/drawing/2014/main" id="{E53028F6-2B5D-4D06-97C0-6E47F90A2C73}"/>
                </a:ext>
              </a:extLst>
            </p:cNvPr>
            <p:cNvSpPr/>
            <p:nvPr/>
          </p:nvSpPr>
          <p:spPr>
            <a:xfrm rot="16200000">
              <a:off x="5703819" y="77369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499" name="ZoneTexte 498">
            <a:extLst>
              <a:ext uri="{FF2B5EF4-FFF2-40B4-BE49-F238E27FC236}">
                <a16:creationId xmlns:a16="http://schemas.microsoft.com/office/drawing/2014/main" id="{F0251BB2-7012-4AD8-90DE-90050E38F574}"/>
              </a:ext>
            </a:extLst>
          </p:cNvPr>
          <p:cNvSpPr txBox="1"/>
          <p:nvPr/>
        </p:nvSpPr>
        <p:spPr>
          <a:xfrm>
            <a:off x="6142305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+11cm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C210B93-0B66-46DE-B6E5-2A6383E9CA7D}"/>
              </a:ext>
            </a:extLst>
          </p:cNvPr>
          <p:cNvSpPr/>
          <p:nvPr/>
        </p:nvSpPr>
        <p:spPr>
          <a:xfrm>
            <a:off x="592290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1" name="Groupe 500">
            <a:extLst>
              <a:ext uri="{FF2B5EF4-FFF2-40B4-BE49-F238E27FC236}">
                <a16:creationId xmlns:a16="http://schemas.microsoft.com/office/drawing/2014/main" id="{7E90AEAE-8CAB-4E27-B7B7-A1EEE1FCDAF2}"/>
              </a:ext>
            </a:extLst>
          </p:cNvPr>
          <p:cNvGrpSpPr/>
          <p:nvPr/>
        </p:nvGrpSpPr>
        <p:grpSpPr>
          <a:xfrm>
            <a:off x="7603600" y="-2783728"/>
            <a:ext cx="324000" cy="637200"/>
            <a:chOff x="7096454" y="600535"/>
            <a:chExt cx="324000" cy="637200"/>
          </a:xfrm>
        </p:grpSpPr>
        <p:sp>
          <p:nvSpPr>
            <p:cNvPr id="502" name="Cylindre 501">
              <a:extLst>
                <a:ext uri="{FF2B5EF4-FFF2-40B4-BE49-F238E27FC236}">
                  <a16:creationId xmlns:a16="http://schemas.microsoft.com/office/drawing/2014/main" id="{440EC23C-ADA3-4C7F-87FE-7383F23E9799}"/>
                </a:ext>
              </a:extLst>
            </p:cNvPr>
            <p:cNvSpPr/>
            <p:nvPr/>
          </p:nvSpPr>
          <p:spPr>
            <a:xfrm>
              <a:off x="709802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3" name="Cylindre 502">
              <a:extLst>
                <a:ext uri="{FF2B5EF4-FFF2-40B4-BE49-F238E27FC236}">
                  <a16:creationId xmlns:a16="http://schemas.microsoft.com/office/drawing/2014/main" id="{8F96714F-5DED-47E6-A85F-C12779800D6D}"/>
                </a:ext>
              </a:extLst>
            </p:cNvPr>
            <p:cNvSpPr/>
            <p:nvPr/>
          </p:nvSpPr>
          <p:spPr>
            <a:xfrm>
              <a:off x="7096454" y="600535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4" name="Flèche : droite 503">
              <a:extLst>
                <a:ext uri="{FF2B5EF4-FFF2-40B4-BE49-F238E27FC236}">
                  <a16:creationId xmlns:a16="http://schemas.microsoft.com/office/drawing/2014/main" id="{38F429D8-B7D7-4AE9-B429-598599B73B22}"/>
                </a:ext>
              </a:extLst>
            </p:cNvPr>
            <p:cNvSpPr/>
            <p:nvPr/>
          </p:nvSpPr>
          <p:spPr>
            <a:xfrm rot="16200000">
              <a:off x="7007038" y="79169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05" name="ZoneTexte 504">
            <a:extLst>
              <a:ext uri="{FF2B5EF4-FFF2-40B4-BE49-F238E27FC236}">
                <a16:creationId xmlns:a16="http://schemas.microsoft.com/office/drawing/2014/main" id="{9AAF6F3E-DFEA-4539-900D-EDC0EBC40C2E}"/>
              </a:ext>
            </a:extLst>
          </p:cNvPr>
          <p:cNvSpPr txBox="1"/>
          <p:nvPr/>
        </p:nvSpPr>
        <p:spPr>
          <a:xfrm>
            <a:off x="739277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+10cm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62FEACC-22CA-4A2C-AAA5-1170EC990372}"/>
              </a:ext>
            </a:extLst>
          </p:cNvPr>
          <p:cNvSpPr/>
          <p:nvPr/>
        </p:nvSpPr>
        <p:spPr>
          <a:xfrm>
            <a:off x="717653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CA8AE79-822D-4957-A29A-F39F4A107C41}"/>
              </a:ext>
            </a:extLst>
          </p:cNvPr>
          <p:cNvGrpSpPr/>
          <p:nvPr/>
        </p:nvGrpSpPr>
        <p:grpSpPr>
          <a:xfrm>
            <a:off x="8861293" y="-2765728"/>
            <a:ext cx="324425" cy="601200"/>
            <a:chOff x="8391158" y="636535"/>
            <a:chExt cx="324425" cy="601200"/>
          </a:xfrm>
        </p:grpSpPr>
        <p:sp>
          <p:nvSpPr>
            <p:cNvPr id="508" name="Cylindre 507">
              <a:extLst>
                <a:ext uri="{FF2B5EF4-FFF2-40B4-BE49-F238E27FC236}">
                  <a16:creationId xmlns:a16="http://schemas.microsoft.com/office/drawing/2014/main" id="{605DB6FB-53BA-4E67-ABC0-756E533901C7}"/>
                </a:ext>
              </a:extLst>
            </p:cNvPr>
            <p:cNvSpPr/>
            <p:nvPr/>
          </p:nvSpPr>
          <p:spPr>
            <a:xfrm>
              <a:off x="8391158" y="636535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9" name="Cylindre 508">
              <a:extLst>
                <a:ext uri="{FF2B5EF4-FFF2-40B4-BE49-F238E27FC236}">
                  <a16:creationId xmlns:a16="http://schemas.microsoft.com/office/drawing/2014/main" id="{62454A22-750C-447E-BCCB-62F044C47D7E}"/>
                </a:ext>
              </a:extLst>
            </p:cNvPr>
            <p:cNvSpPr/>
            <p:nvPr/>
          </p:nvSpPr>
          <p:spPr>
            <a:xfrm>
              <a:off x="839355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0" name="Flèche : droite 509">
              <a:extLst>
                <a:ext uri="{FF2B5EF4-FFF2-40B4-BE49-F238E27FC236}">
                  <a16:creationId xmlns:a16="http://schemas.microsoft.com/office/drawing/2014/main" id="{791DC4E2-163D-4E8C-8B6C-23DB2695AC39}"/>
                </a:ext>
              </a:extLst>
            </p:cNvPr>
            <p:cNvSpPr/>
            <p:nvPr/>
          </p:nvSpPr>
          <p:spPr>
            <a:xfrm rot="16200000">
              <a:off x="8320568" y="80969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1" name="ZoneTexte 510">
            <a:extLst>
              <a:ext uri="{FF2B5EF4-FFF2-40B4-BE49-F238E27FC236}">
                <a16:creationId xmlns:a16="http://schemas.microsoft.com/office/drawing/2014/main" id="{F16B779B-D581-42DB-894A-51EF292F22A0}"/>
              </a:ext>
            </a:extLst>
          </p:cNvPr>
          <p:cNvSpPr txBox="1"/>
          <p:nvPr/>
        </p:nvSpPr>
        <p:spPr>
          <a:xfrm>
            <a:off x="8701671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+9cm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19416015-0415-4E5E-A018-4FA55AD57FB9}"/>
              </a:ext>
            </a:extLst>
          </p:cNvPr>
          <p:cNvSpPr/>
          <p:nvPr/>
        </p:nvSpPr>
        <p:spPr>
          <a:xfrm>
            <a:off x="843017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89AACD19-47FC-4651-A4BF-7B281826F8F7}"/>
              </a:ext>
            </a:extLst>
          </p:cNvPr>
          <p:cNvGrpSpPr/>
          <p:nvPr/>
        </p:nvGrpSpPr>
        <p:grpSpPr>
          <a:xfrm>
            <a:off x="11371931" y="-2729728"/>
            <a:ext cx="324000" cy="529200"/>
            <a:chOff x="10975818" y="708535"/>
            <a:chExt cx="324000" cy="529200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67472695-E52E-4A9D-9C24-FBA237B2C075}"/>
                </a:ext>
              </a:extLst>
            </p:cNvPr>
            <p:cNvSpPr/>
            <p:nvPr/>
          </p:nvSpPr>
          <p:spPr>
            <a:xfrm>
              <a:off x="10976810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5" name="Cylindre 514">
              <a:extLst>
                <a:ext uri="{FF2B5EF4-FFF2-40B4-BE49-F238E27FC236}">
                  <a16:creationId xmlns:a16="http://schemas.microsoft.com/office/drawing/2014/main" id="{EFF9849A-5EB9-493C-AFD7-59EC124BC7A7}"/>
                </a:ext>
              </a:extLst>
            </p:cNvPr>
            <p:cNvSpPr/>
            <p:nvPr/>
          </p:nvSpPr>
          <p:spPr>
            <a:xfrm>
              <a:off x="10975818" y="708535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16" name="Flèche : droite 515">
              <a:extLst>
                <a:ext uri="{FF2B5EF4-FFF2-40B4-BE49-F238E27FC236}">
                  <a16:creationId xmlns:a16="http://schemas.microsoft.com/office/drawing/2014/main" id="{C83EA7AB-CBBB-4EEC-A3E3-07F0599ECC79}"/>
                </a:ext>
              </a:extLst>
            </p:cNvPr>
            <p:cNvSpPr/>
            <p:nvPr/>
          </p:nvSpPr>
          <p:spPr>
            <a:xfrm rot="16200000">
              <a:off x="10939826" y="84569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17" name="ZoneTexte 516">
            <a:extLst>
              <a:ext uri="{FF2B5EF4-FFF2-40B4-BE49-F238E27FC236}">
                <a16:creationId xmlns:a16="http://schemas.microsoft.com/office/drawing/2014/main" id="{0B48ED24-706D-4BF9-B741-4E3B3DC9A816}"/>
              </a:ext>
            </a:extLst>
          </p:cNvPr>
          <p:cNvSpPr txBox="1"/>
          <p:nvPr/>
        </p:nvSpPr>
        <p:spPr>
          <a:xfrm>
            <a:off x="1120893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+7cm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8793C00-D900-49BD-B8E7-37E22DF50876}"/>
              </a:ext>
            </a:extLst>
          </p:cNvPr>
          <p:cNvSpPr/>
          <p:nvPr/>
        </p:nvSpPr>
        <p:spPr>
          <a:xfrm>
            <a:off x="1093743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DBCB96A7-4C3B-43D2-97BF-81FB0B5F855F}"/>
              </a:ext>
            </a:extLst>
          </p:cNvPr>
          <p:cNvGrpSpPr/>
          <p:nvPr/>
        </p:nvGrpSpPr>
        <p:grpSpPr>
          <a:xfrm>
            <a:off x="10123759" y="-2747728"/>
            <a:ext cx="324000" cy="565200"/>
            <a:chOff x="9690635" y="672535"/>
            <a:chExt cx="324000" cy="565200"/>
          </a:xfrm>
        </p:grpSpPr>
        <p:sp>
          <p:nvSpPr>
            <p:cNvPr id="520" name="Cylindre 519">
              <a:extLst>
                <a:ext uri="{FF2B5EF4-FFF2-40B4-BE49-F238E27FC236}">
                  <a16:creationId xmlns:a16="http://schemas.microsoft.com/office/drawing/2014/main" id="{33D04351-8B7F-40FF-B347-72DF4A769739}"/>
                </a:ext>
              </a:extLst>
            </p:cNvPr>
            <p:cNvSpPr/>
            <p:nvPr/>
          </p:nvSpPr>
          <p:spPr>
            <a:xfrm>
              <a:off x="9692082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1" name="Cylindre 520">
              <a:extLst>
                <a:ext uri="{FF2B5EF4-FFF2-40B4-BE49-F238E27FC236}">
                  <a16:creationId xmlns:a16="http://schemas.microsoft.com/office/drawing/2014/main" id="{5253A418-591D-4743-A6BD-8B5071711FFB}"/>
                </a:ext>
              </a:extLst>
            </p:cNvPr>
            <p:cNvSpPr/>
            <p:nvPr/>
          </p:nvSpPr>
          <p:spPr>
            <a:xfrm>
              <a:off x="9690635" y="672535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2" name="Flèche : droite 521">
              <a:extLst>
                <a:ext uri="{FF2B5EF4-FFF2-40B4-BE49-F238E27FC236}">
                  <a16:creationId xmlns:a16="http://schemas.microsoft.com/office/drawing/2014/main" id="{127394C5-BAE9-4557-9AB8-36E240DA8756}"/>
                </a:ext>
              </a:extLst>
            </p:cNvPr>
            <p:cNvSpPr/>
            <p:nvPr/>
          </p:nvSpPr>
          <p:spPr>
            <a:xfrm rot="16200000">
              <a:off x="9637098" y="82769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23" name="ZoneTexte 522">
            <a:extLst>
              <a:ext uri="{FF2B5EF4-FFF2-40B4-BE49-F238E27FC236}">
                <a16:creationId xmlns:a16="http://schemas.microsoft.com/office/drawing/2014/main" id="{8254CCBF-194C-4A09-9BAE-4BD355EAEDCB}"/>
              </a:ext>
            </a:extLst>
          </p:cNvPr>
          <p:cNvSpPr txBox="1"/>
          <p:nvPr/>
        </p:nvSpPr>
        <p:spPr>
          <a:xfrm>
            <a:off x="9963712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+8cm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565B04-D593-45EA-9E07-ED68AFB2FE13}"/>
              </a:ext>
            </a:extLst>
          </p:cNvPr>
          <p:cNvSpPr/>
          <p:nvPr/>
        </p:nvSpPr>
        <p:spPr>
          <a:xfrm>
            <a:off x="968380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537B9FF-C7FF-4C15-B97E-9295E4C4ECDB}"/>
              </a:ext>
            </a:extLst>
          </p:cNvPr>
          <p:cNvSpPr/>
          <p:nvPr/>
        </p:nvSpPr>
        <p:spPr>
          <a:xfrm>
            <a:off x="341563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9FFF53F6-F0CA-4764-8F70-680F10E35F4C}"/>
              </a:ext>
            </a:extLst>
          </p:cNvPr>
          <p:cNvGrpSpPr/>
          <p:nvPr/>
        </p:nvGrpSpPr>
        <p:grpSpPr>
          <a:xfrm>
            <a:off x="3848750" y="-2837728"/>
            <a:ext cx="326019" cy="745200"/>
            <a:chOff x="3230571" y="492535"/>
            <a:chExt cx="326019" cy="745200"/>
          </a:xfrm>
        </p:grpSpPr>
        <p:sp>
          <p:nvSpPr>
            <p:cNvPr id="527" name="Cylindre 526">
              <a:extLst>
                <a:ext uri="{FF2B5EF4-FFF2-40B4-BE49-F238E27FC236}">
                  <a16:creationId xmlns:a16="http://schemas.microsoft.com/office/drawing/2014/main" id="{6A0300BF-EAB7-4B46-AAED-8EC3738F2E27}"/>
                </a:ext>
              </a:extLst>
            </p:cNvPr>
            <p:cNvSpPr/>
            <p:nvPr/>
          </p:nvSpPr>
          <p:spPr>
            <a:xfrm>
              <a:off x="3232590" y="492535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8" name="Cylindre 527">
              <a:extLst>
                <a:ext uri="{FF2B5EF4-FFF2-40B4-BE49-F238E27FC236}">
                  <a16:creationId xmlns:a16="http://schemas.microsoft.com/office/drawing/2014/main" id="{C5D3FE60-E65A-4FF9-BD5B-4599A05ABE0A}"/>
                </a:ext>
              </a:extLst>
            </p:cNvPr>
            <p:cNvSpPr/>
            <p:nvPr/>
          </p:nvSpPr>
          <p:spPr>
            <a:xfrm>
              <a:off x="3230571" y="10693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29" name="Flèche : droite 528">
              <a:extLst>
                <a:ext uri="{FF2B5EF4-FFF2-40B4-BE49-F238E27FC236}">
                  <a16:creationId xmlns:a16="http://schemas.microsoft.com/office/drawing/2014/main" id="{BBFF402B-DC15-44BF-85FC-E8C87B1107A0}"/>
                </a:ext>
              </a:extLst>
            </p:cNvPr>
            <p:cNvSpPr/>
            <p:nvPr/>
          </p:nvSpPr>
          <p:spPr>
            <a:xfrm rot="16200000">
              <a:off x="3085587" y="73769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ADF5311A-0C2F-44E3-A665-7023A582A407}"/>
              </a:ext>
            </a:extLst>
          </p:cNvPr>
          <p:cNvSpPr txBox="1"/>
          <p:nvPr/>
        </p:nvSpPr>
        <p:spPr>
          <a:xfrm>
            <a:off x="3635037" y="-2059674"/>
            <a:ext cx="748923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+13cm</a:t>
            </a:r>
          </a:p>
        </p:txBody>
      </p: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2A073AC4-94F3-4FA3-8DA9-7681D7FD8B36}"/>
              </a:ext>
            </a:extLst>
          </p:cNvPr>
          <p:cNvGrpSpPr/>
          <p:nvPr/>
        </p:nvGrpSpPr>
        <p:grpSpPr>
          <a:xfrm>
            <a:off x="12625766" y="-2711728"/>
            <a:ext cx="276755" cy="493200"/>
            <a:chOff x="12266664" y="735926"/>
            <a:chExt cx="276755" cy="493200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84F61EF9-7313-424C-AF1F-71F51C9A3009}"/>
                </a:ext>
              </a:extLst>
            </p:cNvPr>
            <p:cNvSpPr/>
            <p:nvPr/>
          </p:nvSpPr>
          <p:spPr>
            <a:xfrm>
              <a:off x="12269473" y="1060721"/>
              <a:ext cx="273946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3" name="Cylindre 532">
              <a:extLst>
                <a:ext uri="{FF2B5EF4-FFF2-40B4-BE49-F238E27FC236}">
                  <a16:creationId xmlns:a16="http://schemas.microsoft.com/office/drawing/2014/main" id="{7BF5A10C-FD10-4D16-AFE6-5F5F4A6A0F56}"/>
                </a:ext>
              </a:extLst>
            </p:cNvPr>
            <p:cNvSpPr/>
            <p:nvPr/>
          </p:nvSpPr>
          <p:spPr>
            <a:xfrm>
              <a:off x="12266664" y="735926"/>
              <a:ext cx="275621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4" name="Flèche : droite 533">
              <a:extLst>
                <a:ext uri="{FF2B5EF4-FFF2-40B4-BE49-F238E27FC236}">
                  <a16:creationId xmlns:a16="http://schemas.microsoft.com/office/drawing/2014/main" id="{B998784E-829E-444C-9633-A828B01F1531}"/>
                </a:ext>
              </a:extLst>
            </p:cNvPr>
            <p:cNvSpPr/>
            <p:nvPr/>
          </p:nvSpPr>
          <p:spPr>
            <a:xfrm rot="16200000">
              <a:off x="12238627" y="866946"/>
              <a:ext cx="360000" cy="135148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35" name="ZoneTexte 534">
            <a:extLst>
              <a:ext uri="{FF2B5EF4-FFF2-40B4-BE49-F238E27FC236}">
                <a16:creationId xmlns:a16="http://schemas.microsoft.com/office/drawing/2014/main" id="{A7C29D18-C2DC-48E6-AA9E-F9F4858F4903}"/>
              </a:ext>
            </a:extLst>
          </p:cNvPr>
          <p:cNvSpPr txBox="1"/>
          <p:nvPr/>
        </p:nvSpPr>
        <p:spPr>
          <a:xfrm>
            <a:off x="12468249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+6cm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F474B2C0-ADF9-4616-8F7D-9DB918804451}"/>
              </a:ext>
            </a:extLst>
          </p:cNvPr>
          <p:cNvSpPr/>
          <p:nvPr/>
        </p:nvSpPr>
        <p:spPr>
          <a:xfrm>
            <a:off x="12191072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37" name="Groupe 536">
            <a:extLst>
              <a:ext uri="{FF2B5EF4-FFF2-40B4-BE49-F238E27FC236}">
                <a16:creationId xmlns:a16="http://schemas.microsoft.com/office/drawing/2014/main" id="{92676B28-E2C5-4645-944A-BF4F41DBBBE9}"/>
              </a:ext>
            </a:extLst>
          </p:cNvPr>
          <p:cNvGrpSpPr/>
          <p:nvPr/>
        </p:nvGrpSpPr>
        <p:grpSpPr>
          <a:xfrm>
            <a:off x="13877303" y="-2693060"/>
            <a:ext cx="324738" cy="455865"/>
            <a:chOff x="13555212" y="773261"/>
            <a:chExt cx="324738" cy="455865"/>
          </a:xfrm>
        </p:grpSpPr>
        <p:sp>
          <p:nvSpPr>
            <p:cNvPr id="538" name="Cylindre 537">
              <a:extLst>
                <a:ext uri="{FF2B5EF4-FFF2-40B4-BE49-F238E27FC236}">
                  <a16:creationId xmlns:a16="http://schemas.microsoft.com/office/drawing/2014/main" id="{002F7960-34C3-426B-B021-579396DEB040}"/>
                </a:ext>
              </a:extLst>
            </p:cNvPr>
            <p:cNvSpPr/>
            <p:nvPr/>
          </p:nvSpPr>
          <p:spPr>
            <a:xfrm>
              <a:off x="13557919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39" name="Cylindre 538">
              <a:extLst>
                <a:ext uri="{FF2B5EF4-FFF2-40B4-BE49-F238E27FC236}">
                  <a16:creationId xmlns:a16="http://schemas.microsoft.com/office/drawing/2014/main" id="{E2C00B76-A939-40A0-87A7-D5830F90EA1C}"/>
                </a:ext>
              </a:extLst>
            </p:cNvPr>
            <p:cNvSpPr/>
            <p:nvPr/>
          </p:nvSpPr>
          <p:spPr>
            <a:xfrm>
              <a:off x="13555212" y="773261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0" name="Flèche : droite 539">
              <a:extLst>
                <a:ext uri="{FF2B5EF4-FFF2-40B4-BE49-F238E27FC236}">
                  <a16:creationId xmlns:a16="http://schemas.microsoft.com/office/drawing/2014/main" id="{B889EDA8-3AEA-4897-A12E-CE2A597E9966}"/>
                </a:ext>
              </a:extLst>
            </p:cNvPr>
            <p:cNvSpPr/>
            <p:nvPr/>
          </p:nvSpPr>
          <p:spPr>
            <a:xfrm rot="16200000">
              <a:off x="13556935" y="873085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1" name="ZoneTexte 540">
            <a:extLst>
              <a:ext uri="{FF2B5EF4-FFF2-40B4-BE49-F238E27FC236}">
                <a16:creationId xmlns:a16="http://schemas.microsoft.com/office/drawing/2014/main" id="{BEB4C6A2-A699-42D6-98D8-47B0B957854B}"/>
              </a:ext>
            </a:extLst>
          </p:cNvPr>
          <p:cNvSpPr txBox="1"/>
          <p:nvPr/>
        </p:nvSpPr>
        <p:spPr>
          <a:xfrm>
            <a:off x="13716207" y="-2059674"/>
            <a:ext cx="644728" cy="24622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fr-FR" sz="1600" b="1" dirty="0"/>
              <a:t>+5cm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F67E3C-0A1A-4BBB-B9FF-AE3A9CCE3F9C}"/>
              </a:ext>
            </a:extLst>
          </p:cNvPr>
          <p:cNvSpPr/>
          <p:nvPr/>
        </p:nvSpPr>
        <p:spPr>
          <a:xfrm>
            <a:off x="13444706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3" name="Groupe 542">
            <a:extLst>
              <a:ext uri="{FF2B5EF4-FFF2-40B4-BE49-F238E27FC236}">
                <a16:creationId xmlns:a16="http://schemas.microsoft.com/office/drawing/2014/main" id="{213E481D-F204-40C4-BD0A-5BCF52C18D84}"/>
              </a:ext>
            </a:extLst>
          </p:cNvPr>
          <p:cNvGrpSpPr/>
          <p:nvPr/>
        </p:nvGrpSpPr>
        <p:grpSpPr>
          <a:xfrm>
            <a:off x="16381934" y="-2658704"/>
            <a:ext cx="324921" cy="387153"/>
            <a:chOff x="16133865" y="841973"/>
            <a:chExt cx="324921" cy="387153"/>
          </a:xfrm>
        </p:grpSpPr>
        <p:sp>
          <p:nvSpPr>
            <p:cNvPr id="544" name="Cylindre 543">
              <a:extLst>
                <a:ext uri="{FF2B5EF4-FFF2-40B4-BE49-F238E27FC236}">
                  <a16:creationId xmlns:a16="http://schemas.microsoft.com/office/drawing/2014/main" id="{5D25F26F-36D6-4516-BA4D-2ADF4EE784BF}"/>
                </a:ext>
              </a:extLst>
            </p:cNvPr>
            <p:cNvSpPr/>
            <p:nvPr/>
          </p:nvSpPr>
          <p:spPr>
            <a:xfrm>
              <a:off x="16136755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5" name="Cylindre 544">
              <a:extLst>
                <a:ext uri="{FF2B5EF4-FFF2-40B4-BE49-F238E27FC236}">
                  <a16:creationId xmlns:a16="http://schemas.microsoft.com/office/drawing/2014/main" id="{42B94239-8DCF-40A4-9D6D-73A86D3EA4BC}"/>
                </a:ext>
              </a:extLst>
            </p:cNvPr>
            <p:cNvSpPr/>
            <p:nvPr/>
          </p:nvSpPr>
          <p:spPr>
            <a:xfrm>
              <a:off x="16133865" y="841973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46" name="Flèche : droite 545">
              <a:extLst>
                <a:ext uri="{FF2B5EF4-FFF2-40B4-BE49-F238E27FC236}">
                  <a16:creationId xmlns:a16="http://schemas.microsoft.com/office/drawing/2014/main" id="{C8F1E6B8-B0F7-4C90-9041-F580F6F2DBC4}"/>
                </a:ext>
              </a:extLst>
            </p:cNvPr>
            <p:cNvSpPr/>
            <p:nvPr/>
          </p:nvSpPr>
          <p:spPr>
            <a:xfrm rot="16200000">
              <a:off x="16171771" y="909216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47" name="ZoneTexte 546">
            <a:extLst>
              <a:ext uri="{FF2B5EF4-FFF2-40B4-BE49-F238E27FC236}">
                <a16:creationId xmlns:a16="http://schemas.microsoft.com/office/drawing/2014/main" id="{A4CB8C5A-8128-4D8A-9A5D-73BA2DB8EF05}"/>
              </a:ext>
            </a:extLst>
          </p:cNvPr>
          <p:cNvSpPr txBox="1"/>
          <p:nvPr/>
        </p:nvSpPr>
        <p:spPr>
          <a:xfrm>
            <a:off x="16223475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+3cm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DDC3AA9B-1253-4958-981E-35E717F999F1}"/>
              </a:ext>
            </a:extLst>
          </p:cNvPr>
          <p:cNvSpPr/>
          <p:nvPr/>
        </p:nvSpPr>
        <p:spPr>
          <a:xfrm>
            <a:off x="15951974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49" name="Groupe 548">
            <a:extLst>
              <a:ext uri="{FF2B5EF4-FFF2-40B4-BE49-F238E27FC236}">
                <a16:creationId xmlns:a16="http://schemas.microsoft.com/office/drawing/2014/main" id="{27658938-2658-4BC8-B878-51FB509CCB9F}"/>
              </a:ext>
            </a:extLst>
          </p:cNvPr>
          <p:cNvGrpSpPr/>
          <p:nvPr/>
        </p:nvGrpSpPr>
        <p:grpSpPr>
          <a:xfrm>
            <a:off x="17630767" y="-2639728"/>
            <a:ext cx="324921" cy="349200"/>
            <a:chOff x="17419709" y="879926"/>
            <a:chExt cx="324921" cy="349200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F8C70E9F-2196-4581-9150-13DD9EC040F0}"/>
                </a:ext>
              </a:extLst>
            </p:cNvPr>
            <p:cNvSpPr/>
            <p:nvPr/>
          </p:nvSpPr>
          <p:spPr>
            <a:xfrm>
              <a:off x="17422599" y="1058223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1" name="Cylindre 550">
              <a:extLst>
                <a:ext uri="{FF2B5EF4-FFF2-40B4-BE49-F238E27FC236}">
                  <a16:creationId xmlns:a16="http://schemas.microsoft.com/office/drawing/2014/main" id="{C814B86B-B045-48C5-8785-786A8E482309}"/>
                </a:ext>
              </a:extLst>
            </p:cNvPr>
            <p:cNvSpPr/>
            <p:nvPr/>
          </p:nvSpPr>
          <p:spPr>
            <a:xfrm>
              <a:off x="17419709" y="879926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2" name="Flèche : droite 551">
              <a:extLst>
                <a:ext uri="{FF2B5EF4-FFF2-40B4-BE49-F238E27FC236}">
                  <a16:creationId xmlns:a16="http://schemas.microsoft.com/office/drawing/2014/main" id="{D849BC3F-B61E-461D-AA67-9592D18E9C35}"/>
                </a:ext>
              </a:extLst>
            </p:cNvPr>
            <p:cNvSpPr/>
            <p:nvPr/>
          </p:nvSpPr>
          <p:spPr>
            <a:xfrm rot="16200000">
              <a:off x="17475615" y="9245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3" name="ZoneTexte 552">
            <a:extLst>
              <a:ext uri="{FF2B5EF4-FFF2-40B4-BE49-F238E27FC236}">
                <a16:creationId xmlns:a16="http://schemas.microsoft.com/office/drawing/2014/main" id="{FD7E25C6-89DF-4DE4-AB0B-5B48A6C64B2E}"/>
              </a:ext>
            </a:extLst>
          </p:cNvPr>
          <p:cNvSpPr txBox="1"/>
          <p:nvPr/>
        </p:nvSpPr>
        <p:spPr>
          <a:xfrm>
            <a:off x="17472308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+2cm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2B633D9B-F2AE-47FD-8BDB-7E125583238D}"/>
              </a:ext>
            </a:extLst>
          </p:cNvPr>
          <p:cNvSpPr/>
          <p:nvPr/>
        </p:nvSpPr>
        <p:spPr>
          <a:xfrm>
            <a:off x="17205608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55" name="Groupe 554">
            <a:extLst>
              <a:ext uri="{FF2B5EF4-FFF2-40B4-BE49-F238E27FC236}">
                <a16:creationId xmlns:a16="http://schemas.microsoft.com/office/drawing/2014/main" id="{A2AE43F5-BE09-4C05-92C9-2616CA202426}"/>
              </a:ext>
            </a:extLst>
          </p:cNvPr>
          <p:cNvGrpSpPr/>
          <p:nvPr/>
        </p:nvGrpSpPr>
        <p:grpSpPr>
          <a:xfrm>
            <a:off x="18891624" y="-2621812"/>
            <a:ext cx="324000" cy="313368"/>
            <a:chOff x="18717583" y="915758"/>
            <a:chExt cx="324000" cy="313368"/>
          </a:xfrm>
        </p:grpSpPr>
        <p:sp>
          <p:nvSpPr>
            <p:cNvPr id="556" name="Cylindre 555">
              <a:extLst>
                <a:ext uri="{FF2B5EF4-FFF2-40B4-BE49-F238E27FC236}">
                  <a16:creationId xmlns:a16="http://schemas.microsoft.com/office/drawing/2014/main" id="{076D7CC6-B675-46C1-A939-DA5DB3DC968E}"/>
                </a:ext>
              </a:extLst>
            </p:cNvPr>
            <p:cNvSpPr/>
            <p:nvPr/>
          </p:nvSpPr>
          <p:spPr>
            <a:xfrm>
              <a:off x="18718047" y="106072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7" name="Cylindre 556">
              <a:extLst>
                <a:ext uri="{FF2B5EF4-FFF2-40B4-BE49-F238E27FC236}">
                  <a16:creationId xmlns:a16="http://schemas.microsoft.com/office/drawing/2014/main" id="{C8F94908-8752-48FE-BEE1-8BA2D8459C3E}"/>
                </a:ext>
              </a:extLst>
            </p:cNvPr>
            <p:cNvSpPr/>
            <p:nvPr/>
          </p:nvSpPr>
          <p:spPr>
            <a:xfrm>
              <a:off x="18717583" y="91575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58" name="Flèche : droite 557">
              <a:extLst>
                <a:ext uri="{FF2B5EF4-FFF2-40B4-BE49-F238E27FC236}">
                  <a16:creationId xmlns:a16="http://schemas.microsoft.com/office/drawing/2014/main" id="{561669CE-43CA-4859-ADAC-1A7471FB1393}"/>
                </a:ext>
              </a:extLst>
            </p:cNvPr>
            <p:cNvSpPr/>
            <p:nvPr/>
          </p:nvSpPr>
          <p:spPr>
            <a:xfrm rot="16200000">
              <a:off x="18789063" y="945085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59" name="ZoneTexte 558">
            <a:extLst>
              <a:ext uri="{FF2B5EF4-FFF2-40B4-BE49-F238E27FC236}">
                <a16:creationId xmlns:a16="http://schemas.microsoft.com/office/drawing/2014/main" id="{8D50552B-1438-4C55-8A8F-9B5BD432E522}"/>
              </a:ext>
            </a:extLst>
          </p:cNvPr>
          <p:cNvSpPr txBox="1"/>
          <p:nvPr/>
        </p:nvSpPr>
        <p:spPr>
          <a:xfrm>
            <a:off x="18730738" y="-2060339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+1cm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D9F0E13-FA4D-4EE8-817A-B94DF1BEEEC8}"/>
              </a:ext>
            </a:extLst>
          </p:cNvPr>
          <p:cNvSpPr/>
          <p:nvPr/>
        </p:nvSpPr>
        <p:spPr>
          <a:xfrm>
            <a:off x="18459237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61" name="Groupe 560">
            <a:extLst>
              <a:ext uri="{FF2B5EF4-FFF2-40B4-BE49-F238E27FC236}">
                <a16:creationId xmlns:a16="http://schemas.microsoft.com/office/drawing/2014/main" id="{004E9E0F-5B18-4291-A76F-451F087DAD2E}"/>
              </a:ext>
            </a:extLst>
          </p:cNvPr>
          <p:cNvGrpSpPr/>
          <p:nvPr/>
        </p:nvGrpSpPr>
        <p:grpSpPr>
          <a:xfrm>
            <a:off x="15128385" y="-2675850"/>
            <a:ext cx="324215" cy="421444"/>
            <a:chOff x="14843305" y="807682"/>
            <a:chExt cx="324215" cy="421444"/>
          </a:xfrm>
        </p:grpSpPr>
        <p:sp>
          <p:nvSpPr>
            <p:cNvPr id="562" name="Cylindre 561">
              <a:extLst>
                <a:ext uri="{FF2B5EF4-FFF2-40B4-BE49-F238E27FC236}">
                  <a16:creationId xmlns:a16="http://schemas.microsoft.com/office/drawing/2014/main" id="{DEF2BFE3-11FA-4893-8ED8-6D6AEE4B95D2}"/>
                </a:ext>
              </a:extLst>
            </p:cNvPr>
            <p:cNvSpPr/>
            <p:nvPr/>
          </p:nvSpPr>
          <p:spPr>
            <a:xfrm>
              <a:off x="14845489" y="106085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3" name="Cylindre 562">
              <a:extLst>
                <a:ext uri="{FF2B5EF4-FFF2-40B4-BE49-F238E27FC236}">
                  <a16:creationId xmlns:a16="http://schemas.microsoft.com/office/drawing/2014/main" id="{393203EA-D083-4266-956B-58272DA11039}"/>
                </a:ext>
              </a:extLst>
            </p:cNvPr>
            <p:cNvSpPr/>
            <p:nvPr/>
          </p:nvSpPr>
          <p:spPr>
            <a:xfrm>
              <a:off x="14843305" y="80768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64" name="Flèche : droite 563">
              <a:extLst>
                <a:ext uri="{FF2B5EF4-FFF2-40B4-BE49-F238E27FC236}">
                  <a16:creationId xmlns:a16="http://schemas.microsoft.com/office/drawing/2014/main" id="{F574FA31-2720-44B9-8394-361209B81840}"/>
                </a:ext>
              </a:extLst>
            </p:cNvPr>
            <p:cNvSpPr/>
            <p:nvPr/>
          </p:nvSpPr>
          <p:spPr>
            <a:xfrm rot="16200000">
              <a:off x="14862505" y="891216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</p:grpSp>
      <p:sp>
        <p:nvSpPr>
          <p:cNvPr id="565" name="ZoneTexte 564">
            <a:extLst>
              <a:ext uri="{FF2B5EF4-FFF2-40B4-BE49-F238E27FC236}">
                <a16:creationId xmlns:a16="http://schemas.microsoft.com/office/drawing/2014/main" id="{1A7323FD-3BE9-4C7B-916E-EA74A91CF6DE}"/>
              </a:ext>
            </a:extLst>
          </p:cNvPr>
          <p:cNvSpPr txBox="1"/>
          <p:nvPr/>
        </p:nvSpPr>
        <p:spPr>
          <a:xfrm>
            <a:off x="14969841" y="-2059674"/>
            <a:ext cx="644727" cy="246221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fr-FR" sz="1600" b="1" dirty="0"/>
              <a:t>+4cm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7605612-15A7-4EEB-8AA1-90172E029D58}"/>
              </a:ext>
            </a:extLst>
          </p:cNvPr>
          <p:cNvSpPr/>
          <p:nvPr/>
        </p:nvSpPr>
        <p:spPr>
          <a:xfrm>
            <a:off x="14698340" y="-3000962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7160D4-156E-4BCC-99A5-9A0953C408F3}"/>
              </a:ext>
            </a:extLst>
          </p:cNvPr>
          <p:cNvSpPr txBox="1"/>
          <p:nvPr/>
        </p:nvSpPr>
        <p:spPr>
          <a:xfrm>
            <a:off x="411345" y="1818640"/>
            <a:ext cx="119337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Pin Stop Under User Body =&gt;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notify</a:t>
            </a:r>
            <a:r>
              <a:rPr lang="fr-FR" dirty="0"/>
              <a:t> the user, </a:t>
            </a:r>
            <a:r>
              <a:rPr lang="fr-FR" dirty="0" err="1"/>
              <a:t>waste</a:t>
            </a:r>
            <a:r>
              <a:rPr lang="fr-FR" dirty="0"/>
              <a:t> user time and effort </a:t>
            </a:r>
            <a:r>
              <a:rPr lang="fr-FR" dirty="0" err="1"/>
              <a:t>otherwise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Question: None, State Feedback (</a:t>
            </a:r>
            <a:r>
              <a:rPr lang="fr-FR" dirty="0" err="1"/>
              <a:t>outline</a:t>
            </a:r>
            <a:r>
              <a:rPr lang="fr-FR" dirty="0"/>
              <a:t>), Intent Feedback (</a:t>
            </a:r>
            <a:r>
              <a:rPr lang="fr-FR" dirty="0" err="1"/>
              <a:t>outline</a:t>
            </a:r>
            <a:r>
              <a:rPr lang="fr-FR" dirty="0"/>
              <a:t> +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Why</a:t>
            </a:r>
            <a:r>
              <a:rPr lang="fr-FR" dirty="0"/>
              <a:t> :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 =&gt;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</a:t>
            </a:r>
            <a:r>
              <a:rPr lang="fr-FR" dirty="0" err="1"/>
              <a:t>context</a:t>
            </a:r>
            <a:r>
              <a:rPr lang="fr-FR" dirty="0"/>
              <a:t> =&gt; </a:t>
            </a:r>
            <a:r>
              <a:rPr lang="fr-FR" dirty="0" err="1"/>
              <a:t>fewest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of performance in main </a:t>
            </a:r>
            <a:r>
              <a:rPr lang="fr-FR" dirty="0" err="1"/>
              <a:t>task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Proposal</a:t>
            </a:r>
            <a:r>
              <a:rPr lang="fr-FR" dirty="0"/>
              <a:t>: Body-</a:t>
            </a:r>
            <a:r>
              <a:rPr lang="fr-FR" dirty="0" err="1"/>
              <a:t>Aware</a:t>
            </a:r>
            <a:r>
              <a:rPr lang="fr-FR" dirty="0"/>
              <a:t> Overlay </a:t>
            </a:r>
            <a:r>
              <a:rPr lang="fr-FR" dirty="0" err="1"/>
              <a:t>using</a:t>
            </a:r>
            <a:r>
              <a:rPr lang="fr-FR" dirty="0"/>
              <a:t> a surface </a:t>
            </a:r>
            <a:r>
              <a:rPr lang="fr-FR" dirty="0" err="1"/>
              <a:t>visualization</a:t>
            </a:r>
            <a:r>
              <a:rPr lang="fr-FR" dirty="0"/>
              <a:t>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Occupancy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(None/State </a:t>
            </a:r>
            <a:r>
              <a:rPr lang="fr-FR" dirty="0" err="1"/>
              <a:t>Outline</a:t>
            </a:r>
            <a:r>
              <a:rPr lang="fr-FR" dirty="0"/>
              <a:t>/Intent Overlay)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Intention </a:t>
            </a:r>
            <a:r>
              <a:rPr lang="fr-FR" dirty="0" err="1"/>
              <a:t>Amount</a:t>
            </a:r>
            <a:r>
              <a:rPr lang="fr-FR" dirty="0"/>
              <a:t> (3,6, 9 intentions)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Apparatus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Random</a:t>
            </a:r>
            <a:r>
              <a:rPr lang="fr-FR" dirty="0"/>
              <a:t> Shape (20 +-=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Tasks</a:t>
            </a:r>
            <a:r>
              <a:rPr lang="fr-FR" dirty="0"/>
              <a:t> (5 – 10 trials):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pin of the matrix)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occurrence of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in the matrix,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icon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=&gt; pins change </a:t>
            </a:r>
            <a:r>
              <a:rPr lang="fr-FR" dirty="0" err="1"/>
              <a:t>icons</a:t>
            </a:r>
            <a:r>
              <a:rPr lang="fr-F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(Sort intentions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downest</a:t>
            </a:r>
            <a:r>
              <a:rPr lang="fr-FR" dirty="0"/>
              <a:t> to the </a:t>
            </a:r>
            <a:r>
              <a:rPr lang="fr-FR" dirty="0" err="1"/>
              <a:t>uppest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the trigger)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Measures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sort speed and </a:t>
            </a:r>
            <a:r>
              <a:rPr lang="fr-FR" dirty="0" err="1"/>
              <a:t>accuracy</a:t>
            </a:r>
            <a:r>
              <a:rPr lang="fr-FR" dirty="0"/>
              <a:t> (in s and %) -&gt;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influence the </a:t>
            </a:r>
            <a:r>
              <a:rPr lang="fr-FR" dirty="0" err="1"/>
              <a:t>sorting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modalities</a:t>
            </a:r>
            <a:r>
              <a:rPr lang="fr-FR" dirty="0"/>
              <a:t> </a:t>
            </a:r>
            <a:r>
              <a:rPr lang="fr-FR" dirty="0" err="1"/>
              <a:t>occupancy</a:t>
            </a:r>
            <a:r>
              <a:rPr lang="fr-FR" dirty="0"/>
              <a:t> (~30%, ~60%, or ~90% of display?) -&gt; How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output </a:t>
            </a:r>
            <a:r>
              <a:rPr lang="fr-FR" dirty="0" err="1"/>
              <a:t>occupied</a:t>
            </a:r>
            <a:r>
              <a:rPr lang="fr-F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user </a:t>
            </a:r>
            <a:r>
              <a:rPr lang="fr-FR" dirty="0" err="1"/>
              <a:t>preference</a:t>
            </a:r>
            <a:r>
              <a:rPr lang="fr-FR" dirty="0"/>
              <a:t> interview (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preference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?) and questionnaire (SUS) -&gt;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prefered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40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llipse 84">
            <a:extLst>
              <a:ext uri="{FF2B5EF4-FFF2-40B4-BE49-F238E27FC236}">
                <a16:creationId xmlns:a16="http://schemas.microsoft.com/office/drawing/2014/main" id="{90101E95-56CA-465A-B75D-EBAF7C3A5A70}"/>
              </a:ext>
            </a:extLst>
          </p:cNvPr>
          <p:cNvSpPr/>
          <p:nvPr/>
        </p:nvSpPr>
        <p:spPr>
          <a:xfrm>
            <a:off x="3438233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Cylindre 87">
            <a:extLst>
              <a:ext uri="{FF2B5EF4-FFF2-40B4-BE49-F238E27FC236}">
                <a16:creationId xmlns:a16="http://schemas.microsoft.com/office/drawing/2014/main" id="{11AE6854-A1E9-4729-A2C8-B2439F237B1D}"/>
              </a:ext>
            </a:extLst>
          </p:cNvPr>
          <p:cNvSpPr/>
          <p:nvPr/>
        </p:nvSpPr>
        <p:spPr>
          <a:xfrm>
            <a:off x="1839702" y="4824955"/>
            <a:ext cx="322031" cy="252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Cylindre 88">
            <a:extLst>
              <a:ext uri="{FF2B5EF4-FFF2-40B4-BE49-F238E27FC236}">
                <a16:creationId xmlns:a16="http://schemas.microsoft.com/office/drawing/2014/main" id="{A33232A6-FEF3-44D7-A4A5-E6603D445A9D}"/>
              </a:ext>
            </a:extLst>
          </p:cNvPr>
          <p:cNvSpPr/>
          <p:nvPr/>
        </p:nvSpPr>
        <p:spPr>
          <a:xfrm>
            <a:off x="1839702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0ADE900-1990-491D-BE92-BD366E1C195A}"/>
              </a:ext>
            </a:extLst>
          </p:cNvPr>
          <p:cNvSpPr/>
          <p:nvPr/>
        </p:nvSpPr>
        <p:spPr>
          <a:xfrm rot="16200000">
            <a:off x="1939325" y="4847246"/>
            <a:ext cx="122782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ylindre 91">
            <a:extLst>
              <a:ext uri="{FF2B5EF4-FFF2-40B4-BE49-F238E27FC236}">
                <a16:creationId xmlns:a16="http://schemas.microsoft.com/office/drawing/2014/main" id="{6423AA14-3696-401E-A3C9-6EA4BDE3FD87}"/>
              </a:ext>
            </a:extLst>
          </p:cNvPr>
          <p:cNvSpPr/>
          <p:nvPr/>
        </p:nvSpPr>
        <p:spPr>
          <a:xfrm>
            <a:off x="2755247" y="4572639"/>
            <a:ext cx="322031" cy="504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ylindre 92">
            <a:extLst>
              <a:ext uri="{FF2B5EF4-FFF2-40B4-BE49-F238E27FC236}">
                <a16:creationId xmlns:a16="http://schemas.microsoft.com/office/drawing/2014/main" id="{3A0BB0AA-ECC6-4F57-BB75-61BD9FA7DAC9}"/>
              </a:ext>
            </a:extLst>
          </p:cNvPr>
          <p:cNvSpPr/>
          <p:nvPr/>
        </p:nvSpPr>
        <p:spPr>
          <a:xfrm>
            <a:off x="2753699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37095DE4-6550-45A7-81EC-7058FAA87B66}"/>
              </a:ext>
            </a:extLst>
          </p:cNvPr>
          <p:cNvSpPr/>
          <p:nvPr/>
        </p:nvSpPr>
        <p:spPr>
          <a:xfrm rot="16200000">
            <a:off x="2767484" y="4761408"/>
            <a:ext cx="294458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ylindre 96">
            <a:extLst>
              <a:ext uri="{FF2B5EF4-FFF2-40B4-BE49-F238E27FC236}">
                <a16:creationId xmlns:a16="http://schemas.microsoft.com/office/drawing/2014/main" id="{78253576-868A-4C25-A9BF-874AD9238987}"/>
              </a:ext>
            </a:extLst>
          </p:cNvPr>
          <p:cNvSpPr/>
          <p:nvPr/>
        </p:nvSpPr>
        <p:spPr>
          <a:xfrm>
            <a:off x="2295153" y="4698639"/>
            <a:ext cx="322031" cy="378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ylindre 97">
            <a:extLst>
              <a:ext uri="{FF2B5EF4-FFF2-40B4-BE49-F238E27FC236}">
                <a16:creationId xmlns:a16="http://schemas.microsoft.com/office/drawing/2014/main" id="{597B25B7-276C-4327-B60B-8B333A1B61B8}"/>
              </a:ext>
            </a:extLst>
          </p:cNvPr>
          <p:cNvSpPr/>
          <p:nvPr/>
        </p:nvSpPr>
        <p:spPr>
          <a:xfrm>
            <a:off x="2295153" y="4908365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Flèche : droite 105">
            <a:extLst>
              <a:ext uri="{FF2B5EF4-FFF2-40B4-BE49-F238E27FC236}">
                <a16:creationId xmlns:a16="http://schemas.microsoft.com/office/drawing/2014/main" id="{B7E59AAA-2C13-4454-A98F-18CD59B67E4F}"/>
              </a:ext>
            </a:extLst>
          </p:cNvPr>
          <p:cNvSpPr/>
          <p:nvPr/>
        </p:nvSpPr>
        <p:spPr>
          <a:xfrm rot="16200000">
            <a:off x="2372030" y="4824499"/>
            <a:ext cx="16827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ylindre 106">
            <a:extLst>
              <a:ext uri="{FF2B5EF4-FFF2-40B4-BE49-F238E27FC236}">
                <a16:creationId xmlns:a16="http://schemas.microsoft.com/office/drawing/2014/main" id="{965AABE9-0929-47B4-B561-7AA2D70F4E32}"/>
              </a:ext>
            </a:extLst>
          </p:cNvPr>
          <p:cNvSpPr/>
          <p:nvPr/>
        </p:nvSpPr>
        <p:spPr>
          <a:xfrm>
            <a:off x="3220338" y="4440647"/>
            <a:ext cx="322031" cy="63000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Cylindre 113">
            <a:extLst>
              <a:ext uri="{FF2B5EF4-FFF2-40B4-BE49-F238E27FC236}">
                <a16:creationId xmlns:a16="http://schemas.microsoft.com/office/drawing/2014/main" id="{6FE0A46F-F5B1-4C92-BC99-A55E6C03576D}"/>
              </a:ext>
            </a:extLst>
          </p:cNvPr>
          <p:cNvSpPr/>
          <p:nvPr/>
        </p:nvSpPr>
        <p:spPr>
          <a:xfrm>
            <a:off x="3220338" y="4902373"/>
            <a:ext cx="322031" cy="168274"/>
          </a:xfrm>
          <a:prstGeom prst="can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lèche : droite 118">
            <a:extLst>
              <a:ext uri="{FF2B5EF4-FFF2-40B4-BE49-F238E27FC236}">
                <a16:creationId xmlns:a16="http://schemas.microsoft.com/office/drawing/2014/main" id="{B3A1B13C-551D-4C79-BEFE-A80530C94E3D}"/>
              </a:ext>
            </a:extLst>
          </p:cNvPr>
          <p:cNvSpPr/>
          <p:nvPr/>
        </p:nvSpPr>
        <p:spPr>
          <a:xfrm rot="16200000">
            <a:off x="3172349" y="4693642"/>
            <a:ext cx="41800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F5BF7E35-1EA2-435B-B860-403CC20F4788}"/>
              </a:ext>
            </a:extLst>
          </p:cNvPr>
          <p:cNvGrpSpPr/>
          <p:nvPr/>
        </p:nvGrpSpPr>
        <p:grpSpPr>
          <a:xfrm>
            <a:off x="3707228" y="4328386"/>
            <a:ext cx="322031" cy="738585"/>
            <a:chOff x="3479275" y="3989881"/>
            <a:chExt cx="322031" cy="738585"/>
          </a:xfrm>
        </p:grpSpPr>
        <p:sp>
          <p:nvSpPr>
            <p:cNvPr id="123" name="Cylindre 122">
              <a:extLst>
                <a:ext uri="{FF2B5EF4-FFF2-40B4-BE49-F238E27FC236}">
                  <a16:creationId xmlns:a16="http://schemas.microsoft.com/office/drawing/2014/main" id="{B017FF42-97C4-4F1A-A366-ADCD4496B51B}"/>
                </a:ext>
              </a:extLst>
            </p:cNvPr>
            <p:cNvSpPr/>
            <p:nvPr/>
          </p:nvSpPr>
          <p:spPr>
            <a:xfrm>
              <a:off x="3479275" y="3989881"/>
              <a:ext cx="322031" cy="7344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Cylindre 127">
              <a:extLst>
                <a:ext uri="{FF2B5EF4-FFF2-40B4-BE49-F238E27FC236}">
                  <a16:creationId xmlns:a16="http://schemas.microsoft.com/office/drawing/2014/main" id="{37763AE3-B83A-4B5F-A559-B44C65D34898}"/>
                </a:ext>
              </a:extLst>
            </p:cNvPr>
            <p:cNvSpPr/>
            <p:nvPr/>
          </p:nvSpPr>
          <p:spPr>
            <a:xfrm>
              <a:off x="3479275" y="4560192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Flèche : droite 128">
              <a:extLst>
                <a:ext uri="{FF2B5EF4-FFF2-40B4-BE49-F238E27FC236}">
                  <a16:creationId xmlns:a16="http://schemas.microsoft.com/office/drawing/2014/main" id="{94D177CB-81F9-485B-B606-152BB3BB1B8C}"/>
                </a:ext>
              </a:extLst>
            </p:cNvPr>
            <p:cNvSpPr/>
            <p:nvPr/>
          </p:nvSpPr>
          <p:spPr>
            <a:xfrm rot="16200000">
              <a:off x="3382219" y="4289057"/>
              <a:ext cx="516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Cylindre 129">
            <a:extLst>
              <a:ext uri="{FF2B5EF4-FFF2-40B4-BE49-F238E27FC236}">
                <a16:creationId xmlns:a16="http://schemas.microsoft.com/office/drawing/2014/main" id="{62AD8951-101F-424E-834F-02B8C7ECBBDF}"/>
              </a:ext>
            </a:extLst>
          </p:cNvPr>
          <p:cNvSpPr/>
          <p:nvPr/>
        </p:nvSpPr>
        <p:spPr>
          <a:xfrm>
            <a:off x="1839702" y="5633097"/>
            <a:ext cx="322031" cy="252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Cylindre 131">
            <a:extLst>
              <a:ext uri="{FF2B5EF4-FFF2-40B4-BE49-F238E27FC236}">
                <a16:creationId xmlns:a16="http://schemas.microsoft.com/office/drawing/2014/main" id="{9707654A-D0D8-4E96-A1DD-2711E4ABD0FC}"/>
              </a:ext>
            </a:extLst>
          </p:cNvPr>
          <p:cNvSpPr/>
          <p:nvPr/>
        </p:nvSpPr>
        <p:spPr>
          <a:xfrm>
            <a:off x="1839702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Flèche : droite 132">
            <a:extLst>
              <a:ext uri="{FF2B5EF4-FFF2-40B4-BE49-F238E27FC236}">
                <a16:creationId xmlns:a16="http://schemas.microsoft.com/office/drawing/2014/main" id="{BE14F408-2372-4282-B3CD-107EB571E51E}"/>
              </a:ext>
            </a:extLst>
          </p:cNvPr>
          <p:cNvSpPr/>
          <p:nvPr/>
        </p:nvSpPr>
        <p:spPr>
          <a:xfrm rot="5400000">
            <a:off x="1937221" y="5657493"/>
            <a:ext cx="12698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Cylindre 134">
            <a:extLst>
              <a:ext uri="{FF2B5EF4-FFF2-40B4-BE49-F238E27FC236}">
                <a16:creationId xmlns:a16="http://schemas.microsoft.com/office/drawing/2014/main" id="{45967A3C-6197-4FB5-95FB-0AF7F42B6A04}"/>
              </a:ext>
            </a:extLst>
          </p:cNvPr>
          <p:cNvSpPr/>
          <p:nvPr/>
        </p:nvSpPr>
        <p:spPr>
          <a:xfrm>
            <a:off x="2755247" y="5380781"/>
            <a:ext cx="322031" cy="504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Cylindre 135">
            <a:extLst>
              <a:ext uri="{FF2B5EF4-FFF2-40B4-BE49-F238E27FC236}">
                <a16:creationId xmlns:a16="http://schemas.microsoft.com/office/drawing/2014/main" id="{9F743910-3689-4DA5-AFE1-C959F046B7EB}"/>
              </a:ext>
            </a:extLst>
          </p:cNvPr>
          <p:cNvSpPr/>
          <p:nvPr/>
        </p:nvSpPr>
        <p:spPr>
          <a:xfrm>
            <a:off x="2753699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C62E9F4D-176A-4619-B5F3-12522A1206CC}"/>
              </a:ext>
            </a:extLst>
          </p:cNvPr>
          <p:cNvSpPr/>
          <p:nvPr/>
        </p:nvSpPr>
        <p:spPr>
          <a:xfrm rot="5400000">
            <a:off x="2769053" y="5504299"/>
            <a:ext cx="291319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Cylindre 150">
            <a:extLst>
              <a:ext uri="{FF2B5EF4-FFF2-40B4-BE49-F238E27FC236}">
                <a16:creationId xmlns:a16="http://schemas.microsoft.com/office/drawing/2014/main" id="{BA9D53D6-9787-4386-A763-EA21B4BB1712}"/>
              </a:ext>
            </a:extLst>
          </p:cNvPr>
          <p:cNvSpPr/>
          <p:nvPr/>
        </p:nvSpPr>
        <p:spPr>
          <a:xfrm>
            <a:off x="2295153" y="5506781"/>
            <a:ext cx="322031" cy="378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Cylindre 151">
            <a:extLst>
              <a:ext uri="{FF2B5EF4-FFF2-40B4-BE49-F238E27FC236}">
                <a16:creationId xmlns:a16="http://schemas.microsoft.com/office/drawing/2014/main" id="{6798A070-26B5-41B2-AF29-8BF0A259F1EA}"/>
              </a:ext>
            </a:extLst>
          </p:cNvPr>
          <p:cNvSpPr/>
          <p:nvPr/>
        </p:nvSpPr>
        <p:spPr>
          <a:xfrm>
            <a:off x="2295153" y="5716507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5FA2FB29-9D97-4AD6-98B3-68DAC23F0078}"/>
              </a:ext>
            </a:extLst>
          </p:cNvPr>
          <p:cNvSpPr/>
          <p:nvPr/>
        </p:nvSpPr>
        <p:spPr>
          <a:xfrm rot="5400000">
            <a:off x="2367795" y="5561589"/>
            <a:ext cx="176744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Cylindre 153">
            <a:extLst>
              <a:ext uri="{FF2B5EF4-FFF2-40B4-BE49-F238E27FC236}">
                <a16:creationId xmlns:a16="http://schemas.microsoft.com/office/drawing/2014/main" id="{6596E2F5-F860-4A82-A5C5-864E15A166F8}"/>
              </a:ext>
            </a:extLst>
          </p:cNvPr>
          <p:cNvSpPr/>
          <p:nvPr/>
        </p:nvSpPr>
        <p:spPr>
          <a:xfrm>
            <a:off x="3220338" y="5248789"/>
            <a:ext cx="322031" cy="6300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Cylindre 154">
            <a:extLst>
              <a:ext uri="{FF2B5EF4-FFF2-40B4-BE49-F238E27FC236}">
                <a16:creationId xmlns:a16="http://schemas.microsoft.com/office/drawing/2014/main" id="{00D7B90E-D1F7-4386-AC88-86E25E57B0E9}"/>
              </a:ext>
            </a:extLst>
          </p:cNvPr>
          <p:cNvSpPr/>
          <p:nvPr/>
        </p:nvSpPr>
        <p:spPr>
          <a:xfrm>
            <a:off x="3220338" y="5710515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Flèche : droite 155">
            <a:extLst>
              <a:ext uri="{FF2B5EF4-FFF2-40B4-BE49-F238E27FC236}">
                <a16:creationId xmlns:a16="http://schemas.microsoft.com/office/drawing/2014/main" id="{1EC75EC8-B428-4E1F-B83A-E964E59FE8D0}"/>
              </a:ext>
            </a:extLst>
          </p:cNvPr>
          <p:cNvSpPr/>
          <p:nvPr/>
        </p:nvSpPr>
        <p:spPr>
          <a:xfrm rot="5400000">
            <a:off x="3172074" y="5440680"/>
            <a:ext cx="418556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Cylindre 156">
            <a:extLst>
              <a:ext uri="{FF2B5EF4-FFF2-40B4-BE49-F238E27FC236}">
                <a16:creationId xmlns:a16="http://schemas.microsoft.com/office/drawing/2014/main" id="{08A8BC6E-E4CD-4B13-BD9A-7B401FF40800}"/>
              </a:ext>
            </a:extLst>
          </p:cNvPr>
          <p:cNvSpPr/>
          <p:nvPr/>
        </p:nvSpPr>
        <p:spPr>
          <a:xfrm>
            <a:off x="3707228" y="5136528"/>
            <a:ext cx="322031" cy="734400"/>
          </a:xfrm>
          <a:prstGeom prst="can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Cylindre 157">
            <a:extLst>
              <a:ext uri="{FF2B5EF4-FFF2-40B4-BE49-F238E27FC236}">
                <a16:creationId xmlns:a16="http://schemas.microsoft.com/office/drawing/2014/main" id="{179FCEEE-8FAD-4B74-93E7-5BB3ACA87237}"/>
              </a:ext>
            </a:extLst>
          </p:cNvPr>
          <p:cNvSpPr/>
          <p:nvPr/>
        </p:nvSpPr>
        <p:spPr>
          <a:xfrm>
            <a:off x="3707228" y="5706839"/>
            <a:ext cx="322031" cy="168274"/>
          </a:xfrm>
          <a:prstGeom prst="can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Flèche : droite 158">
            <a:extLst>
              <a:ext uri="{FF2B5EF4-FFF2-40B4-BE49-F238E27FC236}">
                <a16:creationId xmlns:a16="http://schemas.microsoft.com/office/drawing/2014/main" id="{F53D2A71-9D08-45B0-8A4B-96B8CE34EE05}"/>
              </a:ext>
            </a:extLst>
          </p:cNvPr>
          <p:cNvSpPr/>
          <p:nvPr/>
        </p:nvSpPr>
        <p:spPr>
          <a:xfrm rot="5400000">
            <a:off x="3602187" y="5383905"/>
            <a:ext cx="532110" cy="113762"/>
          </a:xfrm>
          <a:prstGeom prst="rightArrow">
            <a:avLst>
              <a:gd name="adj1" fmla="val 50000"/>
              <a:gd name="adj2" fmla="val 58725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CCCAB1F-80E8-4916-BF72-ABB2E75DBE51}"/>
              </a:ext>
            </a:extLst>
          </p:cNvPr>
          <p:cNvGrpSpPr/>
          <p:nvPr/>
        </p:nvGrpSpPr>
        <p:grpSpPr>
          <a:xfrm>
            <a:off x="1081563" y="3120223"/>
            <a:ext cx="323579" cy="504000"/>
            <a:chOff x="1081563" y="3120223"/>
            <a:chExt cx="323579" cy="504000"/>
          </a:xfrm>
        </p:grpSpPr>
        <p:sp>
          <p:nvSpPr>
            <p:cNvPr id="161" name="Cylindre 160">
              <a:extLst>
                <a:ext uri="{FF2B5EF4-FFF2-40B4-BE49-F238E27FC236}">
                  <a16:creationId xmlns:a16="http://schemas.microsoft.com/office/drawing/2014/main" id="{98D8356C-FAEC-4C12-931B-65D90CA6870E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Cylindre 161">
              <a:extLst>
                <a:ext uri="{FF2B5EF4-FFF2-40B4-BE49-F238E27FC236}">
                  <a16:creationId xmlns:a16="http://schemas.microsoft.com/office/drawing/2014/main" id="{4F65ACF9-2CC5-48FC-99E5-2FD3FD77AB7D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Flèche : droite 162">
              <a:extLst>
                <a:ext uri="{FF2B5EF4-FFF2-40B4-BE49-F238E27FC236}">
                  <a16:creationId xmlns:a16="http://schemas.microsoft.com/office/drawing/2014/main" id="{03D22986-0CEC-4023-9301-AE9E6514D069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256D8C3-3E33-40E2-A6CD-33EC52939109}"/>
              </a:ext>
            </a:extLst>
          </p:cNvPr>
          <p:cNvGrpSpPr/>
          <p:nvPr/>
        </p:nvGrpSpPr>
        <p:grpSpPr>
          <a:xfrm>
            <a:off x="1548202" y="2988231"/>
            <a:ext cx="322031" cy="630000"/>
            <a:chOff x="1548202" y="2988231"/>
            <a:chExt cx="322031" cy="630000"/>
          </a:xfrm>
        </p:grpSpPr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ED092B9C-E954-4BA5-857D-9836C9DA3A5F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DC6FE4DA-27DE-4309-8249-8065BAD895AF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Flèche : droite 166">
              <a:extLst>
                <a:ext uri="{FF2B5EF4-FFF2-40B4-BE49-F238E27FC236}">
                  <a16:creationId xmlns:a16="http://schemas.microsoft.com/office/drawing/2014/main" id="{704D8E4B-4A3A-4BB3-879E-213BED4D409B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E4B18A3-BA7E-4134-A688-ECFF47A84071}"/>
              </a:ext>
            </a:extLst>
          </p:cNvPr>
          <p:cNvGrpSpPr/>
          <p:nvPr/>
        </p:nvGrpSpPr>
        <p:grpSpPr>
          <a:xfrm>
            <a:off x="167566" y="4180681"/>
            <a:ext cx="322031" cy="252000"/>
            <a:chOff x="167566" y="4180681"/>
            <a:chExt cx="322031" cy="252000"/>
          </a:xfrm>
        </p:grpSpPr>
        <p:sp>
          <p:nvSpPr>
            <p:cNvPr id="169" name="Cylindre 168">
              <a:extLst>
                <a:ext uri="{FF2B5EF4-FFF2-40B4-BE49-F238E27FC236}">
                  <a16:creationId xmlns:a16="http://schemas.microsoft.com/office/drawing/2014/main" id="{28A30052-E99A-4781-BA75-34D43A2ED6FD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Cylindre 169">
              <a:extLst>
                <a:ext uri="{FF2B5EF4-FFF2-40B4-BE49-F238E27FC236}">
                  <a16:creationId xmlns:a16="http://schemas.microsoft.com/office/drawing/2014/main" id="{A9191022-E450-42AC-B89E-EC326BB662F3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lèche : droite 170">
              <a:extLst>
                <a:ext uri="{FF2B5EF4-FFF2-40B4-BE49-F238E27FC236}">
                  <a16:creationId xmlns:a16="http://schemas.microsoft.com/office/drawing/2014/main" id="{ED028B20-B422-4104-AC16-55412B63A1EE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356D43F-C3E6-41F9-AE79-C8F913B5740A}"/>
              </a:ext>
            </a:extLst>
          </p:cNvPr>
          <p:cNvGrpSpPr/>
          <p:nvPr/>
        </p:nvGrpSpPr>
        <p:grpSpPr>
          <a:xfrm>
            <a:off x="1081563" y="3928365"/>
            <a:ext cx="323579" cy="504000"/>
            <a:chOff x="1081563" y="3928365"/>
            <a:chExt cx="323579" cy="504000"/>
          </a:xfrm>
        </p:grpSpPr>
        <p:sp>
          <p:nvSpPr>
            <p:cNvPr id="173" name="Cylindre 172">
              <a:extLst>
                <a:ext uri="{FF2B5EF4-FFF2-40B4-BE49-F238E27FC236}">
                  <a16:creationId xmlns:a16="http://schemas.microsoft.com/office/drawing/2014/main" id="{E53D1ACF-FE82-4108-9321-A2E5D9EC28F5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Cylindre 173">
              <a:extLst>
                <a:ext uri="{FF2B5EF4-FFF2-40B4-BE49-F238E27FC236}">
                  <a16:creationId xmlns:a16="http://schemas.microsoft.com/office/drawing/2014/main" id="{D32F8248-41C3-428A-829E-A009E106F1BE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5" name="Flèche : droite 174">
              <a:extLst>
                <a:ext uri="{FF2B5EF4-FFF2-40B4-BE49-F238E27FC236}">
                  <a16:creationId xmlns:a16="http://schemas.microsoft.com/office/drawing/2014/main" id="{14F3D1A1-4788-4530-A893-24C66C572EDB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83A05132-4FF9-4E82-907B-7DFDDCAAA66E}"/>
              </a:ext>
            </a:extLst>
          </p:cNvPr>
          <p:cNvGrpSpPr/>
          <p:nvPr/>
        </p:nvGrpSpPr>
        <p:grpSpPr>
          <a:xfrm>
            <a:off x="623017" y="4054365"/>
            <a:ext cx="322031" cy="378000"/>
            <a:chOff x="623017" y="4054365"/>
            <a:chExt cx="322031" cy="37800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AF0234F9-1D13-4B1C-90B5-3D3B1FB7003A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Cylindre 177">
              <a:extLst>
                <a:ext uri="{FF2B5EF4-FFF2-40B4-BE49-F238E27FC236}">
                  <a16:creationId xmlns:a16="http://schemas.microsoft.com/office/drawing/2014/main" id="{87603D88-DC71-4EF5-A118-C9283E051036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Flèche : droite 178">
              <a:extLst>
                <a:ext uri="{FF2B5EF4-FFF2-40B4-BE49-F238E27FC236}">
                  <a16:creationId xmlns:a16="http://schemas.microsoft.com/office/drawing/2014/main" id="{DB917ED7-B066-48AD-A383-37F5C74A1D03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D46C84BA-F00F-4B41-B58B-BBD2D246AFA3}"/>
              </a:ext>
            </a:extLst>
          </p:cNvPr>
          <p:cNvGrpSpPr/>
          <p:nvPr/>
        </p:nvGrpSpPr>
        <p:grpSpPr>
          <a:xfrm>
            <a:off x="1548202" y="3796373"/>
            <a:ext cx="322031" cy="630000"/>
            <a:chOff x="1548202" y="3796373"/>
            <a:chExt cx="322031" cy="630000"/>
          </a:xfrm>
        </p:grpSpPr>
        <p:sp>
          <p:nvSpPr>
            <p:cNvPr id="181" name="Cylindre 180">
              <a:extLst>
                <a:ext uri="{FF2B5EF4-FFF2-40B4-BE49-F238E27FC236}">
                  <a16:creationId xmlns:a16="http://schemas.microsoft.com/office/drawing/2014/main" id="{89240111-5D57-453B-BDD5-1E33343E47E7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Cylindre 181">
              <a:extLst>
                <a:ext uri="{FF2B5EF4-FFF2-40B4-BE49-F238E27FC236}">
                  <a16:creationId xmlns:a16="http://schemas.microsoft.com/office/drawing/2014/main" id="{2A122785-EC0F-4BDD-A3D3-737C5C7B7E76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" name="Flèche : droite 182">
              <a:extLst>
                <a:ext uri="{FF2B5EF4-FFF2-40B4-BE49-F238E27FC236}">
                  <a16:creationId xmlns:a16="http://schemas.microsoft.com/office/drawing/2014/main" id="{34CA1450-6DFE-4218-85C4-D8944925A995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8B88077F-17D7-4BB6-A1CB-2D89320543C5}"/>
              </a:ext>
            </a:extLst>
          </p:cNvPr>
          <p:cNvGrpSpPr/>
          <p:nvPr/>
        </p:nvGrpSpPr>
        <p:grpSpPr>
          <a:xfrm>
            <a:off x="2504553" y="2743925"/>
            <a:ext cx="322031" cy="630000"/>
            <a:chOff x="1548202" y="2988231"/>
            <a:chExt cx="322031" cy="630000"/>
          </a:xfrm>
        </p:grpSpPr>
        <p:sp>
          <p:nvSpPr>
            <p:cNvPr id="185" name="Cylindre 184">
              <a:extLst>
                <a:ext uri="{FF2B5EF4-FFF2-40B4-BE49-F238E27FC236}">
                  <a16:creationId xmlns:a16="http://schemas.microsoft.com/office/drawing/2014/main" id="{869CD017-B24D-4FF9-BFD0-619CD3E2F00A}"/>
                </a:ext>
              </a:extLst>
            </p:cNvPr>
            <p:cNvSpPr/>
            <p:nvPr/>
          </p:nvSpPr>
          <p:spPr>
            <a:xfrm>
              <a:off x="1548202" y="2988231"/>
              <a:ext cx="322031" cy="630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E89A4D38-F2D3-4574-B9CA-C69F7B2B8356}"/>
                </a:ext>
              </a:extLst>
            </p:cNvPr>
            <p:cNvSpPr/>
            <p:nvPr/>
          </p:nvSpPr>
          <p:spPr>
            <a:xfrm>
              <a:off x="1548202" y="344995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B9BADCAC-5F69-4D13-B716-44FC5455F970}"/>
                </a:ext>
              </a:extLst>
            </p:cNvPr>
            <p:cNvSpPr/>
            <p:nvPr/>
          </p:nvSpPr>
          <p:spPr>
            <a:xfrm rot="16200000">
              <a:off x="1460890" y="3201904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8" name="Ellipse 187">
            <a:extLst>
              <a:ext uri="{FF2B5EF4-FFF2-40B4-BE49-F238E27FC236}">
                <a16:creationId xmlns:a16="http://schemas.microsoft.com/office/drawing/2014/main" id="{0FA92697-CB3B-47ED-8932-EBA7CA3C3843}"/>
              </a:ext>
            </a:extLst>
          </p:cNvPr>
          <p:cNvSpPr/>
          <p:nvPr/>
        </p:nvSpPr>
        <p:spPr>
          <a:xfrm>
            <a:off x="9105562" y="12188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BF4DF6D5-70FE-4297-81DF-F5BDFE3659EB}"/>
              </a:ext>
            </a:extLst>
          </p:cNvPr>
          <p:cNvSpPr/>
          <p:nvPr/>
        </p:nvSpPr>
        <p:spPr>
          <a:xfrm>
            <a:off x="9195562" y="211887"/>
            <a:ext cx="1620000" cy="16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0" name="Groupe 189">
            <a:extLst>
              <a:ext uri="{FF2B5EF4-FFF2-40B4-BE49-F238E27FC236}">
                <a16:creationId xmlns:a16="http://schemas.microsoft.com/office/drawing/2014/main" id="{EB0AB117-C6ED-477C-A9A3-89974B9F8E3F}"/>
              </a:ext>
            </a:extLst>
          </p:cNvPr>
          <p:cNvGrpSpPr/>
          <p:nvPr/>
        </p:nvGrpSpPr>
        <p:grpSpPr>
          <a:xfrm>
            <a:off x="9587495" y="545631"/>
            <a:ext cx="836134" cy="952512"/>
            <a:chOff x="9563308" y="720461"/>
            <a:chExt cx="836134" cy="952512"/>
          </a:xfrm>
        </p:grpSpPr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4A02FCD8-C6CE-4E72-A5CC-EEAD2DCA7268}"/>
                </a:ext>
              </a:extLst>
            </p:cNvPr>
            <p:cNvSpPr txBox="1"/>
            <p:nvPr/>
          </p:nvSpPr>
          <p:spPr>
            <a:xfrm>
              <a:off x="9563308" y="1334419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/>
                <a:t>+ 12 cm</a:t>
              </a:r>
            </a:p>
          </p:txBody>
        </p:sp>
        <p:grpSp>
          <p:nvGrpSpPr>
            <p:cNvPr id="192" name="Groupe 191">
              <a:extLst>
                <a:ext uri="{FF2B5EF4-FFF2-40B4-BE49-F238E27FC236}">
                  <a16:creationId xmlns:a16="http://schemas.microsoft.com/office/drawing/2014/main" id="{5B406CCE-4DDB-4E3D-93A4-466CCF1C1347}"/>
                </a:ext>
              </a:extLst>
            </p:cNvPr>
            <p:cNvGrpSpPr/>
            <p:nvPr/>
          </p:nvGrpSpPr>
          <p:grpSpPr>
            <a:xfrm>
              <a:off x="9820360" y="720461"/>
              <a:ext cx="322031" cy="630000"/>
              <a:chOff x="1548202" y="2988231"/>
              <a:chExt cx="322031" cy="630000"/>
            </a:xfrm>
          </p:grpSpPr>
          <p:sp>
            <p:nvSpPr>
              <p:cNvPr id="193" name="Cylindre 192">
                <a:extLst>
                  <a:ext uri="{FF2B5EF4-FFF2-40B4-BE49-F238E27FC236}">
                    <a16:creationId xmlns:a16="http://schemas.microsoft.com/office/drawing/2014/main" id="{51E04481-3BBC-4171-8ECE-FFBAD4EDF745}"/>
                  </a:ext>
                </a:extLst>
              </p:cNvPr>
              <p:cNvSpPr/>
              <p:nvPr/>
            </p:nvSpPr>
            <p:spPr>
              <a:xfrm>
                <a:off x="1548202" y="2988231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Cylindre 193">
                <a:extLst>
                  <a:ext uri="{FF2B5EF4-FFF2-40B4-BE49-F238E27FC236}">
                    <a16:creationId xmlns:a16="http://schemas.microsoft.com/office/drawing/2014/main" id="{EB0665BD-A288-4DE7-BE4B-A165FCDD3E41}"/>
                  </a:ext>
                </a:extLst>
              </p:cNvPr>
              <p:cNvSpPr/>
              <p:nvPr/>
            </p:nvSpPr>
            <p:spPr>
              <a:xfrm>
                <a:off x="1548202" y="3449957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C0D0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lèche : droite 194">
                <a:extLst>
                  <a:ext uri="{FF2B5EF4-FFF2-40B4-BE49-F238E27FC236}">
                    <a16:creationId xmlns:a16="http://schemas.microsoft.com/office/drawing/2014/main" id="{7C1F24D6-0298-4582-8104-8B6E7B50C0B7}"/>
                  </a:ext>
                </a:extLst>
              </p:cNvPr>
              <p:cNvSpPr/>
              <p:nvPr/>
            </p:nvSpPr>
            <p:spPr>
              <a:xfrm rot="16200000">
                <a:off x="1460890" y="3201904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96" name="Ellipse 195">
            <a:extLst>
              <a:ext uri="{FF2B5EF4-FFF2-40B4-BE49-F238E27FC236}">
                <a16:creationId xmlns:a16="http://schemas.microsoft.com/office/drawing/2014/main" id="{3855FB9C-C7E4-4EF6-AF77-CD94521A5201}"/>
              </a:ext>
            </a:extLst>
          </p:cNvPr>
          <p:cNvSpPr/>
          <p:nvPr/>
        </p:nvSpPr>
        <p:spPr>
          <a:xfrm>
            <a:off x="3544531" y="210079"/>
            <a:ext cx="1620000" cy="162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AAD438B4-C82F-4DFB-81B7-31DC7A319911}"/>
              </a:ext>
            </a:extLst>
          </p:cNvPr>
          <p:cNvSpPr txBox="1"/>
          <p:nvPr/>
        </p:nvSpPr>
        <p:spPr>
          <a:xfrm>
            <a:off x="3898438" y="117387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+ 3 cm</a:t>
            </a:r>
          </a:p>
        </p:txBody>
      </p: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C469543-7DCB-4560-83B7-83B326C6A3B6}"/>
              </a:ext>
            </a:extLst>
          </p:cNvPr>
          <p:cNvGrpSpPr/>
          <p:nvPr/>
        </p:nvGrpSpPr>
        <p:grpSpPr>
          <a:xfrm>
            <a:off x="4154152" y="935267"/>
            <a:ext cx="322031" cy="252000"/>
            <a:chOff x="167566" y="3372539"/>
            <a:chExt cx="322031" cy="252000"/>
          </a:xfrm>
        </p:grpSpPr>
        <p:sp>
          <p:nvSpPr>
            <p:cNvPr id="199" name="Cylindre 198">
              <a:extLst>
                <a:ext uri="{FF2B5EF4-FFF2-40B4-BE49-F238E27FC236}">
                  <a16:creationId xmlns:a16="http://schemas.microsoft.com/office/drawing/2014/main" id="{4F85DD93-9EB7-4A87-A356-192AF544A903}"/>
                </a:ext>
              </a:extLst>
            </p:cNvPr>
            <p:cNvSpPr/>
            <p:nvPr/>
          </p:nvSpPr>
          <p:spPr>
            <a:xfrm>
              <a:off x="167566" y="3372539"/>
              <a:ext cx="322031" cy="252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Cylindre 199">
              <a:extLst>
                <a:ext uri="{FF2B5EF4-FFF2-40B4-BE49-F238E27FC236}">
                  <a16:creationId xmlns:a16="http://schemas.microsoft.com/office/drawing/2014/main" id="{7D756370-24AA-4DDF-9739-0F19DDE93DB3}"/>
                </a:ext>
              </a:extLst>
            </p:cNvPr>
            <p:cNvSpPr/>
            <p:nvPr/>
          </p:nvSpPr>
          <p:spPr>
            <a:xfrm>
              <a:off x="167566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Flèche : droite 200">
              <a:extLst>
                <a:ext uri="{FF2B5EF4-FFF2-40B4-BE49-F238E27FC236}">
                  <a16:creationId xmlns:a16="http://schemas.microsoft.com/office/drawing/2014/main" id="{0D42C591-9C36-4A3C-944C-E43B5B602010}"/>
                </a:ext>
              </a:extLst>
            </p:cNvPr>
            <p:cNvSpPr/>
            <p:nvPr/>
          </p:nvSpPr>
          <p:spPr>
            <a:xfrm rot="16200000">
              <a:off x="267189" y="3394830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2" name="Ellipse 201">
            <a:extLst>
              <a:ext uri="{FF2B5EF4-FFF2-40B4-BE49-F238E27FC236}">
                <a16:creationId xmlns:a16="http://schemas.microsoft.com/office/drawing/2014/main" id="{45F9E702-146F-4358-856A-0C3FEBF84F06}"/>
              </a:ext>
            </a:extLst>
          </p:cNvPr>
          <p:cNvSpPr/>
          <p:nvPr/>
        </p:nvSpPr>
        <p:spPr>
          <a:xfrm>
            <a:off x="5428690" y="15070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109F42F5-23C3-4926-A0EA-76916033149E}"/>
              </a:ext>
            </a:extLst>
          </p:cNvPr>
          <p:cNvSpPr/>
          <p:nvPr/>
        </p:nvSpPr>
        <p:spPr>
          <a:xfrm>
            <a:off x="5518690" y="240701"/>
            <a:ext cx="1620000" cy="162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21FB875-8FC9-4A4B-8189-B3090081764D}"/>
              </a:ext>
            </a:extLst>
          </p:cNvPr>
          <p:cNvSpPr txBox="1"/>
          <p:nvPr/>
        </p:nvSpPr>
        <p:spPr>
          <a:xfrm>
            <a:off x="5882655" y="120129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+ 6 cm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11FF456E-1F6F-4C4D-8FFA-50C1F7BD19A7}"/>
              </a:ext>
            </a:extLst>
          </p:cNvPr>
          <p:cNvGrpSpPr/>
          <p:nvPr/>
        </p:nvGrpSpPr>
        <p:grpSpPr>
          <a:xfrm>
            <a:off x="6139962" y="844999"/>
            <a:ext cx="322031" cy="378000"/>
            <a:chOff x="623017" y="3246223"/>
            <a:chExt cx="322031" cy="37800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BD6D4FF1-6BB1-47E2-87D1-643738B13815}"/>
                </a:ext>
              </a:extLst>
            </p:cNvPr>
            <p:cNvSpPr/>
            <p:nvPr/>
          </p:nvSpPr>
          <p:spPr>
            <a:xfrm>
              <a:off x="623017" y="3246223"/>
              <a:ext cx="322031" cy="378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8484DCBF-00ED-425F-8B8A-3DC2A9520767}"/>
                </a:ext>
              </a:extLst>
            </p:cNvPr>
            <p:cNvSpPr/>
            <p:nvPr/>
          </p:nvSpPr>
          <p:spPr>
            <a:xfrm>
              <a:off x="623017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8" name="Flèche : droite 207">
              <a:extLst>
                <a:ext uri="{FF2B5EF4-FFF2-40B4-BE49-F238E27FC236}">
                  <a16:creationId xmlns:a16="http://schemas.microsoft.com/office/drawing/2014/main" id="{606B6F22-0B2E-4765-8426-3FEBC4F7C2EE}"/>
                </a:ext>
              </a:extLst>
            </p:cNvPr>
            <p:cNvSpPr/>
            <p:nvPr/>
          </p:nvSpPr>
          <p:spPr>
            <a:xfrm rot="16200000">
              <a:off x="662249" y="3334439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9" name="Ellipse 208">
            <a:extLst>
              <a:ext uri="{FF2B5EF4-FFF2-40B4-BE49-F238E27FC236}">
                <a16:creationId xmlns:a16="http://schemas.microsoft.com/office/drawing/2014/main" id="{1EDD3053-4FD3-4242-B779-D69EDA29F394}"/>
              </a:ext>
            </a:extLst>
          </p:cNvPr>
          <p:cNvSpPr/>
          <p:nvPr/>
        </p:nvSpPr>
        <p:spPr>
          <a:xfrm>
            <a:off x="7242822" y="123794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EBF7EA81-D4AC-4284-BAE5-941DE71E5341}"/>
              </a:ext>
            </a:extLst>
          </p:cNvPr>
          <p:cNvSpPr/>
          <p:nvPr/>
        </p:nvSpPr>
        <p:spPr>
          <a:xfrm>
            <a:off x="7332822" y="213794"/>
            <a:ext cx="1620000" cy="162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11A3742-39C4-42E1-AAF4-E018387D3634}"/>
              </a:ext>
            </a:extLst>
          </p:cNvPr>
          <p:cNvSpPr txBox="1"/>
          <p:nvPr/>
        </p:nvSpPr>
        <p:spPr>
          <a:xfrm>
            <a:off x="7722835" y="118840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+ 9 cm</a:t>
            </a:r>
          </a:p>
        </p:txBody>
      </p: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112CAFFA-9815-41DA-817B-D108FAB91CE9}"/>
              </a:ext>
            </a:extLst>
          </p:cNvPr>
          <p:cNvGrpSpPr/>
          <p:nvPr/>
        </p:nvGrpSpPr>
        <p:grpSpPr>
          <a:xfrm>
            <a:off x="7979110" y="701048"/>
            <a:ext cx="323579" cy="504000"/>
            <a:chOff x="1081563" y="3120223"/>
            <a:chExt cx="323579" cy="504000"/>
          </a:xfrm>
        </p:grpSpPr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7D115198-61E1-4213-89BA-BDE0B853C5C9}"/>
                </a:ext>
              </a:extLst>
            </p:cNvPr>
            <p:cNvSpPr/>
            <p:nvPr/>
          </p:nvSpPr>
          <p:spPr>
            <a:xfrm>
              <a:off x="1083111" y="3120223"/>
              <a:ext cx="322031" cy="504000"/>
            </a:xfrm>
            <a:prstGeom prst="ca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3DD142A6-8061-4725-8143-CAE89A3605CF}"/>
                </a:ext>
              </a:extLst>
            </p:cNvPr>
            <p:cNvSpPr/>
            <p:nvPr/>
          </p:nvSpPr>
          <p:spPr>
            <a:xfrm>
              <a:off x="1081563" y="34559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rgbClr val="C0D0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lèche : droite 214">
              <a:extLst>
                <a:ext uri="{FF2B5EF4-FFF2-40B4-BE49-F238E27FC236}">
                  <a16:creationId xmlns:a16="http://schemas.microsoft.com/office/drawing/2014/main" id="{6D244133-4C9E-4A8D-A651-2505D206E103}"/>
                </a:ext>
              </a:extLst>
            </p:cNvPr>
            <p:cNvSpPr/>
            <p:nvPr/>
          </p:nvSpPr>
          <p:spPr>
            <a:xfrm rot="16200000">
              <a:off x="1063507" y="3277151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1656BC22-1270-482F-9BE9-76D86777C7DC}"/>
              </a:ext>
            </a:extLst>
          </p:cNvPr>
          <p:cNvGrpSpPr/>
          <p:nvPr/>
        </p:nvGrpSpPr>
        <p:grpSpPr>
          <a:xfrm>
            <a:off x="5730679" y="5128781"/>
            <a:ext cx="323579" cy="504000"/>
            <a:chOff x="1081563" y="3928365"/>
            <a:chExt cx="323579" cy="504000"/>
          </a:xfrm>
        </p:grpSpPr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99604D1-164C-4C9F-AFBD-53BDF51C2CC2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EC3C24C0-E17A-4230-9A96-CD265AAE7A1D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Flèche : droite 218">
              <a:extLst>
                <a:ext uri="{FF2B5EF4-FFF2-40B4-BE49-F238E27FC236}">
                  <a16:creationId xmlns:a16="http://schemas.microsoft.com/office/drawing/2014/main" id="{04E0C0A0-F38A-4588-8C8C-B4597553EF8F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D30AC3E2-4D73-4F39-8F78-3A33D4F75E09}"/>
              </a:ext>
            </a:extLst>
          </p:cNvPr>
          <p:cNvGrpSpPr/>
          <p:nvPr/>
        </p:nvGrpSpPr>
        <p:grpSpPr>
          <a:xfrm>
            <a:off x="5272133" y="5254781"/>
            <a:ext cx="322031" cy="378000"/>
            <a:chOff x="623017" y="4054365"/>
            <a:chExt cx="322031" cy="37800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350FD03D-89F7-4FF2-9DA2-31B7B6994FBE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Cylindre 221">
              <a:extLst>
                <a:ext uri="{FF2B5EF4-FFF2-40B4-BE49-F238E27FC236}">
                  <a16:creationId xmlns:a16="http://schemas.microsoft.com/office/drawing/2014/main" id="{0F44E342-48DA-48B1-B48C-087BA799A69C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lèche : droite 222">
              <a:extLst>
                <a:ext uri="{FF2B5EF4-FFF2-40B4-BE49-F238E27FC236}">
                  <a16:creationId xmlns:a16="http://schemas.microsoft.com/office/drawing/2014/main" id="{3CE8B1C7-2F0D-4690-B178-73ED82503954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3AF5B81E-AAE9-445E-BC2F-A67866093BF5}"/>
              </a:ext>
            </a:extLst>
          </p:cNvPr>
          <p:cNvGrpSpPr/>
          <p:nvPr/>
        </p:nvGrpSpPr>
        <p:grpSpPr>
          <a:xfrm>
            <a:off x="8883743" y="4813781"/>
            <a:ext cx="322031" cy="630000"/>
            <a:chOff x="1548202" y="3796373"/>
            <a:chExt cx="322031" cy="630000"/>
          </a:xfrm>
        </p:grpSpPr>
        <p:sp>
          <p:nvSpPr>
            <p:cNvPr id="225" name="Cylindre 224">
              <a:extLst>
                <a:ext uri="{FF2B5EF4-FFF2-40B4-BE49-F238E27FC236}">
                  <a16:creationId xmlns:a16="http://schemas.microsoft.com/office/drawing/2014/main" id="{B307695C-26A6-4E60-A368-21F98F86814E}"/>
                </a:ext>
              </a:extLst>
            </p:cNvPr>
            <p:cNvSpPr/>
            <p:nvPr/>
          </p:nvSpPr>
          <p:spPr>
            <a:xfrm>
              <a:off x="1548202" y="3796373"/>
              <a:ext cx="322031" cy="630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Cylindre 225">
              <a:extLst>
                <a:ext uri="{FF2B5EF4-FFF2-40B4-BE49-F238E27FC236}">
                  <a16:creationId xmlns:a16="http://schemas.microsoft.com/office/drawing/2014/main" id="{96F7F290-CE02-4567-83AB-CF5518F19D41}"/>
                </a:ext>
              </a:extLst>
            </p:cNvPr>
            <p:cNvSpPr/>
            <p:nvPr/>
          </p:nvSpPr>
          <p:spPr>
            <a:xfrm>
              <a:off x="1548202" y="42580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lèche : droite 226">
              <a:extLst>
                <a:ext uri="{FF2B5EF4-FFF2-40B4-BE49-F238E27FC236}">
                  <a16:creationId xmlns:a16="http://schemas.microsoft.com/office/drawing/2014/main" id="{0D05F594-1634-4718-AB44-F6AAED094188}"/>
                </a:ext>
              </a:extLst>
            </p:cNvPr>
            <p:cNvSpPr/>
            <p:nvPr/>
          </p:nvSpPr>
          <p:spPr>
            <a:xfrm rot="5400000">
              <a:off x="1460890" y="4010046"/>
              <a:ext cx="496651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8" name="Ellipse 227">
            <a:extLst>
              <a:ext uri="{FF2B5EF4-FFF2-40B4-BE49-F238E27FC236}">
                <a16:creationId xmlns:a16="http://schemas.microsoft.com/office/drawing/2014/main" id="{F3FE0D3B-6AB6-43F1-8454-843469F19925}"/>
              </a:ext>
            </a:extLst>
          </p:cNvPr>
          <p:cNvSpPr/>
          <p:nvPr/>
        </p:nvSpPr>
        <p:spPr>
          <a:xfrm>
            <a:off x="3481191" y="2166650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98B8D826-7D26-4072-9C34-4ECCA1E1C87E}"/>
              </a:ext>
            </a:extLst>
          </p:cNvPr>
          <p:cNvSpPr/>
          <p:nvPr/>
        </p:nvSpPr>
        <p:spPr>
          <a:xfrm>
            <a:off x="3571191" y="2256650"/>
            <a:ext cx="1620000" cy="162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D791F00B-43DA-43E3-901F-A7C623B86999}"/>
              </a:ext>
            </a:extLst>
          </p:cNvPr>
          <p:cNvSpPr txBox="1"/>
          <p:nvPr/>
        </p:nvSpPr>
        <p:spPr>
          <a:xfrm>
            <a:off x="3963124" y="320435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- 3 cm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50F33E2F-DAB6-4885-9145-2294D1420E26}"/>
              </a:ext>
            </a:extLst>
          </p:cNvPr>
          <p:cNvGrpSpPr/>
          <p:nvPr/>
        </p:nvGrpSpPr>
        <p:grpSpPr>
          <a:xfrm>
            <a:off x="4216015" y="2968394"/>
            <a:ext cx="322031" cy="252000"/>
            <a:chOff x="167566" y="4180681"/>
            <a:chExt cx="322031" cy="252000"/>
          </a:xfrm>
        </p:grpSpPr>
        <p:sp>
          <p:nvSpPr>
            <p:cNvPr id="232" name="Cylindre 231">
              <a:extLst>
                <a:ext uri="{FF2B5EF4-FFF2-40B4-BE49-F238E27FC236}">
                  <a16:creationId xmlns:a16="http://schemas.microsoft.com/office/drawing/2014/main" id="{46721587-9D94-414E-AC6E-59F0407358A1}"/>
                </a:ext>
              </a:extLst>
            </p:cNvPr>
            <p:cNvSpPr/>
            <p:nvPr/>
          </p:nvSpPr>
          <p:spPr>
            <a:xfrm>
              <a:off x="167566" y="4180681"/>
              <a:ext cx="322031" cy="252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Cylindre 232">
              <a:extLst>
                <a:ext uri="{FF2B5EF4-FFF2-40B4-BE49-F238E27FC236}">
                  <a16:creationId xmlns:a16="http://schemas.microsoft.com/office/drawing/2014/main" id="{5DE02B62-7F0E-4CF3-A1D6-DFAC8519B65E}"/>
                </a:ext>
              </a:extLst>
            </p:cNvPr>
            <p:cNvSpPr/>
            <p:nvPr/>
          </p:nvSpPr>
          <p:spPr>
            <a:xfrm>
              <a:off x="167566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lèche : droite 233">
              <a:extLst>
                <a:ext uri="{FF2B5EF4-FFF2-40B4-BE49-F238E27FC236}">
                  <a16:creationId xmlns:a16="http://schemas.microsoft.com/office/drawing/2014/main" id="{6A3749FB-EAA5-4B99-ACFC-8CA1A579A017}"/>
                </a:ext>
              </a:extLst>
            </p:cNvPr>
            <p:cNvSpPr/>
            <p:nvPr/>
          </p:nvSpPr>
          <p:spPr>
            <a:xfrm rot="5400000">
              <a:off x="267189" y="4202972"/>
              <a:ext cx="122782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5" name="Ellipse 234">
            <a:extLst>
              <a:ext uri="{FF2B5EF4-FFF2-40B4-BE49-F238E27FC236}">
                <a16:creationId xmlns:a16="http://schemas.microsoft.com/office/drawing/2014/main" id="{69EED5CE-0AE1-4488-A1AF-C1C1C8371F92}"/>
              </a:ext>
            </a:extLst>
          </p:cNvPr>
          <p:cNvSpPr/>
          <p:nvPr/>
        </p:nvSpPr>
        <p:spPr>
          <a:xfrm>
            <a:off x="5403085" y="2220223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44A1BDBD-6949-4DF9-91DC-2EEF38598AC4}"/>
              </a:ext>
            </a:extLst>
          </p:cNvPr>
          <p:cNvSpPr/>
          <p:nvPr/>
        </p:nvSpPr>
        <p:spPr>
          <a:xfrm>
            <a:off x="5493085" y="2310223"/>
            <a:ext cx="1620000" cy="16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F7335ABD-7E49-4D69-A53C-94AB3444A1E3}"/>
              </a:ext>
            </a:extLst>
          </p:cNvPr>
          <p:cNvSpPr txBox="1"/>
          <p:nvPr/>
        </p:nvSpPr>
        <p:spPr>
          <a:xfrm>
            <a:off x="5885018" y="3257925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- 6 cm</a:t>
            </a:r>
          </a:p>
        </p:txBody>
      </p: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20191107-C857-434F-848D-2B61FA751C82}"/>
              </a:ext>
            </a:extLst>
          </p:cNvPr>
          <p:cNvGrpSpPr/>
          <p:nvPr/>
        </p:nvGrpSpPr>
        <p:grpSpPr>
          <a:xfrm>
            <a:off x="6140698" y="2895967"/>
            <a:ext cx="322031" cy="378000"/>
            <a:chOff x="623017" y="4054365"/>
            <a:chExt cx="322031" cy="378000"/>
          </a:xfrm>
        </p:grpSpPr>
        <p:sp>
          <p:nvSpPr>
            <p:cNvPr id="239" name="Cylindre 238">
              <a:extLst>
                <a:ext uri="{FF2B5EF4-FFF2-40B4-BE49-F238E27FC236}">
                  <a16:creationId xmlns:a16="http://schemas.microsoft.com/office/drawing/2014/main" id="{D8FBF901-26EB-49A2-B1B4-23C7B77656C9}"/>
                </a:ext>
              </a:extLst>
            </p:cNvPr>
            <p:cNvSpPr/>
            <p:nvPr/>
          </p:nvSpPr>
          <p:spPr>
            <a:xfrm>
              <a:off x="623017" y="4054365"/>
              <a:ext cx="322031" cy="378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Cylindre 239">
              <a:extLst>
                <a:ext uri="{FF2B5EF4-FFF2-40B4-BE49-F238E27FC236}">
                  <a16:creationId xmlns:a16="http://schemas.microsoft.com/office/drawing/2014/main" id="{05127BF1-C68F-4FE5-9266-2F64C93AF235}"/>
                </a:ext>
              </a:extLst>
            </p:cNvPr>
            <p:cNvSpPr/>
            <p:nvPr/>
          </p:nvSpPr>
          <p:spPr>
            <a:xfrm>
              <a:off x="623017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Flèche : droite 240">
              <a:extLst>
                <a:ext uri="{FF2B5EF4-FFF2-40B4-BE49-F238E27FC236}">
                  <a16:creationId xmlns:a16="http://schemas.microsoft.com/office/drawing/2014/main" id="{E6C75715-9039-4381-B8AD-D75DFDCBD837}"/>
                </a:ext>
              </a:extLst>
            </p:cNvPr>
            <p:cNvSpPr/>
            <p:nvPr/>
          </p:nvSpPr>
          <p:spPr>
            <a:xfrm rot="5400000">
              <a:off x="662249" y="4142581"/>
              <a:ext cx="243563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2" name="Ellipse 241">
            <a:extLst>
              <a:ext uri="{FF2B5EF4-FFF2-40B4-BE49-F238E27FC236}">
                <a16:creationId xmlns:a16="http://schemas.microsoft.com/office/drawing/2014/main" id="{3BD81277-1A71-4CF4-9D63-5064DC844F31}"/>
              </a:ext>
            </a:extLst>
          </p:cNvPr>
          <p:cNvSpPr/>
          <p:nvPr/>
        </p:nvSpPr>
        <p:spPr>
          <a:xfrm>
            <a:off x="7242822" y="2235941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B1019A5A-13E4-45C7-AE2F-BE24EE6E3EE9}"/>
              </a:ext>
            </a:extLst>
          </p:cNvPr>
          <p:cNvSpPr/>
          <p:nvPr/>
        </p:nvSpPr>
        <p:spPr>
          <a:xfrm>
            <a:off x="7332822" y="2325941"/>
            <a:ext cx="1620000" cy="162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752C8A00-221D-46A7-86A1-FEA1ABF144CD}"/>
              </a:ext>
            </a:extLst>
          </p:cNvPr>
          <p:cNvSpPr txBox="1"/>
          <p:nvPr/>
        </p:nvSpPr>
        <p:spPr>
          <a:xfrm>
            <a:off x="7720945" y="3273643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- 9 cm</a:t>
            </a:r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86579A5C-AE7F-40AF-8D61-15784994F6A7}"/>
              </a:ext>
            </a:extLst>
          </p:cNvPr>
          <p:cNvGrpSpPr/>
          <p:nvPr/>
        </p:nvGrpSpPr>
        <p:grpSpPr>
          <a:xfrm>
            <a:off x="7977220" y="2787725"/>
            <a:ext cx="323579" cy="504000"/>
            <a:chOff x="1081563" y="3928365"/>
            <a:chExt cx="323579" cy="504000"/>
          </a:xfrm>
        </p:grpSpPr>
        <p:sp>
          <p:nvSpPr>
            <p:cNvPr id="246" name="Cylindre 245">
              <a:extLst>
                <a:ext uri="{FF2B5EF4-FFF2-40B4-BE49-F238E27FC236}">
                  <a16:creationId xmlns:a16="http://schemas.microsoft.com/office/drawing/2014/main" id="{FFD1DB34-1C51-41B1-8FC2-44B743100121}"/>
                </a:ext>
              </a:extLst>
            </p:cNvPr>
            <p:cNvSpPr/>
            <p:nvPr/>
          </p:nvSpPr>
          <p:spPr>
            <a:xfrm>
              <a:off x="1083111" y="3928365"/>
              <a:ext cx="322031" cy="504000"/>
            </a:xfrm>
            <a:prstGeom prst="can">
              <a:avLst/>
            </a:prstGeom>
            <a:solidFill>
              <a:srgbClr val="C5D4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00047635-8516-4FEB-B208-2C7284EF3A2A}"/>
                </a:ext>
              </a:extLst>
            </p:cNvPr>
            <p:cNvSpPr/>
            <p:nvPr/>
          </p:nvSpPr>
          <p:spPr>
            <a:xfrm>
              <a:off x="1081563" y="426409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Flèche : droite 247">
              <a:extLst>
                <a:ext uri="{FF2B5EF4-FFF2-40B4-BE49-F238E27FC236}">
                  <a16:creationId xmlns:a16="http://schemas.microsoft.com/office/drawing/2014/main" id="{936D51A4-1756-4C22-8B99-FE4A51829FB3}"/>
                </a:ext>
              </a:extLst>
            </p:cNvPr>
            <p:cNvSpPr/>
            <p:nvPr/>
          </p:nvSpPr>
          <p:spPr>
            <a:xfrm rot="5400000">
              <a:off x="1063507" y="4085293"/>
              <a:ext cx="358140" cy="113762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9" name="Ellipse 248">
            <a:extLst>
              <a:ext uri="{FF2B5EF4-FFF2-40B4-BE49-F238E27FC236}">
                <a16:creationId xmlns:a16="http://schemas.microsoft.com/office/drawing/2014/main" id="{187C04D8-845D-4DAD-A5EB-FCEDBCD864D4}"/>
              </a:ext>
            </a:extLst>
          </p:cNvPr>
          <p:cNvSpPr/>
          <p:nvPr/>
        </p:nvSpPr>
        <p:spPr>
          <a:xfrm>
            <a:off x="9054059" y="2208957"/>
            <a:ext cx="1800000" cy="1800000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E4A20D11-21D2-4F90-A846-0F6C987F0BA4}"/>
              </a:ext>
            </a:extLst>
          </p:cNvPr>
          <p:cNvSpPr/>
          <p:nvPr/>
        </p:nvSpPr>
        <p:spPr>
          <a:xfrm>
            <a:off x="9144059" y="2298957"/>
            <a:ext cx="1620000" cy="1620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6A831CA4-8A15-4A42-9463-420D3D20E64A}"/>
              </a:ext>
            </a:extLst>
          </p:cNvPr>
          <p:cNvGrpSpPr/>
          <p:nvPr/>
        </p:nvGrpSpPr>
        <p:grpSpPr>
          <a:xfrm>
            <a:off x="9535992" y="2626587"/>
            <a:ext cx="836134" cy="958626"/>
            <a:chOff x="9561154" y="2428925"/>
            <a:chExt cx="836134" cy="958626"/>
          </a:xfrm>
        </p:grpSpPr>
        <p:sp>
          <p:nvSpPr>
            <p:cNvPr id="252" name="ZoneTexte 251">
              <a:extLst>
                <a:ext uri="{FF2B5EF4-FFF2-40B4-BE49-F238E27FC236}">
                  <a16:creationId xmlns:a16="http://schemas.microsoft.com/office/drawing/2014/main" id="{5929B6CC-EB25-442D-BFD4-FB503D9797A9}"/>
                </a:ext>
              </a:extLst>
            </p:cNvPr>
            <p:cNvSpPr txBox="1"/>
            <p:nvPr/>
          </p:nvSpPr>
          <p:spPr>
            <a:xfrm>
              <a:off x="9561154" y="3048997"/>
              <a:ext cx="83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</a:rPr>
                <a:t>- 12 cm</a:t>
              </a:r>
            </a:p>
          </p:txBody>
        </p:sp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C1CE715-54FE-4F8A-8C39-D3A651297387}"/>
                </a:ext>
              </a:extLst>
            </p:cNvPr>
            <p:cNvGrpSpPr/>
            <p:nvPr/>
          </p:nvGrpSpPr>
          <p:grpSpPr>
            <a:xfrm>
              <a:off x="9818206" y="2428925"/>
              <a:ext cx="322031" cy="630000"/>
              <a:chOff x="1548202" y="3796373"/>
              <a:chExt cx="322031" cy="630000"/>
            </a:xfrm>
          </p:grpSpPr>
          <p:sp>
            <p:nvSpPr>
              <p:cNvPr id="254" name="Cylindre 253">
                <a:extLst>
                  <a:ext uri="{FF2B5EF4-FFF2-40B4-BE49-F238E27FC236}">
                    <a16:creationId xmlns:a16="http://schemas.microsoft.com/office/drawing/2014/main" id="{FDD4A9EC-CEDA-497D-87D3-07286C7AD91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Cylindre 254">
                <a:extLst>
                  <a:ext uri="{FF2B5EF4-FFF2-40B4-BE49-F238E27FC236}">
                    <a16:creationId xmlns:a16="http://schemas.microsoft.com/office/drawing/2014/main" id="{71C782F0-75A1-4781-91BB-1049184A60A7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6" name="Flèche : droite 255">
                <a:extLst>
                  <a:ext uri="{FF2B5EF4-FFF2-40B4-BE49-F238E27FC236}">
                    <a16:creationId xmlns:a16="http://schemas.microsoft.com/office/drawing/2014/main" id="{5A9CE62B-14FC-4C88-9D93-41A50A02215B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62" name="ZoneTexte 261">
            <a:extLst>
              <a:ext uri="{FF2B5EF4-FFF2-40B4-BE49-F238E27FC236}">
                <a16:creationId xmlns:a16="http://schemas.microsoft.com/office/drawing/2014/main" id="{78FF3E6F-B467-44D4-922A-F4C3273FA922}"/>
              </a:ext>
            </a:extLst>
          </p:cNvPr>
          <p:cNvSpPr txBox="1"/>
          <p:nvPr/>
        </p:nvSpPr>
        <p:spPr>
          <a:xfrm>
            <a:off x="8624755" y="5481602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0F20150-1AB7-42DA-8F0A-97A0E7DBAB0D}"/>
              </a:ext>
            </a:extLst>
          </p:cNvPr>
          <p:cNvGrpSpPr/>
          <p:nvPr/>
        </p:nvGrpSpPr>
        <p:grpSpPr>
          <a:xfrm>
            <a:off x="6728656" y="4482007"/>
            <a:ext cx="1340630" cy="1340630"/>
            <a:chOff x="7233380" y="4605192"/>
            <a:chExt cx="1340630" cy="134063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DB00417-6203-4732-9210-226EC159734A}"/>
                </a:ext>
              </a:extLst>
            </p:cNvPr>
            <p:cNvGrpSpPr/>
            <p:nvPr/>
          </p:nvGrpSpPr>
          <p:grpSpPr>
            <a:xfrm>
              <a:off x="7485628" y="4774942"/>
              <a:ext cx="836134" cy="1001131"/>
              <a:chOff x="7517899" y="4828603"/>
              <a:chExt cx="836134" cy="1001131"/>
            </a:xfrm>
          </p:grpSpPr>
          <p:grpSp>
            <p:nvGrpSpPr>
              <p:cNvPr id="257" name="Groupe 256">
                <a:extLst>
                  <a:ext uri="{FF2B5EF4-FFF2-40B4-BE49-F238E27FC236}">
                    <a16:creationId xmlns:a16="http://schemas.microsoft.com/office/drawing/2014/main" id="{504D6FA4-5A9A-4334-A04E-7E53DAC2521B}"/>
                  </a:ext>
                </a:extLst>
              </p:cNvPr>
              <p:cNvGrpSpPr/>
              <p:nvPr/>
            </p:nvGrpSpPr>
            <p:grpSpPr>
              <a:xfrm>
                <a:off x="7774953" y="4828603"/>
                <a:ext cx="322031" cy="630000"/>
                <a:chOff x="1548202" y="3796373"/>
                <a:chExt cx="322031" cy="630000"/>
              </a:xfrm>
            </p:grpSpPr>
            <p:sp>
              <p:nvSpPr>
                <p:cNvPr id="258" name="Cylindre 257">
                  <a:extLst>
                    <a:ext uri="{FF2B5EF4-FFF2-40B4-BE49-F238E27FC236}">
                      <a16:creationId xmlns:a16="http://schemas.microsoft.com/office/drawing/2014/main" id="{55CC5CE7-AF1E-40FF-99E9-29062AF7BFD7}"/>
                    </a:ext>
                  </a:extLst>
                </p:cNvPr>
                <p:cNvSpPr/>
                <p:nvPr/>
              </p:nvSpPr>
              <p:spPr>
                <a:xfrm>
                  <a:off x="1548202" y="3796373"/>
                  <a:ext cx="322031" cy="630000"/>
                </a:xfrm>
                <a:prstGeom prst="ca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9" name="Cylindre 258">
                  <a:extLst>
                    <a:ext uri="{FF2B5EF4-FFF2-40B4-BE49-F238E27FC236}">
                      <a16:creationId xmlns:a16="http://schemas.microsoft.com/office/drawing/2014/main" id="{369B9A6F-B4B8-4171-8878-261EA04A90BB}"/>
                    </a:ext>
                  </a:extLst>
                </p:cNvPr>
                <p:cNvSpPr/>
                <p:nvPr/>
              </p:nvSpPr>
              <p:spPr>
                <a:xfrm>
                  <a:off x="1548202" y="4258099"/>
                  <a:ext cx="322031" cy="168274"/>
                </a:xfrm>
                <a:prstGeom prst="can">
                  <a:avLst>
                    <a:gd name="adj" fmla="val 50000"/>
                  </a:avLst>
                </a:prstGeom>
                <a:solidFill>
                  <a:srgbClr val="DCE5F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0" name="Flèche : droite 259">
                  <a:extLst>
                    <a:ext uri="{FF2B5EF4-FFF2-40B4-BE49-F238E27FC236}">
                      <a16:creationId xmlns:a16="http://schemas.microsoft.com/office/drawing/2014/main" id="{9F65CD97-B287-4629-92D6-E3B5152DB110}"/>
                    </a:ext>
                  </a:extLst>
                </p:cNvPr>
                <p:cNvSpPr/>
                <p:nvPr/>
              </p:nvSpPr>
              <p:spPr>
                <a:xfrm rot="16200000">
                  <a:off x="1460890" y="4010046"/>
                  <a:ext cx="496651" cy="113762"/>
                </a:xfrm>
                <a:prstGeom prst="rightArrow">
                  <a:avLst>
                    <a:gd name="adj1" fmla="val 50000"/>
                    <a:gd name="adj2" fmla="val 58725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4F72258-6673-4A75-9BF1-D14239CB30A1}"/>
                  </a:ext>
                </a:extLst>
              </p:cNvPr>
              <p:cNvSpPr txBox="1"/>
              <p:nvPr/>
            </p:nvSpPr>
            <p:spPr>
              <a:xfrm>
                <a:off x="7517899" y="5491180"/>
                <a:ext cx="836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+ 3 cm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7432A07-4145-405B-AF61-852BD74E3B7E}"/>
                </a:ext>
              </a:extLst>
            </p:cNvPr>
            <p:cNvSpPr/>
            <p:nvPr/>
          </p:nvSpPr>
          <p:spPr>
            <a:xfrm>
              <a:off x="7233380" y="4605192"/>
              <a:ext cx="1340630" cy="1340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220DF1-04B3-42E5-99EC-90619B9F5156}"/>
              </a:ext>
            </a:extLst>
          </p:cNvPr>
          <p:cNvGrpSpPr/>
          <p:nvPr/>
        </p:nvGrpSpPr>
        <p:grpSpPr>
          <a:xfrm>
            <a:off x="6169069" y="5714778"/>
            <a:ext cx="1078837" cy="1078837"/>
            <a:chOff x="6169069" y="5722716"/>
            <a:chExt cx="1078837" cy="1078837"/>
          </a:xfrm>
        </p:grpSpPr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4A74941-E91D-47DE-B369-9F6D98DBDACB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145" name="Cylindre 144">
                <a:extLst>
                  <a:ext uri="{FF2B5EF4-FFF2-40B4-BE49-F238E27FC236}">
                    <a16:creationId xmlns:a16="http://schemas.microsoft.com/office/drawing/2014/main" id="{699D0E33-550B-4A94-80D7-B38773ADBEBE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ylindre 145">
                <a:extLst>
                  <a:ext uri="{FF2B5EF4-FFF2-40B4-BE49-F238E27FC236}">
                    <a16:creationId xmlns:a16="http://schemas.microsoft.com/office/drawing/2014/main" id="{30923F25-7782-4A5B-9A90-1949DBA29469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rgbClr val="DCE5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7" name="Flèche : droite 146">
                <a:extLst>
                  <a:ext uri="{FF2B5EF4-FFF2-40B4-BE49-F238E27FC236}">
                    <a16:creationId xmlns:a16="http://schemas.microsoft.com/office/drawing/2014/main" id="{AFC8E1FB-F41F-4415-8E3B-8D6EDBB65EEF}"/>
                  </a:ext>
                </a:extLst>
              </p:cNvPr>
              <p:cNvSpPr/>
              <p:nvPr/>
            </p:nvSpPr>
            <p:spPr>
              <a:xfrm rot="162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E697776-B480-460B-9C72-6795CE8D3D44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48E7F89-C605-43E1-8B31-10AC777D73FE}"/>
              </a:ext>
            </a:extLst>
          </p:cNvPr>
          <p:cNvGrpSpPr/>
          <p:nvPr/>
        </p:nvGrpSpPr>
        <p:grpSpPr>
          <a:xfrm>
            <a:off x="7141218" y="5714778"/>
            <a:ext cx="1078837" cy="1078837"/>
            <a:chOff x="7116278" y="5695781"/>
            <a:chExt cx="1078837" cy="1078837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FE9F387-7453-4AA1-802B-86D62A4D7967}"/>
                </a:ext>
              </a:extLst>
            </p:cNvPr>
            <p:cNvSpPr/>
            <p:nvPr/>
          </p:nvSpPr>
          <p:spPr>
            <a:xfrm>
              <a:off x="7116278" y="5695781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B8D9016C-1F7C-493D-B0F4-CDDEAE9DED98}"/>
                </a:ext>
              </a:extLst>
            </p:cNvPr>
            <p:cNvGrpSpPr/>
            <p:nvPr/>
          </p:nvGrpSpPr>
          <p:grpSpPr>
            <a:xfrm>
              <a:off x="7494681" y="5920199"/>
              <a:ext cx="322031" cy="630000"/>
              <a:chOff x="1548202" y="3796373"/>
              <a:chExt cx="322031" cy="630000"/>
            </a:xfrm>
          </p:grpSpPr>
          <p:sp>
            <p:nvSpPr>
              <p:cNvPr id="273" name="Cylindre 272">
                <a:extLst>
                  <a:ext uri="{FF2B5EF4-FFF2-40B4-BE49-F238E27FC236}">
                    <a16:creationId xmlns:a16="http://schemas.microsoft.com/office/drawing/2014/main" id="{20E2AF45-8ECC-40A0-904F-25E05F06B6F1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solidFill>
                <a:srgbClr val="C5D4E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Cylindre 273">
                <a:extLst>
                  <a:ext uri="{FF2B5EF4-FFF2-40B4-BE49-F238E27FC236}">
                    <a16:creationId xmlns:a16="http://schemas.microsoft.com/office/drawing/2014/main" id="{6F27CACA-5EC1-42DD-B847-8962B138579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Flèche : droite 274">
                <a:extLst>
                  <a:ext uri="{FF2B5EF4-FFF2-40B4-BE49-F238E27FC236}">
                    <a16:creationId xmlns:a16="http://schemas.microsoft.com/office/drawing/2014/main" id="{262C1B99-1AE6-4AC9-A08F-A52B573F579D}"/>
                  </a:ext>
                </a:extLst>
              </p:cNvPr>
              <p:cNvSpPr/>
              <p:nvPr/>
            </p:nvSpPr>
            <p:spPr>
              <a:xfrm rot="5400000">
                <a:off x="1460890" y="4010046"/>
                <a:ext cx="496651" cy="11376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39783797-274A-40BF-998E-7F679F369C0C}"/>
              </a:ext>
            </a:extLst>
          </p:cNvPr>
          <p:cNvGrpSpPr/>
          <p:nvPr/>
        </p:nvGrpSpPr>
        <p:grpSpPr>
          <a:xfrm>
            <a:off x="7990584" y="5768708"/>
            <a:ext cx="1078837" cy="1078837"/>
            <a:chOff x="6169069" y="5722716"/>
            <a:chExt cx="1078837" cy="1078837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6839DE50-D667-4B53-953B-A326C74F4492}"/>
                </a:ext>
              </a:extLst>
            </p:cNvPr>
            <p:cNvGrpSpPr/>
            <p:nvPr/>
          </p:nvGrpSpPr>
          <p:grpSpPr>
            <a:xfrm>
              <a:off x="6547472" y="5947134"/>
              <a:ext cx="322031" cy="630000"/>
              <a:chOff x="1548202" y="3796373"/>
              <a:chExt cx="322031" cy="630000"/>
            </a:xfrm>
          </p:grpSpPr>
          <p:sp>
            <p:nvSpPr>
              <p:cNvPr id="279" name="Cylindre 278">
                <a:extLst>
                  <a:ext uri="{FF2B5EF4-FFF2-40B4-BE49-F238E27FC236}">
                    <a16:creationId xmlns:a16="http://schemas.microsoft.com/office/drawing/2014/main" id="{4F78AF1E-40BE-4F4B-9CA1-4FB9A0C52239}"/>
                  </a:ext>
                </a:extLst>
              </p:cNvPr>
              <p:cNvSpPr/>
              <p:nvPr/>
            </p:nvSpPr>
            <p:spPr>
              <a:xfrm>
                <a:off x="1548202" y="3796373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0" name="Cylindre 279">
                <a:extLst>
                  <a:ext uri="{FF2B5EF4-FFF2-40B4-BE49-F238E27FC236}">
                    <a16:creationId xmlns:a16="http://schemas.microsoft.com/office/drawing/2014/main" id="{C4871CDD-8333-41EF-A512-EF343BC85441}"/>
                  </a:ext>
                </a:extLst>
              </p:cNvPr>
              <p:cNvSpPr/>
              <p:nvPr/>
            </p:nvSpPr>
            <p:spPr>
              <a:xfrm>
                <a:off x="1548202" y="4258099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lèche : droite 280">
                <a:extLst>
                  <a:ext uri="{FF2B5EF4-FFF2-40B4-BE49-F238E27FC236}">
                    <a16:creationId xmlns:a16="http://schemas.microsoft.com/office/drawing/2014/main" id="{B62F5EC0-C661-4B7E-94FB-51BE85CAB57A}"/>
                  </a:ext>
                </a:extLst>
              </p:cNvPr>
              <p:cNvSpPr/>
              <p:nvPr/>
            </p:nvSpPr>
            <p:spPr>
              <a:xfrm rot="16200000">
                <a:off x="1458350" y="3974712"/>
                <a:ext cx="501732" cy="189512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2F2A19-02D9-4E97-A1BA-E141B5468482}"/>
                </a:ext>
              </a:extLst>
            </p:cNvPr>
            <p:cNvSpPr/>
            <p:nvPr/>
          </p:nvSpPr>
          <p:spPr>
            <a:xfrm>
              <a:off x="6169069" y="5722716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88CB88E-60A5-40AC-B9BA-2D49A02E8B22}"/>
              </a:ext>
            </a:extLst>
          </p:cNvPr>
          <p:cNvGrpSpPr/>
          <p:nvPr/>
        </p:nvGrpSpPr>
        <p:grpSpPr>
          <a:xfrm>
            <a:off x="8962733" y="5768708"/>
            <a:ext cx="1078837" cy="1078837"/>
            <a:chOff x="8962733" y="5768708"/>
            <a:chExt cx="1078837" cy="107883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17C7140-2ADA-44C4-923E-AC7DA0185034}"/>
                </a:ext>
              </a:extLst>
            </p:cNvPr>
            <p:cNvSpPr/>
            <p:nvPr/>
          </p:nvSpPr>
          <p:spPr>
            <a:xfrm>
              <a:off x="8962733" y="5768708"/>
              <a:ext cx="1078837" cy="1078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7AC4DB1D-5E16-410A-B908-6E77DECBB1F7}"/>
                </a:ext>
              </a:extLst>
            </p:cNvPr>
            <p:cNvGrpSpPr/>
            <p:nvPr/>
          </p:nvGrpSpPr>
          <p:grpSpPr>
            <a:xfrm>
              <a:off x="9341136" y="5993126"/>
              <a:ext cx="322031" cy="630000"/>
              <a:chOff x="9341136" y="5993126"/>
              <a:chExt cx="322031" cy="630000"/>
            </a:xfrm>
          </p:grpSpPr>
          <p:sp>
            <p:nvSpPr>
              <p:cNvPr id="285" name="Cylindre 284">
                <a:extLst>
                  <a:ext uri="{FF2B5EF4-FFF2-40B4-BE49-F238E27FC236}">
                    <a16:creationId xmlns:a16="http://schemas.microsoft.com/office/drawing/2014/main" id="{B285A1A2-899F-4D5B-8C3F-42A615C13360}"/>
                  </a:ext>
                </a:extLst>
              </p:cNvPr>
              <p:cNvSpPr/>
              <p:nvPr/>
            </p:nvSpPr>
            <p:spPr>
              <a:xfrm>
                <a:off x="9341136" y="5993126"/>
                <a:ext cx="322031" cy="630000"/>
              </a:xfrm>
              <a:prstGeom prst="ca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6" name="Cylindre 285">
                <a:extLst>
                  <a:ext uri="{FF2B5EF4-FFF2-40B4-BE49-F238E27FC236}">
                    <a16:creationId xmlns:a16="http://schemas.microsoft.com/office/drawing/2014/main" id="{D8F4FA28-439E-4B68-8877-9FDF558DAFFC}"/>
                  </a:ext>
                </a:extLst>
              </p:cNvPr>
              <p:cNvSpPr/>
              <p:nvPr/>
            </p:nvSpPr>
            <p:spPr>
              <a:xfrm>
                <a:off x="9341136" y="6454852"/>
                <a:ext cx="322031" cy="168274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7" name="Flèche : droite 286">
                <a:extLst>
                  <a:ext uri="{FF2B5EF4-FFF2-40B4-BE49-F238E27FC236}">
                    <a16:creationId xmlns:a16="http://schemas.microsoft.com/office/drawing/2014/main" id="{20DE48BD-EC31-4AC2-A241-41567C38BEDE}"/>
                  </a:ext>
                </a:extLst>
              </p:cNvPr>
              <p:cNvSpPr/>
              <p:nvPr/>
            </p:nvSpPr>
            <p:spPr>
              <a:xfrm rot="5400000">
                <a:off x="9251284" y="6170824"/>
                <a:ext cx="501735" cy="190800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265" name="ZoneTexte 264">
            <a:extLst>
              <a:ext uri="{FF2B5EF4-FFF2-40B4-BE49-F238E27FC236}">
                <a16:creationId xmlns:a16="http://schemas.microsoft.com/office/drawing/2014/main" id="{8BF5C1D9-C145-4FAB-9367-9DE89C772183}"/>
              </a:ext>
            </a:extLst>
          </p:cNvPr>
          <p:cNvSpPr txBox="1"/>
          <p:nvPr/>
        </p:nvSpPr>
        <p:spPr>
          <a:xfrm>
            <a:off x="9069421" y="6096944"/>
            <a:ext cx="83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+ 3 cm</a:t>
            </a: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328E86-1848-41D0-A14E-BDA0E6A1F439}"/>
              </a:ext>
            </a:extLst>
          </p:cNvPr>
          <p:cNvGrpSpPr/>
          <p:nvPr/>
        </p:nvGrpSpPr>
        <p:grpSpPr>
          <a:xfrm>
            <a:off x="-50277" y="96461"/>
            <a:ext cx="1230923" cy="1230923"/>
            <a:chOff x="4075623" y="3963329"/>
            <a:chExt cx="1230923" cy="1230923"/>
          </a:xfrm>
        </p:grpSpPr>
        <p:grpSp>
          <p:nvGrpSpPr>
            <p:cNvPr id="822" name="Groupe 821">
              <a:extLst>
                <a:ext uri="{FF2B5EF4-FFF2-40B4-BE49-F238E27FC236}">
                  <a16:creationId xmlns:a16="http://schemas.microsoft.com/office/drawing/2014/main" id="{6EFDF667-A37C-4D95-8284-318E5467A1E8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23" name="Cylindre 822">
                <a:extLst>
                  <a:ext uri="{FF2B5EF4-FFF2-40B4-BE49-F238E27FC236}">
                    <a16:creationId xmlns:a16="http://schemas.microsoft.com/office/drawing/2014/main" id="{1D8A12C0-0963-4E19-BB54-C68E40C6256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4" name="Rectangle 823">
                <a:extLst>
                  <a:ext uri="{FF2B5EF4-FFF2-40B4-BE49-F238E27FC236}">
                    <a16:creationId xmlns:a16="http://schemas.microsoft.com/office/drawing/2014/main" id="{BA1F5B9A-8EF0-46E8-A7DF-BC6250C669A2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+15cm</a:t>
                </a:r>
              </a:p>
            </p:txBody>
          </p:sp>
          <p:sp>
            <p:nvSpPr>
              <p:cNvPr id="825" name="Flèche : droite 824">
                <a:extLst>
                  <a:ext uri="{FF2B5EF4-FFF2-40B4-BE49-F238E27FC236}">
                    <a16:creationId xmlns:a16="http://schemas.microsoft.com/office/drawing/2014/main" id="{53EEF2D7-836D-46FF-9B19-31A289CA468F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1FC5CD0-62A6-4A77-87FB-04BFA88945C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2C74619E-AE2D-47BF-ADA8-B2FCD8AE823F}"/>
              </a:ext>
            </a:extLst>
          </p:cNvPr>
          <p:cNvGrpSpPr/>
          <p:nvPr/>
        </p:nvGrpSpPr>
        <p:grpSpPr>
          <a:xfrm>
            <a:off x="-50280" y="1327383"/>
            <a:ext cx="1230923" cy="1230923"/>
            <a:chOff x="3078864" y="3947895"/>
            <a:chExt cx="1230923" cy="1230923"/>
          </a:xfrm>
        </p:grpSpPr>
        <p:grpSp>
          <p:nvGrpSpPr>
            <p:cNvPr id="827" name="Groupe 826">
              <a:extLst>
                <a:ext uri="{FF2B5EF4-FFF2-40B4-BE49-F238E27FC236}">
                  <a16:creationId xmlns:a16="http://schemas.microsoft.com/office/drawing/2014/main" id="{C9895AE8-77F4-4A5B-9D35-8F279EF6628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828" name="Cylindre 827">
                <a:extLst>
                  <a:ext uri="{FF2B5EF4-FFF2-40B4-BE49-F238E27FC236}">
                    <a16:creationId xmlns:a16="http://schemas.microsoft.com/office/drawing/2014/main" id="{38980475-8162-4F51-B5E0-E542CD76E132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29" name="Rectangle 828">
                <a:extLst>
                  <a:ext uri="{FF2B5EF4-FFF2-40B4-BE49-F238E27FC236}">
                    <a16:creationId xmlns:a16="http://schemas.microsoft.com/office/drawing/2014/main" id="{8E2B84D8-324C-4FDE-848F-07F8E1A3821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-15cm</a:t>
                </a:r>
              </a:p>
            </p:txBody>
          </p:sp>
          <p:sp>
            <p:nvSpPr>
              <p:cNvPr id="831" name="Flèche : droite 830">
                <a:extLst>
                  <a:ext uri="{FF2B5EF4-FFF2-40B4-BE49-F238E27FC236}">
                    <a16:creationId xmlns:a16="http://schemas.microsoft.com/office/drawing/2014/main" id="{33C91908-1BE5-430E-88A7-735EBD1ABAD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88645027-6F0B-474A-9EC5-AFBB93E5D41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58" name="Groupe 857">
            <a:extLst>
              <a:ext uri="{FF2B5EF4-FFF2-40B4-BE49-F238E27FC236}">
                <a16:creationId xmlns:a16="http://schemas.microsoft.com/office/drawing/2014/main" id="{379C94BF-21EF-4086-A5DD-ABEFC8394C64}"/>
              </a:ext>
            </a:extLst>
          </p:cNvPr>
          <p:cNvGrpSpPr/>
          <p:nvPr/>
        </p:nvGrpSpPr>
        <p:grpSpPr>
          <a:xfrm>
            <a:off x="752159" y="96461"/>
            <a:ext cx="1230923" cy="1230923"/>
            <a:chOff x="4075623" y="3963329"/>
            <a:chExt cx="1230923" cy="1230923"/>
          </a:xfrm>
        </p:grpSpPr>
        <p:grpSp>
          <p:nvGrpSpPr>
            <p:cNvPr id="859" name="Groupe 858">
              <a:extLst>
                <a:ext uri="{FF2B5EF4-FFF2-40B4-BE49-F238E27FC236}">
                  <a16:creationId xmlns:a16="http://schemas.microsoft.com/office/drawing/2014/main" id="{F9622527-E132-429C-A642-6236A18B3387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1" name="Cylindre 860">
                <a:extLst>
                  <a:ext uri="{FF2B5EF4-FFF2-40B4-BE49-F238E27FC236}">
                    <a16:creationId xmlns:a16="http://schemas.microsoft.com/office/drawing/2014/main" id="{740DDC2E-A3BF-4798-99FF-8B29F2A151FD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13ED7E6A-228B-49EC-A961-420E8FF60BE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+14cm</a:t>
                </a:r>
              </a:p>
            </p:txBody>
          </p:sp>
          <p:sp>
            <p:nvSpPr>
              <p:cNvPr id="863" name="Flèche : droite 862">
                <a:extLst>
                  <a:ext uri="{FF2B5EF4-FFF2-40B4-BE49-F238E27FC236}">
                    <a16:creationId xmlns:a16="http://schemas.microsoft.com/office/drawing/2014/main" id="{EF7F3164-9F0D-4ADD-B7A9-A1FD542D6E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EB12DA20-5376-4A78-9EEE-20AEA7CADE1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64" name="Groupe 863">
            <a:extLst>
              <a:ext uri="{FF2B5EF4-FFF2-40B4-BE49-F238E27FC236}">
                <a16:creationId xmlns:a16="http://schemas.microsoft.com/office/drawing/2014/main" id="{54F54513-49D9-4E53-A150-D190FE7C7F13}"/>
              </a:ext>
            </a:extLst>
          </p:cNvPr>
          <p:cNvGrpSpPr/>
          <p:nvPr/>
        </p:nvGrpSpPr>
        <p:grpSpPr>
          <a:xfrm>
            <a:off x="1554595" y="96461"/>
            <a:ext cx="1230923" cy="1230923"/>
            <a:chOff x="4075623" y="3963329"/>
            <a:chExt cx="1230923" cy="1230923"/>
          </a:xfrm>
        </p:grpSpPr>
        <p:grpSp>
          <p:nvGrpSpPr>
            <p:cNvPr id="865" name="Groupe 864">
              <a:extLst>
                <a:ext uri="{FF2B5EF4-FFF2-40B4-BE49-F238E27FC236}">
                  <a16:creationId xmlns:a16="http://schemas.microsoft.com/office/drawing/2014/main" id="{A4A08EE7-5F75-4B83-84B4-1DB3E383DF61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67" name="Cylindre 866">
                <a:extLst>
                  <a:ext uri="{FF2B5EF4-FFF2-40B4-BE49-F238E27FC236}">
                    <a16:creationId xmlns:a16="http://schemas.microsoft.com/office/drawing/2014/main" id="{1EC49479-BE10-41ED-B90D-97F1F912946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68" name="Rectangle 867">
                <a:extLst>
                  <a:ext uri="{FF2B5EF4-FFF2-40B4-BE49-F238E27FC236}">
                    <a16:creationId xmlns:a16="http://schemas.microsoft.com/office/drawing/2014/main" id="{E34C9157-3FA8-483E-A869-6DC49CA4DAA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+13cm</a:t>
                </a:r>
              </a:p>
            </p:txBody>
          </p:sp>
          <p:sp>
            <p:nvSpPr>
              <p:cNvPr id="869" name="Flèche : droite 868">
                <a:extLst>
                  <a:ext uri="{FF2B5EF4-FFF2-40B4-BE49-F238E27FC236}">
                    <a16:creationId xmlns:a16="http://schemas.microsoft.com/office/drawing/2014/main" id="{9ED3072F-BA88-43F5-B017-56F883A0948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BC1F5DF-D7C7-4886-BF52-9EFE8557BA7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0" name="Groupe 869">
            <a:extLst>
              <a:ext uri="{FF2B5EF4-FFF2-40B4-BE49-F238E27FC236}">
                <a16:creationId xmlns:a16="http://schemas.microsoft.com/office/drawing/2014/main" id="{885E96BA-014C-4CD0-8DBB-C257B8AFD952}"/>
              </a:ext>
            </a:extLst>
          </p:cNvPr>
          <p:cNvGrpSpPr/>
          <p:nvPr/>
        </p:nvGrpSpPr>
        <p:grpSpPr>
          <a:xfrm>
            <a:off x="2357031" y="96461"/>
            <a:ext cx="1230923" cy="1230923"/>
            <a:chOff x="4075623" y="3963329"/>
            <a:chExt cx="1230923" cy="1230923"/>
          </a:xfrm>
        </p:grpSpPr>
        <p:grpSp>
          <p:nvGrpSpPr>
            <p:cNvPr id="871" name="Groupe 870">
              <a:extLst>
                <a:ext uri="{FF2B5EF4-FFF2-40B4-BE49-F238E27FC236}">
                  <a16:creationId xmlns:a16="http://schemas.microsoft.com/office/drawing/2014/main" id="{1C8605E6-E82F-45FC-A381-B874307C6F82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3" name="Cylindre 872">
                <a:extLst>
                  <a:ext uri="{FF2B5EF4-FFF2-40B4-BE49-F238E27FC236}">
                    <a16:creationId xmlns:a16="http://schemas.microsoft.com/office/drawing/2014/main" id="{38EE134B-F4EA-4A31-B26D-F3CDF3BF32E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B5A2B1F1-BA91-4F9B-BA7C-A828C659DD43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+12cm</a:t>
                </a:r>
              </a:p>
            </p:txBody>
          </p:sp>
          <p:sp>
            <p:nvSpPr>
              <p:cNvPr id="875" name="Flèche : droite 874">
                <a:extLst>
                  <a:ext uri="{FF2B5EF4-FFF2-40B4-BE49-F238E27FC236}">
                    <a16:creationId xmlns:a16="http://schemas.microsoft.com/office/drawing/2014/main" id="{FAEE6A86-CA40-4631-AA99-0A76503ABE9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584ABC87-2FA1-46D1-B4B8-57F410E537B0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76" name="Groupe 875">
            <a:extLst>
              <a:ext uri="{FF2B5EF4-FFF2-40B4-BE49-F238E27FC236}">
                <a16:creationId xmlns:a16="http://schemas.microsoft.com/office/drawing/2014/main" id="{4658719D-E6C8-4012-8D5E-095C49F14DB2}"/>
              </a:ext>
            </a:extLst>
          </p:cNvPr>
          <p:cNvGrpSpPr/>
          <p:nvPr/>
        </p:nvGrpSpPr>
        <p:grpSpPr>
          <a:xfrm>
            <a:off x="3159467" y="96461"/>
            <a:ext cx="1230923" cy="1230923"/>
            <a:chOff x="4075623" y="3963329"/>
            <a:chExt cx="1230923" cy="1230923"/>
          </a:xfrm>
        </p:grpSpPr>
        <p:grpSp>
          <p:nvGrpSpPr>
            <p:cNvPr id="877" name="Groupe 876">
              <a:extLst>
                <a:ext uri="{FF2B5EF4-FFF2-40B4-BE49-F238E27FC236}">
                  <a16:creationId xmlns:a16="http://schemas.microsoft.com/office/drawing/2014/main" id="{1B33A60A-0640-4A2C-88AE-49A7F7144A8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79" name="Cylindre 878">
                <a:extLst>
                  <a:ext uri="{FF2B5EF4-FFF2-40B4-BE49-F238E27FC236}">
                    <a16:creationId xmlns:a16="http://schemas.microsoft.com/office/drawing/2014/main" id="{799BB666-A28D-48FB-A4BD-9A13E3F74E9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575729FC-AA9B-4E3C-BCAD-22972378EE7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+11cm</a:t>
                </a:r>
              </a:p>
            </p:txBody>
          </p:sp>
          <p:sp>
            <p:nvSpPr>
              <p:cNvPr id="881" name="Flèche : droite 880">
                <a:extLst>
                  <a:ext uri="{FF2B5EF4-FFF2-40B4-BE49-F238E27FC236}">
                    <a16:creationId xmlns:a16="http://schemas.microsoft.com/office/drawing/2014/main" id="{49128438-504B-4BB0-AFFB-13645B70038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E802D78-3E64-4256-B75F-6638EB8C5EA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2" name="Groupe 881">
            <a:extLst>
              <a:ext uri="{FF2B5EF4-FFF2-40B4-BE49-F238E27FC236}">
                <a16:creationId xmlns:a16="http://schemas.microsoft.com/office/drawing/2014/main" id="{A98405FB-64CB-41EE-B8C4-DAB33E64735A}"/>
              </a:ext>
            </a:extLst>
          </p:cNvPr>
          <p:cNvGrpSpPr/>
          <p:nvPr/>
        </p:nvGrpSpPr>
        <p:grpSpPr>
          <a:xfrm>
            <a:off x="3961903" y="96461"/>
            <a:ext cx="1230923" cy="1230923"/>
            <a:chOff x="4075623" y="3963329"/>
            <a:chExt cx="1230923" cy="1230923"/>
          </a:xfrm>
        </p:grpSpPr>
        <p:grpSp>
          <p:nvGrpSpPr>
            <p:cNvPr id="883" name="Groupe 882">
              <a:extLst>
                <a:ext uri="{FF2B5EF4-FFF2-40B4-BE49-F238E27FC236}">
                  <a16:creationId xmlns:a16="http://schemas.microsoft.com/office/drawing/2014/main" id="{0C7C1348-2D90-4598-AF95-4122B447539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85" name="Cylindre 884">
                <a:extLst>
                  <a:ext uri="{FF2B5EF4-FFF2-40B4-BE49-F238E27FC236}">
                    <a16:creationId xmlns:a16="http://schemas.microsoft.com/office/drawing/2014/main" id="{DBCE4D4D-A8F3-4F22-BD53-E48789C481F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BDB1BF2B-1F7B-4208-9CA3-5E68E52F71A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+10cm</a:t>
                </a:r>
              </a:p>
            </p:txBody>
          </p:sp>
          <p:sp>
            <p:nvSpPr>
              <p:cNvPr id="887" name="Flèche : droite 886">
                <a:extLst>
                  <a:ext uri="{FF2B5EF4-FFF2-40B4-BE49-F238E27FC236}">
                    <a16:creationId xmlns:a16="http://schemas.microsoft.com/office/drawing/2014/main" id="{CB3C1EEB-9E5B-481C-B57D-81711D6EC04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2EEAFCD-A999-420D-B045-040E812D147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888" name="Groupe 887">
            <a:extLst>
              <a:ext uri="{FF2B5EF4-FFF2-40B4-BE49-F238E27FC236}">
                <a16:creationId xmlns:a16="http://schemas.microsoft.com/office/drawing/2014/main" id="{3DEA874F-B7A6-4DD6-9A9C-59CB60828891}"/>
              </a:ext>
            </a:extLst>
          </p:cNvPr>
          <p:cNvGrpSpPr/>
          <p:nvPr/>
        </p:nvGrpSpPr>
        <p:grpSpPr>
          <a:xfrm>
            <a:off x="4764340" y="96461"/>
            <a:ext cx="1230923" cy="1230923"/>
            <a:chOff x="4075623" y="3963329"/>
            <a:chExt cx="1230923" cy="1230923"/>
          </a:xfrm>
        </p:grpSpPr>
        <p:grpSp>
          <p:nvGrpSpPr>
            <p:cNvPr id="889" name="Groupe 888">
              <a:extLst>
                <a:ext uri="{FF2B5EF4-FFF2-40B4-BE49-F238E27FC236}">
                  <a16:creationId xmlns:a16="http://schemas.microsoft.com/office/drawing/2014/main" id="{D44C9F18-8031-4E9F-BBB0-E2E4D32C66C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891" name="Cylindre 890">
                <a:extLst>
                  <a:ext uri="{FF2B5EF4-FFF2-40B4-BE49-F238E27FC236}">
                    <a16:creationId xmlns:a16="http://schemas.microsoft.com/office/drawing/2014/main" id="{8B9597BF-C373-4798-A077-BE089161451E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C85ADCD0-D54F-4825-8DCB-F312F9DBCFF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+9cm</a:t>
                </a:r>
              </a:p>
            </p:txBody>
          </p:sp>
          <p:sp>
            <p:nvSpPr>
              <p:cNvPr id="893" name="Flèche : droite 892">
                <a:extLst>
                  <a:ext uri="{FF2B5EF4-FFF2-40B4-BE49-F238E27FC236}">
                    <a16:creationId xmlns:a16="http://schemas.microsoft.com/office/drawing/2014/main" id="{5E3AF976-8D99-46EB-82F9-C26EF29E919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FE88F37-6C93-47A2-9FE4-DF3A28220C7F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0" name="Groupe 899">
            <a:extLst>
              <a:ext uri="{FF2B5EF4-FFF2-40B4-BE49-F238E27FC236}">
                <a16:creationId xmlns:a16="http://schemas.microsoft.com/office/drawing/2014/main" id="{D2C63825-EF46-4213-A971-D5F9293BA05E}"/>
              </a:ext>
            </a:extLst>
          </p:cNvPr>
          <p:cNvGrpSpPr/>
          <p:nvPr/>
        </p:nvGrpSpPr>
        <p:grpSpPr>
          <a:xfrm>
            <a:off x="5566777" y="96461"/>
            <a:ext cx="1230923" cy="1230923"/>
            <a:chOff x="4075623" y="3963329"/>
            <a:chExt cx="1230923" cy="1230923"/>
          </a:xfrm>
        </p:grpSpPr>
        <p:grpSp>
          <p:nvGrpSpPr>
            <p:cNvPr id="901" name="Groupe 900">
              <a:extLst>
                <a:ext uri="{FF2B5EF4-FFF2-40B4-BE49-F238E27FC236}">
                  <a16:creationId xmlns:a16="http://schemas.microsoft.com/office/drawing/2014/main" id="{FFA13AEB-C88C-4352-899D-D3863DC9466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3" name="Cylindre 902">
                <a:extLst>
                  <a:ext uri="{FF2B5EF4-FFF2-40B4-BE49-F238E27FC236}">
                    <a16:creationId xmlns:a16="http://schemas.microsoft.com/office/drawing/2014/main" id="{2C70F1D5-15E1-4D49-A536-34212072DF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85A53305-4A6F-48A8-82F7-242C5C7A9C4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+8cm</a:t>
                </a:r>
              </a:p>
            </p:txBody>
          </p:sp>
          <p:sp>
            <p:nvSpPr>
              <p:cNvPr id="905" name="Flèche : droite 904">
                <a:extLst>
                  <a:ext uri="{FF2B5EF4-FFF2-40B4-BE49-F238E27FC236}">
                    <a16:creationId xmlns:a16="http://schemas.microsoft.com/office/drawing/2014/main" id="{D83140CF-7E3E-4675-AB2E-A7606F1331D2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027D5AE-A4F7-4BEC-A1FB-7964B4DE35C2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06" name="Groupe 905">
            <a:extLst>
              <a:ext uri="{FF2B5EF4-FFF2-40B4-BE49-F238E27FC236}">
                <a16:creationId xmlns:a16="http://schemas.microsoft.com/office/drawing/2014/main" id="{3EB213F8-D3C6-4B40-A843-64EB92E6B534}"/>
              </a:ext>
            </a:extLst>
          </p:cNvPr>
          <p:cNvGrpSpPr/>
          <p:nvPr/>
        </p:nvGrpSpPr>
        <p:grpSpPr>
          <a:xfrm>
            <a:off x="6369214" y="96461"/>
            <a:ext cx="1230923" cy="1230923"/>
            <a:chOff x="4075623" y="3963329"/>
            <a:chExt cx="1230923" cy="1230923"/>
          </a:xfrm>
        </p:grpSpPr>
        <p:grpSp>
          <p:nvGrpSpPr>
            <p:cNvPr id="907" name="Groupe 906">
              <a:extLst>
                <a:ext uri="{FF2B5EF4-FFF2-40B4-BE49-F238E27FC236}">
                  <a16:creationId xmlns:a16="http://schemas.microsoft.com/office/drawing/2014/main" id="{AC39FF6D-C146-470E-836D-40319DE0E1D6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09" name="Cylindre 908">
                <a:extLst>
                  <a:ext uri="{FF2B5EF4-FFF2-40B4-BE49-F238E27FC236}">
                    <a16:creationId xmlns:a16="http://schemas.microsoft.com/office/drawing/2014/main" id="{53591B32-2284-4A94-B411-359A12663BF1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7C8B1CF6-3510-4D75-996E-645FCB0316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+7cm</a:t>
                </a:r>
              </a:p>
            </p:txBody>
          </p:sp>
          <p:sp>
            <p:nvSpPr>
              <p:cNvPr id="911" name="Flèche : droite 910">
                <a:extLst>
                  <a:ext uri="{FF2B5EF4-FFF2-40B4-BE49-F238E27FC236}">
                    <a16:creationId xmlns:a16="http://schemas.microsoft.com/office/drawing/2014/main" id="{09417C7D-072F-414A-9B6C-149F3EB201AE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593D6AB8-05A8-4481-A9C1-FCBB5AE21404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2" name="Groupe 911">
            <a:extLst>
              <a:ext uri="{FF2B5EF4-FFF2-40B4-BE49-F238E27FC236}">
                <a16:creationId xmlns:a16="http://schemas.microsoft.com/office/drawing/2014/main" id="{C30DA4AD-70E4-4274-AC1D-E743D71567CC}"/>
              </a:ext>
            </a:extLst>
          </p:cNvPr>
          <p:cNvGrpSpPr/>
          <p:nvPr/>
        </p:nvGrpSpPr>
        <p:grpSpPr>
          <a:xfrm>
            <a:off x="7171651" y="96461"/>
            <a:ext cx="1230923" cy="1230923"/>
            <a:chOff x="4075623" y="3963329"/>
            <a:chExt cx="1230923" cy="1230923"/>
          </a:xfrm>
        </p:grpSpPr>
        <p:grpSp>
          <p:nvGrpSpPr>
            <p:cNvPr id="913" name="Groupe 912">
              <a:extLst>
                <a:ext uri="{FF2B5EF4-FFF2-40B4-BE49-F238E27FC236}">
                  <a16:creationId xmlns:a16="http://schemas.microsoft.com/office/drawing/2014/main" id="{391D86C0-3281-43EF-A0C8-E4E2CBD5F67E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15" name="Cylindre 914">
                <a:extLst>
                  <a:ext uri="{FF2B5EF4-FFF2-40B4-BE49-F238E27FC236}">
                    <a16:creationId xmlns:a16="http://schemas.microsoft.com/office/drawing/2014/main" id="{8FB0E652-FCF8-48B3-95C5-6DA06AC3EED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C61FC3D8-2E1C-4610-B5BF-69480B1D38FA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+6cm</a:t>
                </a:r>
              </a:p>
            </p:txBody>
          </p:sp>
          <p:sp>
            <p:nvSpPr>
              <p:cNvPr id="917" name="Flèche : droite 916">
                <a:extLst>
                  <a:ext uri="{FF2B5EF4-FFF2-40B4-BE49-F238E27FC236}">
                    <a16:creationId xmlns:a16="http://schemas.microsoft.com/office/drawing/2014/main" id="{E3A71C3B-5572-4771-9528-964DF716F527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ACF50063-5F84-45E4-A590-86D69B1B6D8A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18" name="Groupe 917">
            <a:extLst>
              <a:ext uri="{FF2B5EF4-FFF2-40B4-BE49-F238E27FC236}">
                <a16:creationId xmlns:a16="http://schemas.microsoft.com/office/drawing/2014/main" id="{9D8032ED-E4D6-4515-A77E-638866A28CC2}"/>
              </a:ext>
            </a:extLst>
          </p:cNvPr>
          <p:cNvGrpSpPr/>
          <p:nvPr/>
        </p:nvGrpSpPr>
        <p:grpSpPr>
          <a:xfrm>
            <a:off x="7974088" y="96461"/>
            <a:ext cx="1230923" cy="1230923"/>
            <a:chOff x="4075623" y="3963329"/>
            <a:chExt cx="1230923" cy="1230923"/>
          </a:xfrm>
        </p:grpSpPr>
        <p:grpSp>
          <p:nvGrpSpPr>
            <p:cNvPr id="919" name="Groupe 918">
              <a:extLst>
                <a:ext uri="{FF2B5EF4-FFF2-40B4-BE49-F238E27FC236}">
                  <a16:creationId xmlns:a16="http://schemas.microsoft.com/office/drawing/2014/main" id="{12F6D047-590E-4FE8-A153-CB51C11F08F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1" name="Cylindre 920">
                <a:extLst>
                  <a:ext uri="{FF2B5EF4-FFF2-40B4-BE49-F238E27FC236}">
                    <a16:creationId xmlns:a16="http://schemas.microsoft.com/office/drawing/2014/main" id="{5E5275EC-5ABD-40A7-846F-05757869E54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A439D2D1-0F88-4554-B659-F509ACEBE1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+5cm</a:t>
                </a:r>
              </a:p>
            </p:txBody>
          </p:sp>
          <p:sp>
            <p:nvSpPr>
              <p:cNvPr id="923" name="Flèche : droite 922">
                <a:extLst>
                  <a:ext uri="{FF2B5EF4-FFF2-40B4-BE49-F238E27FC236}">
                    <a16:creationId xmlns:a16="http://schemas.microsoft.com/office/drawing/2014/main" id="{9ED42820-5AFA-4921-82E2-E137B1A054F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51721DE9-6474-47EE-9D9D-6936C83FC5E5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24" name="Groupe 923">
            <a:extLst>
              <a:ext uri="{FF2B5EF4-FFF2-40B4-BE49-F238E27FC236}">
                <a16:creationId xmlns:a16="http://schemas.microsoft.com/office/drawing/2014/main" id="{E8D6DB97-BA29-4E49-B4DB-DDE12B932002}"/>
              </a:ext>
            </a:extLst>
          </p:cNvPr>
          <p:cNvGrpSpPr/>
          <p:nvPr/>
        </p:nvGrpSpPr>
        <p:grpSpPr>
          <a:xfrm>
            <a:off x="8776525" y="96461"/>
            <a:ext cx="1230923" cy="1230923"/>
            <a:chOff x="4075623" y="3963329"/>
            <a:chExt cx="1230923" cy="1230923"/>
          </a:xfrm>
        </p:grpSpPr>
        <p:grpSp>
          <p:nvGrpSpPr>
            <p:cNvPr id="925" name="Groupe 924">
              <a:extLst>
                <a:ext uri="{FF2B5EF4-FFF2-40B4-BE49-F238E27FC236}">
                  <a16:creationId xmlns:a16="http://schemas.microsoft.com/office/drawing/2014/main" id="{D708B8F0-65CF-46AA-B29F-A9F90B7F77E3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27" name="Cylindre 926">
                <a:extLst>
                  <a:ext uri="{FF2B5EF4-FFF2-40B4-BE49-F238E27FC236}">
                    <a16:creationId xmlns:a16="http://schemas.microsoft.com/office/drawing/2014/main" id="{C5308595-DEA7-4881-A297-A9BEC83B3A3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28" name="Rectangle 927">
                <a:extLst>
                  <a:ext uri="{FF2B5EF4-FFF2-40B4-BE49-F238E27FC236}">
                    <a16:creationId xmlns:a16="http://schemas.microsoft.com/office/drawing/2014/main" id="{F0A8A6E4-819D-4D65-9FCF-21B4B836D94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+4cm</a:t>
                </a:r>
              </a:p>
            </p:txBody>
          </p:sp>
          <p:sp>
            <p:nvSpPr>
              <p:cNvPr id="929" name="Flèche : droite 928">
                <a:extLst>
                  <a:ext uri="{FF2B5EF4-FFF2-40B4-BE49-F238E27FC236}">
                    <a16:creationId xmlns:a16="http://schemas.microsoft.com/office/drawing/2014/main" id="{00FFEADA-C968-43C4-8BBD-558AE6EC3698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96A091E-D307-49FB-BE91-6F0BEABF15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0" name="Groupe 929">
            <a:extLst>
              <a:ext uri="{FF2B5EF4-FFF2-40B4-BE49-F238E27FC236}">
                <a16:creationId xmlns:a16="http://schemas.microsoft.com/office/drawing/2014/main" id="{6058E881-B4EA-4127-8CC4-F69E1AA724EE}"/>
              </a:ext>
            </a:extLst>
          </p:cNvPr>
          <p:cNvGrpSpPr/>
          <p:nvPr/>
        </p:nvGrpSpPr>
        <p:grpSpPr>
          <a:xfrm>
            <a:off x="9578962" y="96461"/>
            <a:ext cx="1230923" cy="1230923"/>
            <a:chOff x="4075623" y="3963329"/>
            <a:chExt cx="1230923" cy="1230923"/>
          </a:xfrm>
        </p:grpSpPr>
        <p:grpSp>
          <p:nvGrpSpPr>
            <p:cNvPr id="931" name="Groupe 930">
              <a:extLst>
                <a:ext uri="{FF2B5EF4-FFF2-40B4-BE49-F238E27FC236}">
                  <a16:creationId xmlns:a16="http://schemas.microsoft.com/office/drawing/2014/main" id="{5346C3C2-B551-4032-81E7-1AD0067AA9B5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3" name="Cylindre 932">
                <a:extLst>
                  <a:ext uri="{FF2B5EF4-FFF2-40B4-BE49-F238E27FC236}">
                    <a16:creationId xmlns:a16="http://schemas.microsoft.com/office/drawing/2014/main" id="{5B4C06BC-49A6-44A2-BBF5-9259DC12050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4C4F392E-2233-49BF-B16E-26D27F68AB0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+3cm</a:t>
                </a:r>
              </a:p>
            </p:txBody>
          </p:sp>
          <p:sp>
            <p:nvSpPr>
              <p:cNvPr id="935" name="Flèche : droite 934">
                <a:extLst>
                  <a:ext uri="{FF2B5EF4-FFF2-40B4-BE49-F238E27FC236}">
                    <a16:creationId xmlns:a16="http://schemas.microsoft.com/office/drawing/2014/main" id="{31AFB675-0743-4B1E-8E60-BFEC210AF9B4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1D0EDBE0-413F-4BC3-A0A0-7051DEAC8C46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36" name="Groupe 935">
            <a:extLst>
              <a:ext uri="{FF2B5EF4-FFF2-40B4-BE49-F238E27FC236}">
                <a16:creationId xmlns:a16="http://schemas.microsoft.com/office/drawing/2014/main" id="{F1624A11-696F-49C1-B18B-3C57D85A2BB2}"/>
              </a:ext>
            </a:extLst>
          </p:cNvPr>
          <p:cNvGrpSpPr/>
          <p:nvPr/>
        </p:nvGrpSpPr>
        <p:grpSpPr>
          <a:xfrm>
            <a:off x="10381399" y="96461"/>
            <a:ext cx="1230923" cy="1230923"/>
            <a:chOff x="4075623" y="3963329"/>
            <a:chExt cx="1230923" cy="1230923"/>
          </a:xfrm>
        </p:grpSpPr>
        <p:grpSp>
          <p:nvGrpSpPr>
            <p:cNvPr id="937" name="Groupe 936">
              <a:extLst>
                <a:ext uri="{FF2B5EF4-FFF2-40B4-BE49-F238E27FC236}">
                  <a16:creationId xmlns:a16="http://schemas.microsoft.com/office/drawing/2014/main" id="{1FBC1BFA-D71C-4FCA-B07F-F6D8CA80C5A4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39" name="Cylindre 938">
                <a:extLst>
                  <a:ext uri="{FF2B5EF4-FFF2-40B4-BE49-F238E27FC236}">
                    <a16:creationId xmlns:a16="http://schemas.microsoft.com/office/drawing/2014/main" id="{4796E5B9-6403-420B-8018-FE04F17F5A2F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5BE7AD0-DB53-41DC-A73F-D40D84CF395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+2cm</a:t>
                </a:r>
              </a:p>
            </p:txBody>
          </p:sp>
          <p:sp>
            <p:nvSpPr>
              <p:cNvPr id="941" name="Flèche : droite 940">
                <a:extLst>
                  <a:ext uri="{FF2B5EF4-FFF2-40B4-BE49-F238E27FC236}">
                    <a16:creationId xmlns:a16="http://schemas.microsoft.com/office/drawing/2014/main" id="{E09A5E64-9829-4D8B-9A6C-7B5BEBB919C1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CD71338-B777-47FA-BF21-56343B4C9B39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42" name="Groupe 941">
            <a:extLst>
              <a:ext uri="{FF2B5EF4-FFF2-40B4-BE49-F238E27FC236}">
                <a16:creationId xmlns:a16="http://schemas.microsoft.com/office/drawing/2014/main" id="{2C2B2B2D-5250-4318-A533-5216B0C0D92F}"/>
              </a:ext>
            </a:extLst>
          </p:cNvPr>
          <p:cNvGrpSpPr/>
          <p:nvPr/>
        </p:nvGrpSpPr>
        <p:grpSpPr>
          <a:xfrm>
            <a:off x="11183834" y="96461"/>
            <a:ext cx="1230923" cy="1230923"/>
            <a:chOff x="4075623" y="3963329"/>
            <a:chExt cx="1230923" cy="1230923"/>
          </a:xfrm>
        </p:grpSpPr>
        <p:grpSp>
          <p:nvGrpSpPr>
            <p:cNvPr id="943" name="Groupe 942">
              <a:extLst>
                <a:ext uri="{FF2B5EF4-FFF2-40B4-BE49-F238E27FC236}">
                  <a16:creationId xmlns:a16="http://schemas.microsoft.com/office/drawing/2014/main" id="{AA8F6301-DB57-48FB-A170-0D3677BBD5EF}"/>
                </a:ext>
              </a:extLst>
            </p:cNvPr>
            <p:cNvGrpSpPr/>
            <p:nvPr/>
          </p:nvGrpSpPr>
          <p:grpSpPr>
            <a:xfrm>
              <a:off x="4341114" y="4168052"/>
              <a:ext cx="699940" cy="821476"/>
              <a:chOff x="3131847" y="4170358"/>
              <a:chExt cx="699940" cy="821476"/>
            </a:xfrm>
          </p:grpSpPr>
          <p:sp>
            <p:nvSpPr>
              <p:cNvPr id="945" name="Cylindre 944">
                <a:extLst>
                  <a:ext uri="{FF2B5EF4-FFF2-40B4-BE49-F238E27FC236}">
                    <a16:creationId xmlns:a16="http://schemas.microsoft.com/office/drawing/2014/main" id="{A1BA83F0-6CE1-40B2-BD13-DA0356CBB0E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4B02E3F0-9732-480D-974E-F94B76E4CA3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+1cm</a:t>
                </a:r>
              </a:p>
            </p:txBody>
          </p:sp>
          <p:sp>
            <p:nvSpPr>
              <p:cNvPr id="947" name="Flèche : droite 946">
                <a:extLst>
                  <a:ext uri="{FF2B5EF4-FFF2-40B4-BE49-F238E27FC236}">
                    <a16:creationId xmlns:a16="http://schemas.microsoft.com/office/drawing/2014/main" id="{FEE60CB7-2E4C-4E66-AD59-2A3A7B07CC35}"/>
                  </a:ext>
                </a:extLst>
              </p:cNvPr>
              <p:cNvSpPr/>
              <p:nvPr/>
            </p:nvSpPr>
            <p:spPr>
              <a:xfrm rot="16200000">
                <a:off x="3395884" y="4339612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368153C-0083-4C51-AC6A-0015FAB049D7}"/>
                </a:ext>
              </a:extLst>
            </p:cNvPr>
            <p:cNvSpPr/>
            <p:nvPr/>
          </p:nvSpPr>
          <p:spPr>
            <a:xfrm>
              <a:off x="4075623" y="3963329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54" name="Groupe 953">
            <a:extLst>
              <a:ext uri="{FF2B5EF4-FFF2-40B4-BE49-F238E27FC236}">
                <a16:creationId xmlns:a16="http://schemas.microsoft.com/office/drawing/2014/main" id="{81C34E69-032B-47B2-AAE8-10578431B84A}"/>
              </a:ext>
            </a:extLst>
          </p:cNvPr>
          <p:cNvGrpSpPr/>
          <p:nvPr/>
        </p:nvGrpSpPr>
        <p:grpSpPr>
          <a:xfrm>
            <a:off x="752609" y="1327383"/>
            <a:ext cx="1230923" cy="1230923"/>
            <a:chOff x="3078864" y="3947895"/>
            <a:chExt cx="1230923" cy="1230923"/>
          </a:xfrm>
        </p:grpSpPr>
        <p:grpSp>
          <p:nvGrpSpPr>
            <p:cNvPr id="955" name="Groupe 954">
              <a:extLst>
                <a:ext uri="{FF2B5EF4-FFF2-40B4-BE49-F238E27FC236}">
                  <a16:creationId xmlns:a16="http://schemas.microsoft.com/office/drawing/2014/main" id="{1D0D261A-523D-4EB4-B314-5DFCC5D83256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57" name="Cylindre 956">
                <a:extLst>
                  <a:ext uri="{FF2B5EF4-FFF2-40B4-BE49-F238E27FC236}">
                    <a16:creationId xmlns:a16="http://schemas.microsoft.com/office/drawing/2014/main" id="{3A757569-FBDB-4D17-BD40-E65BBC25204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58" name="Rectangle 957">
                <a:extLst>
                  <a:ext uri="{FF2B5EF4-FFF2-40B4-BE49-F238E27FC236}">
                    <a16:creationId xmlns:a16="http://schemas.microsoft.com/office/drawing/2014/main" id="{6C6E05E9-FE7C-4C23-8549-0DEB5CDC6564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-14cm</a:t>
                </a:r>
              </a:p>
            </p:txBody>
          </p:sp>
          <p:sp>
            <p:nvSpPr>
              <p:cNvPr id="959" name="Flèche : droite 958">
                <a:extLst>
                  <a:ext uri="{FF2B5EF4-FFF2-40B4-BE49-F238E27FC236}">
                    <a16:creationId xmlns:a16="http://schemas.microsoft.com/office/drawing/2014/main" id="{E7F56333-DE56-4672-9EED-9BC910382BA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C10FB7EB-A5DD-4D3C-AF69-EF2492381C0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0" name="Groupe 959">
            <a:extLst>
              <a:ext uri="{FF2B5EF4-FFF2-40B4-BE49-F238E27FC236}">
                <a16:creationId xmlns:a16="http://schemas.microsoft.com/office/drawing/2014/main" id="{1D135A75-70ED-4F08-A95A-A0BF1EC961B4}"/>
              </a:ext>
            </a:extLst>
          </p:cNvPr>
          <p:cNvGrpSpPr/>
          <p:nvPr/>
        </p:nvGrpSpPr>
        <p:grpSpPr>
          <a:xfrm>
            <a:off x="1555498" y="1327383"/>
            <a:ext cx="1230923" cy="1230923"/>
            <a:chOff x="3078864" y="3947895"/>
            <a:chExt cx="1230923" cy="1230923"/>
          </a:xfrm>
        </p:grpSpPr>
        <p:grpSp>
          <p:nvGrpSpPr>
            <p:cNvPr id="961" name="Groupe 960">
              <a:extLst>
                <a:ext uri="{FF2B5EF4-FFF2-40B4-BE49-F238E27FC236}">
                  <a16:creationId xmlns:a16="http://schemas.microsoft.com/office/drawing/2014/main" id="{5A99657F-8EBF-4211-ACD3-E0559D4BF74A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3" name="Cylindre 962">
                <a:extLst>
                  <a:ext uri="{FF2B5EF4-FFF2-40B4-BE49-F238E27FC236}">
                    <a16:creationId xmlns:a16="http://schemas.microsoft.com/office/drawing/2014/main" id="{60C1F57D-DF42-43D7-B2BC-858CACF3B9A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1B77E308-BB3A-4FE5-8B25-C5F2ABF708C9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-13cm</a:t>
                </a:r>
              </a:p>
            </p:txBody>
          </p:sp>
          <p:sp>
            <p:nvSpPr>
              <p:cNvPr id="965" name="Flèche : droite 964">
                <a:extLst>
                  <a:ext uri="{FF2B5EF4-FFF2-40B4-BE49-F238E27FC236}">
                    <a16:creationId xmlns:a16="http://schemas.microsoft.com/office/drawing/2014/main" id="{A3A61267-906D-4B08-8F17-181646970A15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ABFE5838-D330-4294-9943-FC56860F60F7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66" name="Groupe 965">
            <a:extLst>
              <a:ext uri="{FF2B5EF4-FFF2-40B4-BE49-F238E27FC236}">
                <a16:creationId xmlns:a16="http://schemas.microsoft.com/office/drawing/2014/main" id="{F4737FC3-87CF-4A71-AB4C-249DF1B06C19}"/>
              </a:ext>
            </a:extLst>
          </p:cNvPr>
          <p:cNvGrpSpPr/>
          <p:nvPr/>
        </p:nvGrpSpPr>
        <p:grpSpPr>
          <a:xfrm>
            <a:off x="2358387" y="1327383"/>
            <a:ext cx="1230923" cy="1230923"/>
            <a:chOff x="3078864" y="3947895"/>
            <a:chExt cx="1230923" cy="1230923"/>
          </a:xfrm>
        </p:grpSpPr>
        <p:grpSp>
          <p:nvGrpSpPr>
            <p:cNvPr id="967" name="Groupe 966">
              <a:extLst>
                <a:ext uri="{FF2B5EF4-FFF2-40B4-BE49-F238E27FC236}">
                  <a16:creationId xmlns:a16="http://schemas.microsoft.com/office/drawing/2014/main" id="{A9F3FBF3-61E3-4755-9F5F-6A73568586D4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69" name="Cylindre 968">
                <a:extLst>
                  <a:ext uri="{FF2B5EF4-FFF2-40B4-BE49-F238E27FC236}">
                    <a16:creationId xmlns:a16="http://schemas.microsoft.com/office/drawing/2014/main" id="{EDD75188-C226-4C30-97A9-4DAA23E08B6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0BAE2603-BBE9-41EE-923F-8F83A6E7DB4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-12cm</a:t>
                </a:r>
              </a:p>
            </p:txBody>
          </p:sp>
          <p:sp>
            <p:nvSpPr>
              <p:cNvPr id="971" name="Flèche : droite 970">
                <a:extLst>
                  <a:ext uri="{FF2B5EF4-FFF2-40B4-BE49-F238E27FC236}">
                    <a16:creationId xmlns:a16="http://schemas.microsoft.com/office/drawing/2014/main" id="{E0C70982-E094-4270-8E3A-8AA855DF6EF1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7A7EBE7-67B4-46FD-8EB1-A4A41BBBB01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2" name="Groupe 971">
            <a:extLst>
              <a:ext uri="{FF2B5EF4-FFF2-40B4-BE49-F238E27FC236}">
                <a16:creationId xmlns:a16="http://schemas.microsoft.com/office/drawing/2014/main" id="{D901CBC3-6BFF-4A0F-A8C9-E9669A763B8A}"/>
              </a:ext>
            </a:extLst>
          </p:cNvPr>
          <p:cNvGrpSpPr/>
          <p:nvPr/>
        </p:nvGrpSpPr>
        <p:grpSpPr>
          <a:xfrm>
            <a:off x="3161276" y="1327383"/>
            <a:ext cx="1230923" cy="1230923"/>
            <a:chOff x="3078864" y="3947895"/>
            <a:chExt cx="1230923" cy="1230923"/>
          </a:xfrm>
        </p:grpSpPr>
        <p:grpSp>
          <p:nvGrpSpPr>
            <p:cNvPr id="973" name="Groupe 972">
              <a:extLst>
                <a:ext uri="{FF2B5EF4-FFF2-40B4-BE49-F238E27FC236}">
                  <a16:creationId xmlns:a16="http://schemas.microsoft.com/office/drawing/2014/main" id="{C5388CB0-3231-49F4-8C69-9C1854E597CB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75" name="Cylindre 974">
                <a:extLst>
                  <a:ext uri="{FF2B5EF4-FFF2-40B4-BE49-F238E27FC236}">
                    <a16:creationId xmlns:a16="http://schemas.microsoft.com/office/drawing/2014/main" id="{DBFD51E8-649A-433C-9053-C137258FF0F6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76" name="Rectangle 975">
                <a:extLst>
                  <a:ext uri="{FF2B5EF4-FFF2-40B4-BE49-F238E27FC236}">
                    <a16:creationId xmlns:a16="http://schemas.microsoft.com/office/drawing/2014/main" id="{D0E875AD-D540-4FE9-B0FD-BF1C477671F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-11cm</a:t>
                </a:r>
              </a:p>
            </p:txBody>
          </p:sp>
          <p:sp>
            <p:nvSpPr>
              <p:cNvPr id="977" name="Flèche : droite 976">
                <a:extLst>
                  <a:ext uri="{FF2B5EF4-FFF2-40B4-BE49-F238E27FC236}">
                    <a16:creationId xmlns:a16="http://schemas.microsoft.com/office/drawing/2014/main" id="{BE44F5E5-9774-4938-B2A2-BBD489EBE6A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2664960C-4068-4931-A8F4-EFF46C386918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78" name="Groupe 977">
            <a:extLst>
              <a:ext uri="{FF2B5EF4-FFF2-40B4-BE49-F238E27FC236}">
                <a16:creationId xmlns:a16="http://schemas.microsoft.com/office/drawing/2014/main" id="{F43C228A-CBDD-431C-806F-41A90C1B9C65}"/>
              </a:ext>
            </a:extLst>
          </p:cNvPr>
          <p:cNvGrpSpPr/>
          <p:nvPr/>
        </p:nvGrpSpPr>
        <p:grpSpPr>
          <a:xfrm>
            <a:off x="3964165" y="1327383"/>
            <a:ext cx="1230923" cy="1230923"/>
            <a:chOff x="3078864" y="3947895"/>
            <a:chExt cx="1230923" cy="1230923"/>
          </a:xfrm>
        </p:grpSpPr>
        <p:grpSp>
          <p:nvGrpSpPr>
            <p:cNvPr id="979" name="Groupe 978">
              <a:extLst>
                <a:ext uri="{FF2B5EF4-FFF2-40B4-BE49-F238E27FC236}">
                  <a16:creationId xmlns:a16="http://schemas.microsoft.com/office/drawing/2014/main" id="{FB3B3614-30E9-4461-BE74-F5CC9F1AAFC0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1" name="Cylindre 980">
                <a:extLst>
                  <a:ext uri="{FF2B5EF4-FFF2-40B4-BE49-F238E27FC236}">
                    <a16:creationId xmlns:a16="http://schemas.microsoft.com/office/drawing/2014/main" id="{A9825976-241E-4862-BEFD-4A5D5CCFDB7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F8760511-DD22-4EA5-8460-FA0C6100C0DE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-10cm</a:t>
                </a:r>
              </a:p>
            </p:txBody>
          </p:sp>
          <p:sp>
            <p:nvSpPr>
              <p:cNvPr id="983" name="Flèche : droite 982">
                <a:extLst>
                  <a:ext uri="{FF2B5EF4-FFF2-40B4-BE49-F238E27FC236}">
                    <a16:creationId xmlns:a16="http://schemas.microsoft.com/office/drawing/2014/main" id="{27933DD6-1497-4474-9F80-E5357302D1F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4AC9316F-E71E-40C2-9A26-ADB005CCC70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84" name="Groupe 983">
            <a:extLst>
              <a:ext uri="{FF2B5EF4-FFF2-40B4-BE49-F238E27FC236}">
                <a16:creationId xmlns:a16="http://schemas.microsoft.com/office/drawing/2014/main" id="{8FB03442-3468-4269-91CD-322692DD9F7F}"/>
              </a:ext>
            </a:extLst>
          </p:cNvPr>
          <p:cNvGrpSpPr/>
          <p:nvPr/>
        </p:nvGrpSpPr>
        <p:grpSpPr>
          <a:xfrm>
            <a:off x="4767054" y="1327383"/>
            <a:ext cx="1230923" cy="1230923"/>
            <a:chOff x="3078864" y="3947895"/>
            <a:chExt cx="1230923" cy="1230923"/>
          </a:xfrm>
        </p:grpSpPr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59ABBF31-0ED9-4902-A73E-70F637EB9902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87" name="Cylindre 986">
                <a:extLst>
                  <a:ext uri="{FF2B5EF4-FFF2-40B4-BE49-F238E27FC236}">
                    <a16:creationId xmlns:a16="http://schemas.microsoft.com/office/drawing/2014/main" id="{A9965BAE-BB5A-4718-BD5E-D9688BCA1B49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617EC4B8-AC20-4015-B45F-50A33E9D9D46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-9cm</a:t>
                </a:r>
              </a:p>
            </p:txBody>
          </p:sp>
          <p:sp>
            <p:nvSpPr>
              <p:cNvPr id="989" name="Flèche : droite 988">
                <a:extLst>
                  <a:ext uri="{FF2B5EF4-FFF2-40B4-BE49-F238E27FC236}">
                    <a16:creationId xmlns:a16="http://schemas.microsoft.com/office/drawing/2014/main" id="{EEE9CEA5-FEC9-48CA-813C-706E2758679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8010000D-B2AF-4024-B398-03E1DD98421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0" name="Groupe 989">
            <a:extLst>
              <a:ext uri="{FF2B5EF4-FFF2-40B4-BE49-F238E27FC236}">
                <a16:creationId xmlns:a16="http://schemas.microsoft.com/office/drawing/2014/main" id="{9A4A3BB4-180C-4725-9262-5B35A8803985}"/>
              </a:ext>
            </a:extLst>
          </p:cNvPr>
          <p:cNvGrpSpPr/>
          <p:nvPr/>
        </p:nvGrpSpPr>
        <p:grpSpPr>
          <a:xfrm>
            <a:off x="5569943" y="1327383"/>
            <a:ext cx="1230923" cy="1230923"/>
            <a:chOff x="3078864" y="3947895"/>
            <a:chExt cx="1230923" cy="1230923"/>
          </a:xfrm>
        </p:grpSpPr>
        <p:grpSp>
          <p:nvGrpSpPr>
            <p:cNvPr id="991" name="Groupe 990">
              <a:extLst>
                <a:ext uri="{FF2B5EF4-FFF2-40B4-BE49-F238E27FC236}">
                  <a16:creationId xmlns:a16="http://schemas.microsoft.com/office/drawing/2014/main" id="{5B39B3A6-65E8-48DB-BAE9-630E571A45F1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3" name="Cylindre 992">
                <a:extLst>
                  <a:ext uri="{FF2B5EF4-FFF2-40B4-BE49-F238E27FC236}">
                    <a16:creationId xmlns:a16="http://schemas.microsoft.com/office/drawing/2014/main" id="{5C919524-2C41-442F-98E0-8379D6C2D1C8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994" name="Rectangle 993">
                <a:extLst>
                  <a:ext uri="{FF2B5EF4-FFF2-40B4-BE49-F238E27FC236}">
                    <a16:creationId xmlns:a16="http://schemas.microsoft.com/office/drawing/2014/main" id="{2EAA6522-33CD-4B9C-ABD0-FA12CA1B1E2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-8m</a:t>
                </a:r>
              </a:p>
            </p:txBody>
          </p:sp>
          <p:sp>
            <p:nvSpPr>
              <p:cNvPr id="995" name="Flèche : droite 994">
                <a:extLst>
                  <a:ext uri="{FF2B5EF4-FFF2-40B4-BE49-F238E27FC236}">
                    <a16:creationId xmlns:a16="http://schemas.microsoft.com/office/drawing/2014/main" id="{9F7C510E-8761-4C72-AD24-9744C0B9D87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B609F74D-824F-44DB-8642-387A1CFA0CF3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996" name="Groupe 995">
            <a:extLst>
              <a:ext uri="{FF2B5EF4-FFF2-40B4-BE49-F238E27FC236}">
                <a16:creationId xmlns:a16="http://schemas.microsoft.com/office/drawing/2014/main" id="{BA4823BE-F140-4F37-8AC5-714E784F94EA}"/>
              </a:ext>
            </a:extLst>
          </p:cNvPr>
          <p:cNvGrpSpPr/>
          <p:nvPr/>
        </p:nvGrpSpPr>
        <p:grpSpPr>
          <a:xfrm>
            <a:off x="6372832" y="1327383"/>
            <a:ext cx="1230923" cy="1230923"/>
            <a:chOff x="3078864" y="3947895"/>
            <a:chExt cx="1230923" cy="1230923"/>
          </a:xfrm>
        </p:grpSpPr>
        <p:grpSp>
          <p:nvGrpSpPr>
            <p:cNvPr id="997" name="Groupe 996">
              <a:extLst>
                <a:ext uri="{FF2B5EF4-FFF2-40B4-BE49-F238E27FC236}">
                  <a16:creationId xmlns:a16="http://schemas.microsoft.com/office/drawing/2014/main" id="{698E0CA5-FCDB-4BBB-9436-9175DACC6D8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999" name="Cylindre 998">
                <a:extLst>
                  <a:ext uri="{FF2B5EF4-FFF2-40B4-BE49-F238E27FC236}">
                    <a16:creationId xmlns:a16="http://schemas.microsoft.com/office/drawing/2014/main" id="{342C0C61-5B61-4EA7-9035-1F433353114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B91C7FE-7641-4963-BA80-CBA286BD86C8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-7cm</a:t>
                </a:r>
              </a:p>
            </p:txBody>
          </p:sp>
          <p:sp>
            <p:nvSpPr>
              <p:cNvPr id="1001" name="Flèche : droite 1000">
                <a:extLst>
                  <a:ext uri="{FF2B5EF4-FFF2-40B4-BE49-F238E27FC236}">
                    <a16:creationId xmlns:a16="http://schemas.microsoft.com/office/drawing/2014/main" id="{505B6F80-ACEA-45CE-8B8D-669EFEAADE67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884C874-0FD6-40CF-9BCF-43C82420108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2" name="Groupe 1001">
            <a:extLst>
              <a:ext uri="{FF2B5EF4-FFF2-40B4-BE49-F238E27FC236}">
                <a16:creationId xmlns:a16="http://schemas.microsoft.com/office/drawing/2014/main" id="{3FD411E9-3E23-4017-A7BD-3887B59657E0}"/>
              </a:ext>
            </a:extLst>
          </p:cNvPr>
          <p:cNvGrpSpPr/>
          <p:nvPr/>
        </p:nvGrpSpPr>
        <p:grpSpPr>
          <a:xfrm>
            <a:off x="7175721" y="1327383"/>
            <a:ext cx="1230923" cy="1230923"/>
            <a:chOff x="3078864" y="3947895"/>
            <a:chExt cx="1230923" cy="1230923"/>
          </a:xfrm>
        </p:grpSpPr>
        <p:grpSp>
          <p:nvGrpSpPr>
            <p:cNvPr id="1003" name="Groupe 1002">
              <a:extLst>
                <a:ext uri="{FF2B5EF4-FFF2-40B4-BE49-F238E27FC236}">
                  <a16:creationId xmlns:a16="http://schemas.microsoft.com/office/drawing/2014/main" id="{D0BA9DD4-FD64-4296-BAA8-00EAFFF7747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05" name="Cylindre 1004">
                <a:extLst>
                  <a:ext uri="{FF2B5EF4-FFF2-40B4-BE49-F238E27FC236}">
                    <a16:creationId xmlns:a16="http://schemas.microsoft.com/office/drawing/2014/main" id="{BF0F81CD-5627-4C2F-BED1-7CE0C19C08CA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06" name="Rectangle 1005">
                <a:extLst>
                  <a:ext uri="{FF2B5EF4-FFF2-40B4-BE49-F238E27FC236}">
                    <a16:creationId xmlns:a16="http://schemas.microsoft.com/office/drawing/2014/main" id="{03F127B4-C949-4367-8A72-F680428B63D7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-6cm</a:t>
                </a:r>
              </a:p>
            </p:txBody>
          </p:sp>
          <p:sp>
            <p:nvSpPr>
              <p:cNvPr id="1007" name="Flèche : droite 1006">
                <a:extLst>
                  <a:ext uri="{FF2B5EF4-FFF2-40B4-BE49-F238E27FC236}">
                    <a16:creationId xmlns:a16="http://schemas.microsoft.com/office/drawing/2014/main" id="{4E450635-8E12-430D-BE18-F852E2C9925A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7011284-3795-4F1D-8FAC-D76003A480D6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08" name="Groupe 1007">
            <a:extLst>
              <a:ext uri="{FF2B5EF4-FFF2-40B4-BE49-F238E27FC236}">
                <a16:creationId xmlns:a16="http://schemas.microsoft.com/office/drawing/2014/main" id="{60569D37-6B37-4019-A2D8-65A2DE75773B}"/>
              </a:ext>
            </a:extLst>
          </p:cNvPr>
          <p:cNvGrpSpPr/>
          <p:nvPr/>
        </p:nvGrpSpPr>
        <p:grpSpPr>
          <a:xfrm>
            <a:off x="7978610" y="1327383"/>
            <a:ext cx="1230923" cy="1230923"/>
            <a:chOff x="3078864" y="3947895"/>
            <a:chExt cx="1230923" cy="1230923"/>
          </a:xfrm>
        </p:grpSpPr>
        <p:grpSp>
          <p:nvGrpSpPr>
            <p:cNvPr id="1009" name="Groupe 1008">
              <a:extLst>
                <a:ext uri="{FF2B5EF4-FFF2-40B4-BE49-F238E27FC236}">
                  <a16:creationId xmlns:a16="http://schemas.microsoft.com/office/drawing/2014/main" id="{619727B5-198E-421B-B9DE-AC84E564B3A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1" name="Cylindre 1010">
                <a:extLst>
                  <a:ext uri="{FF2B5EF4-FFF2-40B4-BE49-F238E27FC236}">
                    <a16:creationId xmlns:a16="http://schemas.microsoft.com/office/drawing/2014/main" id="{9BCBA68E-7A41-48DC-8048-A2F8AFEB4967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6E13F16-A797-41D3-AE84-0B992DE9F450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-5cm</a:t>
                </a:r>
              </a:p>
            </p:txBody>
          </p:sp>
          <p:sp>
            <p:nvSpPr>
              <p:cNvPr id="1013" name="Flèche : droite 1012">
                <a:extLst>
                  <a:ext uri="{FF2B5EF4-FFF2-40B4-BE49-F238E27FC236}">
                    <a16:creationId xmlns:a16="http://schemas.microsoft.com/office/drawing/2014/main" id="{E11C95DE-3B26-4E2B-B894-DDD58C68E02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CAB04FDA-31C9-4606-AF36-2143B12390D1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14" name="Groupe 1013">
            <a:extLst>
              <a:ext uri="{FF2B5EF4-FFF2-40B4-BE49-F238E27FC236}">
                <a16:creationId xmlns:a16="http://schemas.microsoft.com/office/drawing/2014/main" id="{937885D6-249F-46CD-A675-58BAF10F8B6E}"/>
              </a:ext>
            </a:extLst>
          </p:cNvPr>
          <p:cNvGrpSpPr/>
          <p:nvPr/>
        </p:nvGrpSpPr>
        <p:grpSpPr>
          <a:xfrm>
            <a:off x="8781499" y="1327383"/>
            <a:ext cx="1230923" cy="1230923"/>
            <a:chOff x="3078864" y="3947895"/>
            <a:chExt cx="1230923" cy="1230923"/>
          </a:xfrm>
        </p:grpSpPr>
        <p:grpSp>
          <p:nvGrpSpPr>
            <p:cNvPr id="1015" name="Groupe 1014">
              <a:extLst>
                <a:ext uri="{FF2B5EF4-FFF2-40B4-BE49-F238E27FC236}">
                  <a16:creationId xmlns:a16="http://schemas.microsoft.com/office/drawing/2014/main" id="{6749E9FB-10A9-4528-810D-1446205C0FDC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17" name="Cylindre 1016">
                <a:extLst>
                  <a:ext uri="{FF2B5EF4-FFF2-40B4-BE49-F238E27FC236}">
                    <a16:creationId xmlns:a16="http://schemas.microsoft.com/office/drawing/2014/main" id="{A7065235-DF12-44C3-AE41-24C8EA3A3EC3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1120F081-220A-4E8F-8891-EB44F49155C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-4cm</a:t>
                </a:r>
              </a:p>
            </p:txBody>
          </p:sp>
          <p:sp>
            <p:nvSpPr>
              <p:cNvPr id="1019" name="Flèche : droite 1018">
                <a:extLst>
                  <a:ext uri="{FF2B5EF4-FFF2-40B4-BE49-F238E27FC236}">
                    <a16:creationId xmlns:a16="http://schemas.microsoft.com/office/drawing/2014/main" id="{6492E2C7-3A0B-4C06-9894-895D55633449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A0556F5-0ABC-4059-BFEB-5A5D12C04374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0" name="Groupe 1019">
            <a:extLst>
              <a:ext uri="{FF2B5EF4-FFF2-40B4-BE49-F238E27FC236}">
                <a16:creationId xmlns:a16="http://schemas.microsoft.com/office/drawing/2014/main" id="{E2505C5E-2CAD-4FD2-9788-72CB4FEF9155}"/>
              </a:ext>
            </a:extLst>
          </p:cNvPr>
          <p:cNvGrpSpPr/>
          <p:nvPr/>
        </p:nvGrpSpPr>
        <p:grpSpPr>
          <a:xfrm>
            <a:off x="9584388" y="1327383"/>
            <a:ext cx="1230923" cy="1230923"/>
            <a:chOff x="3078864" y="3947895"/>
            <a:chExt cx="1230923" cy="1230923"/>
          </a:xfrm>
        </p:grpSpPr>
        <p:grpSp>
          <p:nvGrpSpPr>
            <p:cNvPr id="1021" name="Groupe 1020">
              <a:extLst>
                <a:ext uri="{FF2B5EF4-FFF2-40B4-BE49-F238E27FC236}">
                  <a16:creationId xmlns:a16="http://schemas.microsoft.com/office/drawing/2014/main" id="{46AF9936-79AA-409E-BEA0-C970AAFC8B13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3" name="Cylindre 1022">
                <a:extLst>
                  <a:ext uri="{FF2B5EF4-FFF2-40B4-BE49-F238E27FC236}">
                    <a16:creationId xmlns:a16="http://schemas.microsoft.com/office/drawing/2014/main" id="{A5EC56BE-A739-4303-8A5F-BB3E260D66E0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9AC97C68-89D1-41EA-B107-170E43D4CEEC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-3cm</a:t>
                </a:r>
              </a:p>
            </p:txBody>
          </p:sp>
          <p:sp>
            <p:nvSpPr>
              <p:cNvPr id="1025" name="Flèche : droite 1024">
                <a:extLst>
                  <a:ext uri="{FF2B5EF4-FFF2-40B4-BE49-F238E27FC236}">
                    <a16:creationId xmlns:a16="http://schemas.microsoft.com/office/drawing/2014/main" id="{9E773127-C7AA-4889-AB31-17131E4B7648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302FB360-9974-439A-A757-A2E35DF6823C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26" name="Groupe 1025">
            <a:extLst>
              <a:ext uri="{FF2B5EF4-FFF2-40B4-BE49-F238E27FC236}">
                <a16:creationId xmlns:a16="http://schemas.microsoft.com/office/drawing/2014/main" id="{F51C618F-2BB4-46D4-8955-CB32BC1BDC1F}"/>
              </a:ext>
            </a:extLst>
          </p:cNvPr>
          <p:cNvGrpSpPr/>
          <p:nvPr/>
        </p:nvGrpSpPr>
        <p:grpSpPr>
          <a:xfrm>
            <a:off x="10387277" y="1327383"/>
            <a:ext cx="1230923" cy="1230923"/>
            <a:chOff x="3078864" y="3947895"/>
            <a:chExt cx="1230923" cy="1230923"/>
          </a:xfrm>
        </p:grpSpPr>
        <p:grpSp>
          <p:nvGrpSpPr>
            <p:cNvPr id="1027" name="Groupe 1026">
              <a:extLst>
                <a:ext uri="{FF2B5EF4-FFF2-40B4-BE49-F238E27FC236}">
                  <a16:creationId xmlns:a16="http://schemas.microsoft.com/office/drawing/2014/main" id="{D88C69A8-7BC8-4E6A-A56D-EEE024A4D088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29" name="Cylindre 1028">
                <a:extLst>
                  <a:ext uri="{FF2B5EF4-FFF2-40B4-BE49-F238E27FC236}">
                    <a16:creationId xmlns:a16="http://schemas.microsoft.com/office/drawing/2014/main" id="{B400C647-9C91-4851-8B8D-24A3427AB8F5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EFDEB001-DC94-4B84-9EEE-1AC83C19ACE1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-2cm</a:t>
                </a:r>
              </a:p>
            </p:txBody>
          </p:sp>
          <p:sp>
            <p:nvSpPr>
              <p:cNvPr id="1031" name="Flèche : droite 1030">
                <a:extLst>
                  <a:ext uri="{FF2B5EF4-FFF2-40B4-BE49-F238E27FC236}">
                    <a16:creationId xmlns:a16="http://schemas.microsoft.com/office/drawing/2014/main" id="{C60FA07D-CD40-487D-BA50-36F833109A04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6E7253B4-7FC2-4BC9-B62E-5BF513ABAAB0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4934956B-7AE1-4ACF-B341-87F8A9A983B8}"/>
              </a:ext>
            </a:extLst>
          </p:cNvPr>
          <p:cNvGrpSpPr/>
          <p:nvPr/>
        </p:nvGrpSpPr>
        <p:grpSpPr>
          <a:xfrm>
            <a:off x="11190160" y="1327383"/>
            <a:ext cx="1230923" cy="1230923"/>
            <a:chOff x="3078864" y="3947895"/>
            <a:chExt cx="1230923" cy="1230923"/>
          </a:xfrm>
        </p:grpSpPr>
        <p:grpSp>
          <p:nvGrpSpPr>
            <p:cNvPr id="1033" name="Groupe 1032">
              <a:extLst>
                <a:ext uri="{FF2B5EF4-FFF2-40B4-BE49-F238E27FC236}">
                  <a16:creationId xmlns:a16="http://schemas.microsoft.com/office/drawing/2014/main" id="{4020949F-20D0-4C16-AA01-E3F35E4288CF}"/>
                </a:ext>
              </a:extLst>
            </p:cNvPr>
            <p:cNvGrpSpPr/>
            <p:nvPr/>
          </p:nvGrpSpPr>
          <p:grpSpPr>
            <a:xfrm>
              <a:off x="3344355" y="4152618"/>
              <a:ext cx="699940" cy="821476"/>
              <a:chOff x="3131847" y="4170358"/>
              <a:chExt cx="699940" cy="821476"/>
            </a:xfrm>
          </p:grpSpPr>
          <p:sp>
            <p:nvSpPr>
              <p:cNvPr id="1035" name="Cylindre 1034">
                <a:extLst>
                  <a:ext uri="{FF2B5EF4-FFF2-40B4-BE49-F238E27FC236}">
                    <a16:creationId xmlns:a16="http://schemas.microsoft.com/office/drawing/2014/main" id="{8CB0D9DF-3697-4BDF-9568-25036E670F1C}"/>
                  </a:ext>
                </a:extLst>
              </p:cNvPr>
              <p:cNvSpPr/>
              <p:nvPr/>
            </p:nvSpPr>
            <p:spPr>
              <a:xfrm>
                <a:off x="3311925" y="4170358"/>
                <a:ext cx="339782" cy="821476"/>
              </a:xfrm>
              <a:prstGeom prst="can">
                <a:avLst>
                  <a:gd name="adj" fmla="val 3079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2601A627-9040-4397-AD2C-5EE4D3D31DEF}"/>
                  </a:ext>
                </a:extLst>
              </p:cNvPr>
              <p:cNvSpPr/>
              <p:nvPr/>
            </p:nvSpPr>
            <p:spPr>
              <a:xfrm>
                <a:off x="3131847" y="4503249"/>
                <a:ext cx="699940" cy="2585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-1cm</a:t>
                </a:r>
              </a:p>
            </p:txBody>
          </p:sp>
          <p:sp>
            <p:nvSpPr>
              <p:cNvPr id="1037" name="Flèche : droite 1036">
                <a:extLst>
                  <a:ext uri="{FF2B5EF4-FFF2-40B4-BE49-F238E27FC236}">
                    <a16:creationId xmlns:a16="http://schemas.microsoft.com/office/drawing/2014/main" id="{56DBDA12-7B26-4DC8-9460-287EBCEF0BED}"/>
                  </a:ext>
                </a:extLst>
              </p:cNvPr>
              <p:cNvSpPr/>
              <p:nvPr/>
            </p:nvSpPr>
            <p:spPr>
              <a:xfrm rot="5400000">
                <a:off x="3395882" y="4786018"/>
                <a:ext cx="171863" cy="141338"/>
              </a:xfrm>
              <a:prstGeom prst="rightArrow">
                <a:avLst>
                  <a:gd name="adj1" fmla="val 50000"/>
                  <a:gd name="adj2" fmla="val 66041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effectLst>
                    <a:glow>
                      <a:schemeClr val="bg1"/>
                    </a:glow>
                  </a:effectLst>
                </a:endParaRPr>
              </a:p>
            </p:txBody>
          </p:sp>
        </p:grp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5C80D802-3C28-4593-A304-49483DE7D21B}"/>
                </a:ext>
              </a:extLst>
            </p:cNvPr>
            <p:cNvSpPr/>
            <p:nvPr/>
          </p:nvSpPr>
          <p:spPr>
            <a:xfrm>
              <a:off x="3078864" y="3947895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2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1B6C5DC-4ADD-4CF0-B62B-7099B503C226}"/>
              </a:ext>
            </a:extLst>
          </p:cNvPr>
          <p:cNvSpPr/>
          <p:nvPr/>
        </p:nvSpPr>
        <p:spPr>
          <a:xfrm>
            <a:off x="216165" y="118058"/>
            <a:ext cx="1187730" cy="1187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33319E2-7929-4288-9475-9F648A093BF1}"/>
              </a:ext>
            </a:extLst>
          </p:cNvPr>
          <p:cNvGrpSpPr/>
          <p:nvPr/>
        </p:nvGrpSpPr>
        <p:grpSpPr>
          <a:xfrm>
            <a:off x="11248768" y="4999048"/>
            <a:ext cx="407133" cy="821476"/>
            <a:chOff x="10029731" y="5303660"/>
            <a:chExt cx="407133" cy="821476"/>
          </a:xfrm>
        </p:grpSpPr>
        <p:sp>
          <p:nvSpPr>
            <p:cNvPr id="227" name="Cylindre 226">
              <a:extLst>
                <a:ext uri="{FF2B5EF4-FFF2-40B4-BE49-F238E27FC236}">
                  <a16:creationId xmlns:a16="http://schemas.microsoft.com/office/drawing/2014/main" id="{EACCC489-1588-4E71-B94A-CC6FB09FE96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87235BDF-443E-4CF9-AF62-F9327C6F1CD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234" name="Cylindre 233">
                <a:extLst>
                  <a:ext uri="{FF2B5EF4-FFF2-40B4-BE49-F238E27FC236}">
                    <a16:creationId xmlns:a16="http://schemas.microsoft.com/office/drawing/2014/main" id="{76B3967A-F943-4728-AE59-5D0C4AFCC05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7" name="Flèche : droite 236">
                <a:extLst>
                  <a:ext uri="{FF2B5EF4-FFF2-40B4-BE49-F238E27FC236}">
                    <a16:creationId xmlns:a16="http://schemas.microsoft.com/office/drawing/2014/main" id="{75089FD9-7D3E-4C9A-847F-29BF399B211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A3F6B3C-7827-4A5F-983B-45B01EFDCE7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231" name="ZoneTexte 230">
            <a:extLst>
              <a:ext uri="{FF2B5EF4-FFF2-40B4-BE49-F238E27FC236}">
                <a16:creationId xmlns:a16="http://schemas.microsoft.com/office/drawing/2014/main" id="{8C72AB1C-8ADB-46B8-85C1-48B4EA5487FE}"/>
              </a:ext>
            </a:extLst>
          </p:cNvPr>
          <p:cNvSpPr txBox="1"/>
          <p:nvPr/>
        </p:nvSpPr>
        <p:spPr>
          <a:xfrm>
            <a:off x="10992112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-1cm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162A2F5-B31D-4615-AAF5-9A4F02299EBD}"/>
              </a:ext>
            </a:extLst>
          </p:cNvPr>
          <p:cNvSpPr/>
          <p:nvPr/>
        </p:nvSpPr>
        <p:spPr>
          <a:xfrm>
            <a:off x="10836873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79" name="Groupe 378">
            <a:extLst>
              <a:ext uri="{FF2B5EF4-FFF2-40B4-BE49-F238E27FC236}">
                <a16:creationId xmlns:a16="http://schemas.microsoft.com/office/drawing/2014/main" id="{7F34A32C-5497-4771-8537-A15A686D332F}"/>
              </a:ext>
            </a:extLst>
          </p:cNvPr>
          <p:cNvGrpSpPr/>
          <p:nvPr/>
        </p:nvGrpSpPr>
        <p:grpSpPr>
          <a:xfrm>
            <a:off x="10283545" y="4999048"/>
            <a:ext cx="407133" cy="821476"/>
            <a:chOff x="10029731" y="5303660"/>
            <a:chExt cx="407133" cy="821476"/>
          </a:xfrm>
        </p:grpSpPr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12167496-4E38-404A-AB73-308C882EE74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384" name="Groupe 383">
              <a:extLst>
                <a:ext uri="{FF2B5EF4-FFF2-40B4-BE49-F238E27FC236}">
                  <a16:creationId xmlns:a16="http://schemas.microsoft.com/office/drawing/2014/main" id="{0C431E28-E7DC-4968-AF76-60EFFA475F3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385" name="Cylindre 384">
                <a:extLst>
                  <a:ext uri="{FF2B5EF4-FFF2-40B4-BE49-F238E27FC236}">
                    <a16:creationId xmlns:a16="http://schemas.microsoft.com/office/drawing/2014/main" id="{47596CD6-72C4-48C1-9014-E1BDB9CF8CE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6" name="Flèche : droite 385">
                <a:extLst>
                  <a:ext uri="{FF2B5EF4-FFF2-40B4-BE49-F238E27FC236}">
                    <a16:creationId xmlns:a16="http://schemas.microsoft.com/office/drawing/2014/main" id="{94B84B30-0E7E-4AF4-828F-D2603EBA62A4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BDC0BF58-9F7D-4D11-B873-5AD185AFC4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80" name="ZoneTexte 379">
            <a:extLst>
              <a:ext uri="{FF2B5EF4-FFF2-40B4-BE49-F238E27FC236}">
                <a16:creationId xmlns:a16="http://schemas.microsoft.com/office/drawing/2014/main" id="{229AF68A-230E-4225-A8BB-2731A533FCE6}"/>
              </a:ext>
            </a:extLst>
          </p:cNvPr>
          <p:cNvSpPr txBox="1"/>
          <p:nvPr/>
        </p:nvSpPr>
        <p:spPr>
          <a:xfrm>
            <a:off x="100268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-2cm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71BE19A-D9CD-4270-8DC5-24460E1BE239}"/>
              </a:ext>
            </a:extLst>
          </p:cNvPr>
          <p:cNvSpPr/>
          <p:nvPr/>
        </p:nvSpPr>
        <p:spPr>
          <a:xfrm>
            <a:off x="98716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D8C533A2-2F81-4FA2-8909-8F8ABF79C5B9}"/>
              </a:ext>
            </a:extLst>
          </p:cNvPr>
          <p:cNvGrpSpPr/>
          <p:nvPr/>
        </p:nvGrpSpPr>
        <p:grpSpPr>
          <a:xfrm>
            <a:off x="8353095" y="4999048"/>
            <a:ext cx="407133" cy="821476"/>
            <a:chOff x="10029731" y="5303660"/>
            <a:chExt cx="407133" cy="821476"/>
          </a:xfrm>
        </p:grpSpPr>
        <p:sp>
          <p:nvSpPr>
            <p:cNvPr id="402" name="Cylindre 401">
              <a:extLst>
                <a:ext uri="{FF2B5EF4-FFF2-40B4-BE49-F238E27FC236}">
                  <a16:creationId xmlns:a16="http://schemas.microsoft.com/office/drawing/2014/main" id="{32CD3D49-2D3D-4054-A7A7-7C977D2F4F4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334FF347-CE10-4C99-9D99-F025003E60C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04" name="Cylindre 403">
                <a:extLst>
                  <a:ext uri="{FF2B5EF4-FFF2-40B4-BE49-F238E27FC236}">
                    <a16:creationId xmlns:a16="http://schemas.microsoft.com/office/drawing/2014/main" id="{F8BFDD20-D7E2-43EB-90A9-BA4772D1C97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5" name="Flèche : droite 404">
                <a:extLst>
                  <a:ext uri="{FF2B5EF4-FFF2-40B4-BE49-F238E27FC236}">
                    <a16:creationId xmlns:a16="http://schemas.microsoft.com/office/drawing/2014/main" id="{387D3A48-6476-4B7B-834B-854CB154034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F68E705A-DE88-40A3-84E0-4F4806E13C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395" name="ZoneTexte 394">
            <a:extLst>
              <a:ext uri="{FF2B5EF4-FFF2-40B4-BE49-F238E27FC236}">
                <a16:creationId xmlns:a16="http://schemas.microsoft.com/office/drawing/2014/main" id="{AAF44FCF-CD5A-4796-972D-18171F73214E}"/>
              </a:ext>
            </a:extLst>
          </p:cNvPr>
          <p:cNvSpPr txBox="1"/>
          <p:nvPr/>
        </p:nvSpPr>
        <p:spPr>
          <a:xfrm>
            <a:off x="809643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-4cm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1F6116B-5151-44D7-BFD1-EB7D272AA8DF}"/>
              </a:ext>
            </a:extLst>
          </p:cNvPr>
          <p:cNvSpPr/>
          <p:nvPr/>
        </p:nvSpPr>
        <p:spPr>
          <a:xfrm>
            <a:off x="794120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CB564CA5-5D14-45F3-B0B1-5DE28B6DD0E3}"/>
              </a:ext>
            </a:extLst>
          </p:cNvPr>
          <p:cNvGrpSpPr/>
          <p:nvPr/>
        </p:nvGrpSpPr>
        <p:grpSpPr>
          <a:xfrm>
            <a:off x="9318320" y="4999048"/>
            <a:ext cx="407133" cy="821476"/>
            <a:chOff x="10029731" y="5303660"/>
            <a:chExt cx="407133" cy="821476"/>
          </a:xfrm>
        </p:grpSpPr>
        <p:sp>
          <p:nvSpPr>
            <p:cNvPr id="411" name="Cylindre 410">
              <a:extLst>
                <a:ext uri="{FF2B5EF4-FFF2-40B4-BE49-F238E27FC236}">
                  <a16:creationId xmlns:a16="http://schemas.microsoft.com/office/drawing/2014/main" id="{4549F75E-4F4F-4125-8269-9187E3C7FD8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12" name="Groupe 411">
              <a:extLst>
                <a:ext uri="{FF2B5EF4-FFF2-40B4-BE49-F238E27FC236}">
                  <a16:creationId xmlns:a16="http://schemas.microsoft.com/office/drawing/2014/main" id="{88389DEF-9F56-41B2-9530-C267A7F2D89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13" name="Cylindre 412">
                <a:extLst>
                  <a:ext uri="{FF2B5EF4-FFF2-40B4-BE49-F238E27FC236}">
                    <a16:creationId xmlns:a16="http://schemas.microsoft.com/office/drawing/2014/main" id="{6FD7F10D-ABAC-44FE-8423-9E64E939585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4" name="Flèche : droite 413">
                <a:extLst>
                  <a:ext uri="{FF2B5EF4-FFF2-40B4-BE49-F238E27FC236}">
                    <a16:creationId xmlns:a16="http://schemas.microsoft.com/office/drawing/2014/main" id="{2BFE5A0E-2466-4BD9-BF9A-3E5D977D5D9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C586E58-2C64-4BD9-AC5F-42E92FCE8561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09" name="ZoneTexte 408">
            <a:extLst>
              <a:ext uri="{FF2B5EF4-FFF2-40B4-BE49-F238E27FC236}">
                <a16:creationId xmlns:a16="http://schemas.microsoft.com/office/drawing/2014/main" id="{CE86D323-4C7F-4317-BD20-71B75BDCED59}"/>
              </a:ext>
            </a:extLst>
          </p:cNvPr>
          <p:cNvSpPr txBox="1"/>
          <p:nvPr/>
        </p:nvSpPr>
        <p:spPr>
          <a:xfrm>
            <a:off x="906166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-3cm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DF60714-5563-475C-A662-6D861D8B2CD4}"/>
              </a:ext>
            </a:extLst>
          </p:cNvPr>
          <p:cNvSpPr/>
          <p:nvPr/>
        </p:nvSpPr>
        <p:spPr>
          <a:xfrm>
            <a:off x="890642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2F771DC1-0D9C-4B98-A791-8957D495BD92}"/>
              </a:ext>
            </a:extLst>
          </p:cNvPr>
          <p:cNvGrpSpPr/>
          <p:nvPr/>
        </p:nvGrpSpPr>
        <p:grpSpPr>
          <a:xfrm>
            <a:off x="6422645" y="4999048"/>
            <a:ext cx="407133" cy="821476"/>
            <a:chOff x="10029731" y="5303660"/>
            <a:chExt cx="407133" cy="821476"/>
          </a:xfrm>
        </p:grpSpPr>
        <p:sp>
          <p:nvSpPr>
            <p:cNvPr id="424" name="Cylindre 423">
              <a:extLst>
                <a:ext uri="{FF2B5EF4-FFF2-40B4-BE49-F238E27FC236}">
                  <a16:creationId xmlns:a16="http://schemas.microsoft.com/office/drawing/2014/main" id="{128887DC-9F8A-45BF-A262-B84BD03AE65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25" name="Groupe 424">
              <a:extLst>
                <a:ext uri="{FF2B5EF4-FFF2-40B4-BE49-F238E27FC236}">
                  <a16:creationId xmlns:a16="http://schemas.microsoft.com/office/drawing/2014/main" id="{BB084BA9-1DD9-4A41-98FD-5D3455AB7D5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26" name="Cylindre 425">
                <a:extLst>
                  <a:ext uri="{FF2B5EF4-FFF2-40B4-BE49-F238E27FC236}">
                    <a16:creationId xmlns:a16="http://schemas.microsoft.com/office/drawing/2014/main" id="{E8C9343B-4E69-451B-BA01-767F923345B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7" name="Flèche : droite 426">
                <a:extLst>
                  <a:ext uri="{FF2B5EF4-FFF2-40B4-BE49-F238E27FC236}">
                    <a16:creationId xmlns:a16="http://schemas.microsoft.com/office/drawing/2014/main" id="{D6C4A53B-7989-4291-8C22-E43E6B720A1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1063DAB-1E44-40AC-B9EF-C4F41A7EDBE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18" name="ZoneTexte 417">
            <a:extLst>
              <a:ext uri="{FF2B5EF4-FFF2-40B4-BE49-F238E27FC236}">
                <a16:creationId xmlns:a16="http://schemas.microsoft.com/office/drawing/2014/main" id="{7DE36297-2992-498F-B49C-4BE44BB5FD96}"/>
              </a:ext>
            </a:extLst>
          </p:cNvPr>
          <p:cNvSpPr txBox="1"/>
          <p:nvPr/>
        </p:nvSpPr>
        <p:spPr>
          <a:xfrm>
            <a:off x="6165989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-6cm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15074DB-3CC8-4BB7-ADDC-50C6C4D016C1}"/>
              </a:ext>
            </a:extLst>
          </p:cNvPr>
          <p:cNvSpPr/>
          <p:nvPr/>
        </p:nvSpPr>
        <p:spPr>
          <a:xfrm>
            <a:off x="6010750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0" name="Groupe 429">
            <a:extLst>
              <a:ext uri="{FF2B5EF4-FFF2-40B4-BE49-F238E27FC236}">
                <a16:creationId xmlns:a16="http://schemas.microsoft.com/office/drawing/2014/main" id="{5C1B7E42-6248-41D0-83BB-20E354A91B42}"/>
              </a:ext>
            </a:extLst>
          </p:cNvPr>
          <p:cNvGrpSpPr/>
          <p:nvPr/>
        </p:nvGrpSpPr>
        <p:grpSpPr>
          <a:xfrm>
            <a:off x="7387870" y="4999048"/>
            <a:ext cx="407133" cy="821476"/>
            <a:chOff x="10029731" y="5303660"/>
            <a:chExt cx="407133" cy="821476"/>
          </a:xfrm>
        </p:grpSpPr>
        <p:sp>
          <p:nvSpPr>
            <p:cNvPr id="433" name="Cylindre 432">
              <a:extLst>
                <a:ext uri="{FF2B5EF4-FFF2-40B4-BE49-F238E27FC236}">
                  <a16:creationId xmlns:a16="http://schemas.microsoft.com/office/drawing/2014/main" id="{6DD5850A-B5FC-4A9D-8117-8F1B30C106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34" name="Groupe 433">
              <a:extLst>
                <a:ext uri="{FF2B5EF4-FFF2-40B4-BE49-F238E27FC236}">
                  <a16:creationId xmlns:a16="http://schemas.microsoft.com/office/drawing/2014/main" id="{A3C1384E-6DE7-47D5-97D5-3B13CCEEAF1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35" name="Cylindre 434">
                <a:extLst>
                  <a:ext uri="{FF2B5EF4-FFF2-40B4-BE49-F238E27FC236}">
                    <a16:creationId xmlns:a16="http://schemas.microsoft.com/office/drawing/2014/main" id="{4DDA6B24-9E81-466B-BC68-2652E649D0D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6" name="Flèche : droite 435">
                <a:extLst>
                  <a:ext uri="{FF2B5EF4-FFF2-40B4-BE49-F238E27FC236}">
                    <a16:creationId xmlns:a16="http://schemas.microsoft.com/office/drawing/2014/main" id="{077ADF52-5900-4C68-BA8A-395A509C1BF5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E403C93-5C9C-441F-836E-998B9811BD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31" name="ZoneTexte 430">
            <a:extLst>
              <a:ext uri="{FF2B5EF4-FFF2-40B4-BE49-F238E27FC236}">
                <a16:creationId xmlns:a16="http://schemas.microsoft.com/office/drawing/2014/main" id="{FBDDC2AB-2090-44E4-BEDE-CCA5AE8E4D7C}"/>
              </a:ext>
            </a:extLst>
          </p:cNvPr>
          <p:cNvSpPr txBox="1"/>
          <p:nvPr/>
        </p:nvSpPr>
        <p:spPr>
          <a:xfrm>
            <a:off x="7131214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-5cm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B4BF687-ACF6-4F8D-9E79-F7CED3DA5614}"/>
              </a:ext>
            </a:extLst>
          </p:cNvPr>
          <p:cNvSpPr/>
          <p:nvPr/>
        </p:nvSpPr>
        <p:spPr>
          <a:xfrm>
            <a:off x="6975975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35EC00F7-0AFF-46E0-9491-DE4F8DC8F99A}"/>
              </a:ext>
            </a:extLst>
          </p:cNvPr>
          <p:cNvGrpSpPr/>
          <p:nvPr/>
        </p:nvGrpSpPr>
        <p:grpSpPr>
          <a:xfrm>
            <a:off x="5452551" y="4999048"/>
            <a:ext cx="407133" cy="821476"/>
            <a:chOff x="10029731" y="5303660"/>
            <a:chExt cx="407133" cy="821476"/>
          </a:xfrm>
        </p:grpSpPr>
        <p:sp>
          <p:nvSpPr>
            <p:cNvPr id="442" name="Cylindre 441">
              <a:extLst>
                <a:ext uri="{FF2B5EF4-FFF2-40B4-BE49-F238E27FC236}">
                  <a16:creationId xmlns:a16="http://schemas.microsoft.com/office/drawing/2014/main" id="{EDED8DDF-CB65-4C16-BDA1-A3067E5A4D2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450E854A-FE3A-45F4-AE9C-312A81DB2D56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44" name="Cylindre 443">
                <a:extLst>
                  <a:ext uri="{FF2B5EF4-FFF2-40B4-BE49-F238E27FC236}">
                    <a16:creationId xmlns:a16="http://schemas.microsoft.com/office/drawing/2014/main" id="{D4855F77-6C2A-491E-B17D-F39DFBB11D2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5" name="Flèche : droite 444">
                <a:extLst>
                  <a:ext uri="{FF2B5EF4-FFF2-40B4-BE49-F238E27FC236}">
                    <a16:creationId xmlns:a16="http://schemas.microsoft.com/office/drawing/2014/main" id="{8DC277A0-32FB-4DF7-8AB5-E443C5943EE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C777CE25-DADD-48C1-972E-123597081F0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0" name="ZoneTexte 439">
            <a:extLst>
              <a:ext uri="{FF2B5EF4-FFF2-40B4-BE49-F238E27FC236}">
                <a16:creationId xmlns:a16="http://schemas.microsoft.com/office/drawing/2014/main" id="{438C5329-5DE2-413C-89C4-1531F5E12F6D}"/>
              </a:ext>
            </a:extLst>
          </p:cNvPr>
          <p:cNvSpPr txBox="1"/>
          <p:nvPr/>
        </p:nvSpPr>
        <p:spPr>
          <a:xfrm>
            <a:off x="5195895" y="5163565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-7cm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BF6F56E-F566-4D0E-8239-ABC6611EFF42}"/>
              </a:ext>
            </a:extLst>
          </p:cNvPr>
          <p:cNvSpPr/>
          <p:nvPr/>
        </p:nvSpPr>
        <p:spPr>
          <a:xfrm>
            <a:off x="5040656" y="479432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6A797B55-9F2F-44AA-8665-CBD72671EE94}"/>
              </a:ext>
            </a:extLst>
          </p:cNvPr>
          <p:cNvGrpSpPr/>
          <p:nvPr/>
        </p:nvGrpSpPr>
        <p:grpSpPr>
          <a:xfrm>
            <a:off x="4524289" y="4999046"/>
            <a:ext cx="407133" cy="821476"/>
            <a:chOff x="10029731" y="5303660"/>
            <a:chExt cx="407133" cy="821476"/>
          </a:xfrm>
        </p:grpSpPr>
        <p:sp>
          <p:nvSpPr>
            <p:cNvPr id="451" name="Cylindre 450">
              <a:extLst>
                <a:ext uri="{FF2B5EF4-FFF2-40B4-BE49-F238E27FC236}">
                  <a16:creationId xmlns:a16="http://schemas.microsoft.com/office/drawing/2014/main" id="{241552E1-9FE6-4FEF-BFD0-BE6C27DEDE8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52" name="Groupe 451">
              <a:extLst>
                <a:ext uri="{FF2B5EF4-FFF2-40B4-BE49-F238E27FC236}">
                  <a16:creationId xmlns:a16="http://schemas.microsoft.com/office/drawing/2014/main" id="{99E022A7-57D1-4BC6-A26B-E50144D5AAA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53" name="Cylindre 452">
                <a:extLst>
                  <a:ext uri="{FF2B5EF4-FFF2-40B4-BE49-F238E27FC236}">
                    <a16:creationId xmlns:a16="http://schemas.microsoft.com/office/drawing/2014/main" id="{6AF8EFA4-494B-4A6E-A66F-6BD7EF71C9F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4" name="Flèche : droite 453">
                <a:extLst>
                  <a:ext uri="{FF2B5EF4-FFF2-40B4-BE49-F238E27FC236}">
                    <a16:creationId xmlns:a16="http://schemas.microsoft.com/office/drawing/2014/main" id="{7AA1C058-A6BB-4FD6-9EAA-3F459AB868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037CCE5-76F1-4B99-A0CB-D233B5FD2BF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49" name="ZoneTexte 448">
            <a:extLst>
              <a:ext uri="{FF2B5EF4-FFF2-40B4-BE49-F238E27FC236}">
                <a16:creationId xmlns:a16="http://schemas.microsoft.com/office/drawing/2014/main" id="{868509D7-64A7-483A-B503-C271319787EB}"/>
              </a:ext>
            </a:extLst>
          </p:cNvPr>
          <p:cNvSpPr txBox="1"/>
          <p:nvPr/>
        </p:nvSpPr>
        <p:spPr>
          <a:xfrm>
            <a:off x="4267633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-8cm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90CFC374-6418-4E8D-A950-54A2131A7F3B}"/>
              </a:ext>
            </a:extLst>
          </p:cNvPr>
          <p:cNvSpPr/>
          <p:nvPr/>
        </p:nvSpPr>
        <p:spPr>
          <a:xfrm>
            <a:off x="4112394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57" name="Groupe 456">
            <a:extLst>
              <a:ext uri="{FF2B5EF4-FFF2-40B4-BE49-F238E27FC236}">
                <a16:creationId xmlns:a16="http://schemas.microsoft.com/office/drawing/2014/main" id="{40D8994B-A0D3-4E02-8A02-A96162C73273}"/>
              </a:ext>
            </a:extLst>
          </p:cNvPr>
          <p:cNvGrpSpPr/>
          <p:nvPr/>
        </p:nvGrpSpPr>
        <p:grpSpPr>
          <a:xfrm>
            <a:off x="3551284" y="4999046"/>
            <a:ext cx="407133" cy="821476"/>
            <a:chOff x="10029731" y="5303660"/>
            <a:chExt cx="407133" cy="821476"/>
          </a:xfrm>
        </p:grpSpPr>
        <p:sp>
          <p:nvSpPr>
            <p:cNvPr id="460" name="Cylindre 459">
              <a:extLst>
                <a:ext uri="{FF2B5EF4-FFF2-40B4-BE49-F238E27FC236}">
                  <a16:creationId xmlns:a16="http://schemas.microsoft.com/office/drawing/2014/main" id="{69FA6338-984F-4441-97BC-E69CC6187F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F3334992-1673-42E3-AE78-139440C7EB0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62" name="Cylindre 461">
                <a:extLst>
                  <a:ext uri="{FF2B5EF4-FFF2-40B4-BE49-F238E27FC236}">
                    <a16:creationId xmlns:a16="http://schemas.microsoft.com/office/drawing/2014/main" id="{49C692BC-1D70-4AD7-B5C6-8D875B816FD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3" name="Flèche : droite 462">
                <a:extLst>
                  <a:ext uri="{FF2B5EF4-FFF2-40B4-BE49-F238E27FC236}">
                    <a16:creationId xmlns:a16="http://schemas.microsoft.com/office/drawing/2014/main" id="{48463327-DB23-4F6B-933A-BCE530A0446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E09A856-BB0F-44A9-9B40-E1D6D4AB817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58" name="ZoneTexte 457">
            <a:extLst>
              <a:ext uri="{FF2B5EF4-FFF2-40B4-BE49-F238E27FC236}">
                <a16:creationId xmlns:a16="http://schemas.microsoft.com/office/drawing/2014/main" id="{63A0D2B0-93FB-4F9F-A9B6-9F5098AF007E}"/>
              </a:ext>
            </a:extLst>
          </p:cNvPr>
          <p:cNvSpPr txBox="1"/>
          <p:nvPr/>
        </p:nvSpPr>
        <p:spPr>
          <a:xfrm>
            <a:off x="3294628" y="5163563"/>
            <a:ext cx="920444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-9cm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550FE5D-4A9A-4A98-9A5C-605C6394CC47}"/>
              </a:ext>
            </a:extLst>
          </p:cNvPr>
          <p:cNvSpPr/>
          <p:nvPr/>
        </p:nvSpPr>
        <p:spPr>
          <a:xfrm>
            <a:off x="3139389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1DE6FD1B-0E21-4CFF-8D09-6487FA1C1690}"/>
              </a:ext>
            </a:extLst>
          </p:cNvPr>
          <p:cNvGrpSpPr/>
          <p:nvPr/>
        </p:nvGrpSpPr>
        <p:grpSpPr>
          <a:xfrm>
            <a:off x="2627870" y="4999046"/>
            <a:ext cx="407133" cy="821476"/>
            <a:chOff x="10029731" y="5303660"/>
            <a:chExt cx="407133" cy="821476"/>
          </a:xfrm>
        </p:grpSpPr>
        <p:sp>
          <p:nvSpPr>
            <p:cNvPr id="469" name="Cylindre 468">
              <a:extLst>
                <a:ext uri="{FF2B5EF4-FFF2-40B4-BE49-F238E27FC236}">
                  <a16:creationId xmlns:a16="http://schemas.microsoft.com/office/drawing/2014/main" id="{830BE983-AD6E-4541-A8DD-104664B05B38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0" name="Groupe 469">
              <a:extLst>
                <a:ext uri="{FF2B5EF4-FFF2-40B4-BE49-F238E27FC236}">
                  <a16:creationId xmlns:a16="http://schemas.microsoft.com/office/drawing/2014/main" id="{9147DA81-D214-4023-89FC-F57B9DC1B89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71" name="Cylindre 470">
                <a:extLst>
                  <a:ext uri="{FF2B5EF4-FFF2-40B4-BE49-F238E27FC236}">
                    <a16:creationId xmlns:a16="http://schemas.microsoft.com/office/drawing/2014/main" id="{4B286FEF-A37D-40CC-B3A9-2C1212D8DDD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2" name="Flèche : droite 471">
                <a:extLst>
                  <a:ext uri="{FF2B5EF4-FFF2-40B4-BE49-F238E27FC236}">
                    <a16:creationId xmlns:a16="http://schemas.microsoft.com/office/drawing/2014/main" id="{573A6ADF-53C7-46D8-B126-0251F6027506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FA76FF-6CC6-4F1C-BF09-3067C7C824B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67" name="ZoneTexte 466">
            <a:extLst>
              <a:ext uri="{FF2B5EF4-FFF2-40B4-BE49-F238E27FC236}">
                <a16:creationId xmlns:a16="http://schemas.microsoft.com/office/drawing/2014/main" id="{E35DA296-26AB-4070-B215-CF615985F87C}"/>
              </a:ext>
            </a:extLst>
          </p:cNvPr>
          <p:cNvSpPr txBox="1"/>
          <p:nvPr/>
        </p:nvSpPr>
        <p:spPr>
          <a:xfrm>
            <a:off x="2279844" y="5163563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-10cm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3F06722-28D7-4F1E-BB2D-0A737E2ED6FE}"/>
              </a:ext>
            </a:extLst>
          </p:cNvPr>
          <p:cNvSpPr/>
          <p:nvPr/>
        </p:nvSpPr>
        <p:spPr>
          <a:xfrm>
            <a:off x="2215975" y="4794323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BEF88C0B-4BB1-492E-882A-F5F48CA73024}"/>
              </a:ext>
            </a:extLst>
          </p:cNvPr>
          <p:cNvGrpSpPr/>
          <p:nvPr/>
        </p:nvGrpSpPr>
        <p:grpSpPr>
          <a:xfrm>
            <a:off x="1527110" y="4999045"/>
            <a:ext cx="407133" cy="821476"/>
            <a:chOff x="10029731" y="5303660"/>
            <a:chExt cx="407133" cy="821476"/>
          </a:xfrm>
        </p:grpSpPr>
        <p:sp>
          <p:nvSpPr>
            <p:cNvPr id="478" name="Cylindre 477">
              <a:extLst>
                <a:ext uri="{FF2B5EF4-FFF2-40B4-BE49-F238E27FC236}">
                  <a16:creationId xmlns:a16="http://schemas.microsoft.com/office/drawing/2014/main" id="{0BDFAD19-D78F-4A1C-97AF-D8C5860A821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79" name="Groupe 478">
              <a:extLst>
                <a:ext uri="{FF2B5EF4-FFF2-40B4-BE49-F238E27FC236}">
                  <a16:creationId xmlns:a16="http://schemas.microsoft.com/office/drawing/2014/main" id="{3272F687-1EB1-413F-AADA-C90E64ADFC4F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0" name="Cylindre 479">
                <a:extLst>
                  <a:ext uri="{FF2B5EF4-FFF2-40B4-BE49-F238E27FC236}">
                    <a16:creationId xmlns:a16="http://schemas.microsoft.com/office/drawing/2014/main" id="{CB62F9C5-FC36-4011-829B-297ED6B0F0E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1" name="Flèche : droite 480">
                <a:extLst>
                  <a:ext uri="{FF2B5EF4-FFF2-40B4-BE49-F238E27FC236}">
                    <a16:creationId xmlns:a16="http://schemas.microsoft.com/office/drawing/2014/main" id="{A26E54F1-4724-4E98-AF03-6717C22972F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85BFEC0-ABA9-4834-810D-A5CAFE3632D0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76" name="ZoneTexte 475">
            <a:extLst>
              <a:ext uri="{FF2B5EF4-FFF2-40B4-BE49-F238E27FC236}">
                <a16:creationId xmlns:a16="http://schemas.microsoft.com/office/drawing/2014/main" id="{E77BE718-B504-4A95-97BC-EFA9CEA2CA61}"/>
              </a:ext>
            </a:extLst>
          </p:cNvPr>
          <p:cNvSpPr txBox="1"/>
          <p:nvPr/>
        </p:nvSpPr>
        <p:spPr>
          <a:xfrm>
            <a:off x="1179083" y="5163562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-11cm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196C40-BEE9-4C66-8F6C-2B2336917678}"/>
              </a:ext>
            </a:extLst>
          </p:cNvPr>
          <p:cNvSpPr/>
          <p:nvPr/>
        </p:nvSpPr>
        <p:spPr>
          <a:xfrm>
            <a:off x="1115215" y="4794322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84" name="Groupe 483">
            <a:extLst>
              <a:ext uri="{FF2B5EF4-FFF2-40B4-BE49-F238E27FC236}">
                <a16:creationId xmlns:a16="http://schemas.microsoft.com/office/drawing/2014/main" id="{64C62F09-EA3A-4D5C-A7D9-8DB00D753181}"/>
              </a:ext>
            </a:extLst>
          </p:cNvPr>
          <p:cNvGrpSpPr/>
          <p:nvPr/>
        </p:nvGrpSpPr>
        <p:grpSpPr>
          <a:xfrm>
            <a:off x="2888296" y="3981381"/>
            <a:ext cx="407133" cy="821476"/>
            <a:chOff x="10029731" y="5303660"/>
            <a:chExt cx="407133" cy="821476"/>
          </a:xfrm>
        </p:grpSpPr>
        <p:sp>
          <p:nvSpPr>
            <p:cNvPr id="487" name="Cylindre 486">
              <a:extLst>
                <a:ext uri="{FF2B5EF4-FFF2-40B4-BE49-F238E27FC236}">
                  <a16:creationId xmlns:a16="http://schemas.microsoft.com/office/drawing/2014/main" id="{43E554A6-6390-4864-BC98-38ACF2D315D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88" name="Groupe 487">
              <a:extLst>
                <a:ext uri="{FF2B5EF4-FFF2-40B4-BE49-F238E27FC236}">
                  <a16:creationId xmlns:a16="http://schemas.microsoft.com/office/drawing/2014/main" id="{263DE830-C18C-406B-B22A-6611E1A1269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89" name="Cylindre 488">
                <a:extLst>
                  <a:ext uri="{FF2B5EF4-FFF2-40B4-BE49-F238E27FC236}">
                    <a16:creationId xmlns:a16="http://schemas.microsoft.com/office/drawing/2014/main" id="{FAB764C3-C802-4F94-8BD0-24BD92A13F71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0" name="Flèche : droite 489">
                <a:extLst>
                  <a:ext uri="{FF2B5EF4-FFF2-40B4-BE49-F238E27FC236}">
                    <a16:creationId xmlns:a16="http://schemas.microsoft.com/office/drawing/2014/main" id="{EAA1AA81-833C-49B1-AB12-D0AD21BF0C7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90C8255-5353-4FF1-AF62-72FC4358F6D7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85" name="ZoneTexte 484">
            <a:extLst>
              <a:ext uri="{FF2B5EF4-FFF2-40B4-BE49-F238E27FC236}">
                <a16:creationId xmlns:a16="http://schemas.microsoft.com/office/drawing/2014/main" id="{88C6515C-C7B6-4867-AEDB-56783D7A40DB}"/>
              </a:ext>
            </a:extLst>
          </p:cNvPr>
          <p:cNvSpPr txBox="1"/>
          <p:nvPr/>
        </p:nvSpPr>
        <p:spPr>
          <a:xfrm>
            <a:off x="2540269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-12cm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B7EEB4-BF9F-4755-88B1-E3E7D78A163B}"/>
              </a:ext>
            </a:extLst>
          </p:cNvPr>
          <p:cNvSpPr/>
          <p:nvPr/>
        </p:nvSpPr>
        <p:spPr>
          <a:xfrm>
            <a:off x="2476401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493" name="Groupe 492">
            <a:extLst>
              <a:ext uri="{FF2B5EF4-FFF2-40B4-BE49-F238E27FC236}">
                <a16:creationId xmlns:a16="http://schemas.microsoft.com/office/drawing/2014/main" id="{747D44F3-C1EE-4B54-859A-5A8336F8568E}"/>
              </a:ext>
            </a:extLst>
          </p:cNvPr>
          <p:cNvGrpSpPr/>
          <p:nvPr/>
        </p:nvGrpSpPr>
        <p:grpSpPr>
          <a:xfrm>
            <a:off x="4083715" y="4193678"/>
            <a:ext cx="407133" cy="821476"/>
            <a:chOff x="10029731" y="5303660"/>
            <a:chExt cx="407133" cy="821476"/>
          </a:xfrm>
        </p:grpSpPr>
        <p:sp>
          <p:nvSpPr>
            <p:cNvPr id="496" name="Cylindre 495">
              <a:extLst>
                <a:ext uri="{FF2B5EF4-FFF2-40B4-BE49-F238E27FC236}">
                  <a16:creationId xmlns:a16="http://schemas.microsoft.com/office/drawing/2014/main" id="{2AB03812-20D5-497D-A48F-AD5F6DBD5B0F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497" name="Groupe 496">
              <a:extLst>
                <a:ext uri="{FF2B5EF4-FFF2-40B4-BE49-F238E27FC236}">
                  <a16:creationId xmlns:a16="http://schemas.microsoft.com/office/drawing/2014/main" id="{F4B12A51-23CC-4619-B67B-83763AF08BD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498" name="Cylindre 497">
                <a:extLst>
                  <a:ext uri="{FF2B5EF4-FFF2-40B4-BE49-F238E27FC236}">
                    <a16:creationId xmlns:a16="http://schemas.microsoft.com/office/drawing/2014/main" id="{6EE2E61C-1D4D-4831-A319-C350A8376BAF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499" name="Flèche : droite 498">
                <a:extLst>
                  <a:ext uri="{FF2B5EF4-FFF2-40B4-BE49-F238E27FC236}">
                    <a16:creationId xmlns:a16="http://schemas.microsoft.com/office/drawing/2014/main" id="{04572995-9FB5-4F16-8D71-6285829724BC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2BE19B8-302D-44A2-8784-16EDEF6F97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494" name="ZoneTexte 493">
            <a:extLst>
              <a:ext uri="{FF2B5EF4-FFF2-40B4-BE49-F238E27FC236}">
                <a16:creationId xmlns:a16="http://schemas.microsoft.com/office/drawing/2014/main" id="{AAE629E3-CB15-4F32-9348-C1487FA74802}"/>
              </a:ext>
            </a:extLst>
          </p:cNvPr>
          <p:cNvSpPr txBox="1"/>
          <p:nvPr/>
        </p:nvSpPr>
        <p:spPr>
          <a:xfrm>
            <a:off x="3735688" y="4358195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-13cm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AC25091-6ED3-4D10-8CA1-89CCECAE9A5D}"/>
              </a:ext>
            </a:extLst>
          </p:cNvPr>
          <p:cNvSpPr/>
          <p:nvPr/>
        </p:nvSpPr>
        <p:spPr>
          <a:xfrm>
            <a:off x="3671820" y="3988955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02" name="Groupe 501">
            <a:extLst>
              <a:ext uri="{FF2B5EF4-FFF2-40B4-BE49-F238E27FC236}">
                <a16:creationId xmlns:a16="http://schemas.microsoft.com/office/drawing/2014/main" id="{03681664-AEA7-4185-987B-DDCA278F6895}"/>
              </a:ext>
            </a:extLst>
          </p:cNvPr>
          <p:cNvGrpSpPr/>
          <p:nvPr/>
        </p:nvGrpSpPr>
        <p:grpSpPr>
          <a:xfrm>
            <a:off x="5124890" y="3981381"/>
            <a:ext cx="407133" cy="821476"/>
            <a:chOff x="10029731" y="5303660"/>
            <a:chExt cx="407133" cy="821476"/>
          </a:xfrm>
        </p:grpSpPr>
        <p:sp>
          <p:nvSpPr>
            <p:cNvPr id="505" name="Cylindre 504">
              <a:extLst>
                <a:ext uri="{FF2B5EF4-FFF2-40B4-BE49-F238E27FC236}">
                  <a16:creationId xmlns:a16="http://schemas.microsoft.com/office/drawing/2014/main" id="{DB30A55B-D212-44AD-B45C-71015D75B770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06" name="Groupe 505">
              <a:extLst>
                <a:ext uri="{FF2B5EF4-FFF2-40B4-BE49-F238E27FC236}">
                  <a16:creationId xmlns:a16="http://schemas.microsoft.com/office/drawing/2014/main" id="{223424C9-D769-4361-9B6E-5C7020D148A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07" name="Cylindre 506">
                <a:extLst>
                  <a:ext uri="{FF2B5EF4-FFF2-40B4-BE49-F238E27FC236}">
                    <a16:creationId xmlns:a16="http://schemas.microsoft.com/office/drawing/2014/main" id="{54867814-4B7F-4533-92A5-F6F467E6F8E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8" name="Flèche : droite 507">
                <a:extLst>
                  <a:ext uri="{FF2B5EF4-FFF2-40B4-BE49-F238E27FC236}">
                    <a16:creationId xmlns:a16="http://schemas.microsoft.com/office/drawing/2014/main" id="{EAA6B8EA-C215-463D-8ED3-971F2746D5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C6389D43-FACD-4B3E-A08A-D6F054592F4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03" name="ZoneTexte 502">
            <a:extLst>
              <a:ext uri="{FF2B5EF4-FFF2-40B4-BE49-F238E27FC236}">
                <a16:creationId xmlns:a16="http://schemas.microsoft.com/office/drawing/2014/main" id="{4DE1736C-A910-4F6D-937E-FDC10850A0C4}"/>
              </a:ext>
            </a:extLst>
          </p:cNvPr>
          <p:cNvSpPr txBox="1"/>
          <p:nvPr/>
        </p:nvSpPr>
        <p:spPr>
          <a:xfrm>
            <a:off x="4776863" y="4145898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-14cm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3D51E66-DA93-46C7-8B95-81C17222F5A5}"/>
              </a:ext>
            </a:extLst>
          </p:cNvPr>
          <p:cNvSpPr/>
          <p:nvPr/>
        </p:nvSpPr>
        <p:spPr>
          <a:xfrm>
            <a:off x="4712995" y="377665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21C6BCC6-0111-45DA-AB7C-3A7668C42A9A}"/>
              </a:ext>
            </a:extLst>
          </p:cNvPr>
          <p:cNvGrpSpPr/>
          <p:nvPr/>
        </p:nvGrpSpPr>
        <p:grpSpPr>
          <a:xfrm>
            <a:off x="6657722" y="3970120"/>
            <a:ext cx="407133" cy="821476"/>
            <a:chOff x="10029731" y="5303660"/>
            <a:chExt cx="407133" cy="821476"/>
          </a:xfrm>
        </p:grpSpPr>
        <p:sp>
          <p:nvSpPr>
            <p:cNvPr id="514" name="Cylindre 513">
              <a:extLst>
                <a:ext uri="{FF2B5EF4-FFF2-40B4-BE49-F238E27FC236}">
                  <a16:creationId xmlns:a16="http://schemas.microsoft.com/office/drawing/2014/main" id="{499A67FF-B2C2-4FE1-92AB-8C892FFFE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15" name="Groupe 514">
              <a:extLst>
                <a:ext uri="{FF2B5EF4-FFF2-40B4-BE49-F238E27FC236}">
                  <a16:creationId xmlns:a16="http://schemas.microsoft.com/office/drawing/2014/main" id="{454D4C9B-FA01-444A-A860-C4EE0B162383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16" name="Cylindre 515">
                <a:extLst>
                  <a:ext uri="{FF2B5EF4-FFF2-40B4-BE49-F238E27FC236}">
                    <a16:creationId xmlns:a16="http://schemas.microsoft.com/office/drawing/2014/main" id="{B8A3C7B2-7E12-4FEE-90BF-310301A43633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7" name="Flèche : droite 516">
                <a:extLst>
                  <a:ext uri="{FF2B5EF4-FFF2-40B4-BE49-F238E27FC236}">
                    <a16:creationId xmlns:a16="http://schemas.microsoft.com/office/drawing/2014/main" id="{91DED14C-18EB-4152-BFB3-8A3D1666641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B3B34E81-36BD-4406-AC49-D96A99CE3AC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C84808DF-17B6-4114-8712-2D4C39CFA13B}"/>
              </a:ext>
            </a:extLst>
          </p:cNvPr>
          <p:cNvSpPr txBox="1"/>
          <p:nvPr/>
        </p:nvSpPr>
        <p:spPr>
          <a:xfrm>
            <a:off x="6309695" y="4134637"/>
            <a:ext cx="110318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-15cm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704CD962-4CDF-443B-B4C3-232886E8D81D}"/>
              </a:ext>
            </a:extLst>
          </p:cNvPr>
          <p:cNvSpPr/>
          <p:nvPr/>
        </p:nvSpPr>
        <p:spPr>
          <a:xfrm>
            <a:off x="6245827" y="3765397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816D373C-1D38-47E4-AE7E-1A048D85A073}"/>
              </a:ext>
            </a:extLst>
          </p:cNvPr>
          <p:cNvGrpSpPr/>
          <p:nvPr/>
        </p:nvGrpSpPr>
        <p:grpSpPr>
          <a:xfrm rot="10800000">
            <a:off x="11045200" y="2095521"/>
            <a:ext cx="407133" cy="821476"/>
            <a:chOff x="10029731" y="5303660"/>
            <a:chExt cx="407133" cy="821476"/>
          </a:xfrm>
        </p:grpSpPr>
        <p:sp>
          <p:nvSpPr>
            <p:cNvPr id="523" name="Cylindre 522">
              <a:extLst>
                <a:ext uri="{FF2B5EF4-FFF2-40B4-BE49-F238E27FC236}">
                  <a16:creationId xmlns:a16="http://schemas.microsoft.com/office/drawing/2014/main" id="{DCE11402-8D4E-4252-95D9-7904A12E3D8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24" name="Groupe 523">
              <a:extLst>
                <a:ext uri="{FF2B5EF4-FFF2-40B4-BE49-F238E27FC236}">
                  <a16:creationId xmlns:a16="http://schemas.microsoft.com/office/drawing/2014/main" id="{A0A57D75-E892-4F02-A005-411111EC164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25" name="Cylindre 524">
                <a:extLst>
                  <a:ext uri="{FF2B5EF4-FFF2-40B4-BE49-F238E27FC236}">
                    <a16:creationId xmlns:a16="http://schemas.microsoft.com/office/drawing/2014/main" id="{E7C3CD4B-2366-424D-838F-8B581B040ECC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6" name="Flèche : droite 525">
                <a:extLst>
                  <a:ext uri="{FF2B5EF4-FFF2-40B4-BE49-F238E27FC236}">
                    <a16:creationId xmlns:a16="http://schemas.microsoft.com/office/drawing/2014/main" id="{123E077E-DBFA-408F-A83D-0CF357D79B0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D67D08E-E83D-4567-8687-BD3F677967EE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21" name="ZoneTexte 520">
            <a:extLst>
              <a:ext uri="{FF2B5EF4-FFF2-40B4-BE49-F238E27FC236}">
                <a16:creationId xmlns:a16="http://schemas.microsoft.com/office/drawing/2014/main" id="{CB9B7AD6-C4AB-4A32-8454-9F029C3BFEFF}"/>
              </a:ext>
            </a:extLst>
          </p:cNvPr>
          <p:cNvSpPr txBox="1"/>
          <p:nvPr/>
        </p:nvSpPr>
        <p:spPr>
          <a:xfrm>
            <a:off x="10754080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+1cm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F1C6FBE-F65A-420F-B522-5CBF03AE0A8F}"/>
              </a:ext>
            </a:extLst>
          </p:cNvPr>
          <p:cNvSpPr/>
          <p:nvPr/>
        </p:nvSpPr>
        <p:spPr>
          <a:xfrm>
            <a:off x="10633305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C47B0AAD-29B0-421D-98D4-AA90B27CA699}"/>
              </a:ext>
            </a:extLst>
          </p:cNvPr>
          <p:cNvGrpSpPr/>
          <p:nvPr/>
        </p:nvGrpSpPr>
        <p:grpSpPr>
          <a:xfrm rot="10800000">
            <a:off x="10079977" y="2095521"/>
            <a:ext cx="407133" cy="821476"/>
            <a:chOff x="10029731" y="5303660"/>
            <a:chExt cx="407133" cy="821476"/>
          </a:xfrm>
        </p:grpSpPr>
        <p:sp>
          <p:nvSpPr>
            <p:cNvPr id="532" name="Cylindre 531">
              <a:extLst>
                <a:ext uri="{FF2B5EF4-FFF2-40B4-BE49-F238E27FC236}">
                  <a16:creationId xmlns:a16="http://schemas.microsoft.com/office/drawing/2014/main" id="{B70FA272-91F2-420A-97BD-4A594331AB36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33" name="Groupe 532">
              <a:extLst>
                <a:ext uri="{FF2B5EF4-FFF2-40B4-BE49-F238E27FC236}">
                  <a16:creationId xmlns:a16="http://schemas.microsoft.com/office/drawing/2014/main" id="{5D2F3522-5298-4BC7-9CEF-A9C2AC6F4D31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34" name="Cylindre 533">
                <a:extLst>
                  <a:ext uri="{FF2B5EF4-FFF2-40B4-BE49-F238E27FC236}">
                    <a16:creationId xmlns:a16="http://schemas.microsoft.com/office/drawing/2014/main" id="{3CB47326-BF7C-4BED-8335-BF2CC7F79A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5" name="Flèche : droite 534">
                <a:extLst>
                  <a:ext uri="{FF2B5EF4-FFF2-40B4-BE49-F238E27FC236}">
                    <a16:creationId xmlns:a16="http://schemas.microsoft.com/office/drawing/2014/main" id="{C8F05598-809B-4ED2-AEAB-08C1FEDB037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5FDAD01D-1319-4D00-BFD1-68A3D600DEA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0" name="ZoneTexte 529">
            <a:extLst>
              <a:ext uri="{FF2B5EF4-FFF2-40B4-BE49-F238E27FC236}">
                <a16:creationId xmlns:a16="http://schemas.microsoft.com/office/drawing/2014/main" id="{09875967-6526-44C0-A144-43B3C60D08D6}"/>
              </a:ext>
            </a:extLst>
          </p:cNvPr>
          <p:cNvSpPr txBox="1"/>
          <p:nvPr/>
        </p:nvSpPr>
        <p:spPr>
          <a:xfrm>
            <a:off x="97888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+2cm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54F82854-9241-4CF1-9578-AE5563A47FDA}"/>
              </a:ext>
            </a:extLst>
          </p:cNvPr>
          <p:cNvSpPr/>
          <p:nvPr/>
        </p:nvSpPr>
        <p:spPr>
          <a:xfrm>
            <a:off x="96680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38" name="Groupe 537">
            <a:extLst>
              <a:ext uri="{FF2B5EF4-FFF2-40B4-BE49-F238E27FC236}">
                <a16:creationId xmlns:a16="http://schemas.microsoft.com/office/drawing/2014/main" id="{23C9A19D-5F69-4520-88D6-33D875F129FB}"/>
              </a:ext>
            </a:extLst>
          </p:cNvPr>
          <p:cNvGrpSpPr/>
          <p:nvPr/>
        </p:nvGrpSpPr>
        <p:grpSpPr>
          <a:xfrm rot="10800000">
            <a:off x="8149527" y="2095521"/>
            <a:ext cx="407133" cy="821476"/>
            <a:chOff x="10029731" y="5303660"/>
            <a:chExt cx="407133" cy="821476"/>
          </a:xfrm>
        </p:grpSpPr>
        <p:sp>
          <p:nvSpPr>
            <p:cNvPr id="541" name="Cylindre 540">
              <a:extLst>
                <a:ext uri="{FF2B5EF4-FFF2-40B4-BE49-F238E27FC236}">
                  <a16:creationId xmlns:a16="http://schemas.microsoft.com/office/drawing/2014/main" id="{8A50D2C8-D07F-4E74-AA61-4B23F4C9A1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42" name="Groupe 541">
              <a:extLst>
                <a:ext uri="{FF2B5EF4-FFF2-40B4-BE49-F238E27FC236}">
                  <a16:creationId xmlns:a16="http://schemas.microsoft.com/office/drawing/2014/main" id="{5A4A5C62-80F0-4BAF-86EA-A0CE627145EB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43" name="Cylindre 542">
                <a:extLst>
                  <a:ext uri="{FF2B5EF4-FFF2-40B4-BE49-F238E27FC236}">
                    <a16:creationId xmlns:a16="http://schemas.microsoft.com/office/drawing/2014/main" id="{DF6880F1-D2C9-4021-BCE0-DCB4FC666BE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4" name="Flèche : droite 543">
                <a:extLst>
                  <a:ext uri="{FF2B5EF4-FFF2-40B4-BE49-F238E27FC236}">
                    <a16:creationId xmlns:a16="http://schemas.microsoft.com/office/drawing/2014/main" id="{AFA59621-97C9-4B23-8A4C-D23A89651002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048E93-24EC-4A9D-B8AD-A9B4E3BE9AAF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39" name="ZoneTexte 538">
            <a:extLst>
              <a:ext uri="{FF2B5EF4-FFF2-40B4-BE49-F238E27FC236}">
                <a16:creationId xmlns:a16="http://schemas.microsoft.com/office/drawing/2014/main" id="{55755712-647A-4184-8E57-6558BA38219D}"/>
              </a:ext>
            </a:extLst>
          </p:cNvPr>
          <p:cNvSpPr txBox="1"/>
          <p:nvPr/>
        </p:nvSpPr>
        <p:spPr>
          <a:xfrm>
            <a:off x="785840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+4cm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FA02A51-64B8-4AFD-BD2A-1C745130E5E0}"/>
              </a:ext>
            </a:extLst>
          </p:cNvPr>
          <p:cNvSpPr/>
          <p:nvPr/>
        </p:nvSpPr>
        <p:spPr>
          <a:xfrm>
            <a:off x="773763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47" name="Groupe 546">
            <a:extLst>
              <a:ext uri="{FF2B5EF4-FFF2-40B4-BE49-F238E27FC236}">
                <a16:creationId xmlns:a16="http://schemas.microsoft.com/office/drawing/2014/main" id="{2B351893-82CE-42EF-A39B-0FAF8D41027F}"/>
              </a:ext>
            </a:extLst>
          </p:cNvPr>
          <p:cNvGrpSpPr/>
          <p:nvPr/>
        </p:nvGrpSpPr>
        <p:grpSpPr>
          <a:xfrm rot="10800000">
            <a:off x="9114752" y="2095521"/>
            <a:ext cx="407133" cy="821476"/>
            <a:chOff x="10029731" y="5303660"/>
            <a:chExt cx="407133" cy="821476"/>
          </a:xfrm>
        </p:grpSpPr>
        <p:sp>
          <p:nvSpPr>
            <p:cNvPr id="550" name="Cylindre 549">
              <a:extLst>
                <a:ext uri="{FF2B5EF4-FFF2-40B4-BE49-F238E27FC236}">
                  <a16:creationId xmlns:a16="http://schemas.microsoft.com/office/drawing/2014/main" id="{DB9A380C-39C5-4AC0-ADA5-8CC2AA9F90A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51" name="Groupe 550">
              <a:extLst>
                <a:ext uri="{FF2B5EF4-FFF2-40B4-BE49-F238E27FC236}">
                  <a16:creationId xmlns:a16="http://schemas.microsoft.com/office/drawing/2014/main" id="{3FD99CB4-5AE7-45D5-991B-FCB01082D1E5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52" name="Cylindre 551">
                <a:extLst>
                  <a:ext uri="{FF2B5EF4-FFF2-40B4-BE49-F238E27FC236}">
                    <a16:creationId xmlns:a16="http://schemas.microsoft.com/office/drawing/2014/main" id="{EB7FCB17-E0BE-4F1D-BF21-0C4E0C830D8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3" name="Flèche : droite 552">
                <a:extLst>
                  <a:ext uri="{FF2B5EF4-FFF2-40B4-BE49-F238E27FC236}">
                    <a16:creationId xmlns:a16="http://schemas.microsoft.com/office/drawing/2014/main" id="{EA1761EE-1FC5-458D-BC72-4201CDC25B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555CD2A4-1476-4161-B9BE-64566F9A8A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48" name="ZoneTexte 547">
            <a:extLst>
              <a:ext uri="{FF2B5EF4-FFF2-40B4-BE49-F238E27FC236}">
                <a16:creationId xmlns:a16="http://schemas.microsoft.com/office/drawing/2014/main" id="{6C7C393B-41F1-4C91-96DA-8C616C4B4531}"/>
              </a:ext>
            </a:extLst>
          </p:cNvPr>
          <p:cNvSpPr txBox="1"/>
          <p:nvPr/>
        </p:nvSpPr>
        <p:spPr>
          <a:xfrm>
            <a:off x="882363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+3cm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DCC7464-E9F4-4DE2-BDCA-FF5C4FCF6164}"/>
              </a:ext>
            </a:extLst>
          </p:cNvPr>
          <p:cNvSpPr/>
          <p:nvPr/>
        </p:nvSpPr>
        <p:spPr>
          <a:xfrm>
            <a:off x="870285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60D0C86F-F9F4-4E06-B641-1CF3B34F1348}"/>
              </a:ext>
            </a:extLst>
          </p:cNvPr>
          <p:cNvGrpSpPr/>
          <p:nvPr/>
        </p:nvGrpSpPr>
        <p:grpSpPr>
          <a:xfrm rot="10800000">
            <a:off x="6219077" y="2095521"/>
            <a:ext cx="407133" cy="821476"/>
            <a:chOff x="10029731" y="5303660"/>
            <a:chExt cx="407133" cy="821476"/>
          </a:xfrm>
        </p:grpSpPr>
        <p:sp>
          <p:nvSpPr>
            <p:cNvPr id="559" name="Cylindre 558">
              <a:extLst>
                <a:ext uri="{FF2B5EF4-FFF2-40B4-BE49-F238E27FC236}">
                  <a16:creationId xmlns:a16="http://schemas.microsoft.com/office/drawing/2014/main" id="{68B66E63-7964-4015-9405-5F904A32E11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0" name="Groupe 559">
              <a:extLst>
                <a:ext uri="{FF2B5EF4-FFF2-40B4-BE49-F238E27FC236}">
                  <a16:creationId xmlns:a16="http://schemas.microsoft.com/office/drawing/2014/main" id="{78463866-079F-4A6D-860E-690454CBCCC0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61" name="Cylindre 560">
                <a:extLst>
                  <a:ext uri="{FF2B5EF4-FFF2-40B4-BE49-F238E27FC236}">
                    <a16:creationId xmlns:a16="http://schemas.microsoft.com/office/drawing/2014/main" id="{CBF1DCF5-DEA8-4FAF-9973-06EE56B51FD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2" name="Flèche : droite 561">
                <a:extLst>
                  <a:ext uri="{FF2B5EF4-FFF2-40B4-BE49-F238E27FC236}">
                    <a16:creationId xmlns:a16="http://schemas.microsoft.com/office/drawing/2014/main" id="{5098BD5E-4895-4A09-AB3C-D01D138AC377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28504D0B-C5A4-46F8-BE90-4B5A718FD748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57" name="ZoneTexte 556">
            <a:extLst>
              <a:ext uri="{FF2B5EF4-FFF2-40B4-BE49-F238E27FC236}">
                <a16:creationId xmlns:a16="http://schemas.microsoft.com/office/drawing/2014/main" id="{05948ED5-E45C-4056-B0A6-AAFBA1E75EA2}"/>
              </a:ext>
            </a:extLst>
          </p:cNvPr>
          <p:cNvSpPr txBox="1"/>
          <p:nvPr/>
        </p:nvSpPr>
        <p:spPr>
          <a:xfrm>
            <a:off x="5927957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+6cm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FB0A70D-6E2B-4CF1-9821-435513811D26}"/>
              </a:ext>
            </a:extLst>
          </p:cNvPr>
          <p:cNvSpPr/>
          <p:nvPr/>
        </p:nvSpPr>
        <p:spPr>
          <a:xfrm>
            <a:off x="5807182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65" name="Groupe 564">
            <a:extLst>
              <a:ext uri="{FF2B5EF4-FFF2-40B4-BE49-F238E27FC236}">
                <a16:creationId xmlns:a16="http://schemas.microsoft.com/office/drawing/2014/main" id="{78DF4F10-A3CE-4739-BDFE-D7D041D73B3B}"/>
              </a:ext>
            </a:extLst>
          </p:cNvPr>
          <p:cNvGrpSpPr/>
          <p:nvPr/>
        </p:nvGrpSpPr>
        <p:grpSpPr>
          <a:xfrm rot="10800000">
            <a:off x="7184302" y="2095521"/>
            <a:ext cx="407133" cy="821476"/>
            <a:chOff x="10029731" y="5303660"/>
            <a:chExt cx="407133" cy="821476"/>
          </a:xfrm>
        </p:grpSpPr>
        <p:sp>
          <p:nvSpPr>
            <p:cNvPr id="568" name="Cylindre 567">
              <a:extLst>
                <a:ext uri="{FF2B5EF4-FFF2-40B4-BE49-F238E27FC236}">
                  <a16:creationId xmlns:a16="http://schemas.microsoft.com/office/drawing/2014/main" id="{EDEB5656-5DBB-4F5D-9FE8-8A47268491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69" name="Groupe 568">
              <a:extLst>
                <a:ext uri="{FF2B5EF4-FFF2-40B4-BE49-F238E27FC236}">
                  <a16:creationId xmlns:a16="http://schemas.microsoft.com/office/drawing/2014/main" id="{EE877794-4F16-4662-B5BA-20B09E64081E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0" name="Cylindre 569">
                <a:extLst>
                  <a:ext uri="{FF2B5EF4-FFF2-40B4-BE49-F238E27FC236}">
                    <a16:creationId xmlns:a16="http://schemas.microsoft.com/office/drawing/2014/main" id="{556310D5-709B-4D42-969B-71151A5FD16A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1" name="Flèche : droite 570">
                <a:extLst>
                  <a:ext uri="{FF2B5EF4-FFF2-40B4-BE49-F238E27FC236}">
                    <a16:creationId xmlns:a16="http://schemas.microsoft.com/office/drawing/2014/main" id="{50E358FE-3389-44F0-A107-3B47E1C96A4B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4B94C3A-C809-4652-8D70-95C4B467F21A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66" name="ZoneTexte 565">
            <a:extLst>
              <a:ext uri="{FF2B5EF4-FFF2-40B4-BE49-F238E27FC236}">
                <a16:creationId xmlns:a16="http://schemas.microsoft.com/office/drawing/2014/main" id="{D3F06E41-15C4-43A6-AF15-EFFBC532F8F4}"/>
              </a:ext>
            </a:extLst>
          </p:cNvPr>
          <p:cNvSpPr txBox="1"/>
          <p:nvPr/>
        </p:nvSpPr>
        <p:spPr>
          <a:xfrm>
            <a:off x="6893182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+5cm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831433A-DF45-4B38-9126-E4B57B778495}"/>
              </a:ext>
            </a:extLst>
          </p:cNvPr>
          <p:cNvSpPr/>
          <p:nvPr/>
        </p:nvSpPr>
        <p:spPr>
          <a:xfrm>
            <a:off x="6772407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74" name="Groupe 573">
            <a:extLst>
              <a:ext uri="{FF2B5EF4-FFF2-40B4-BE49-F238E27FC236}">
                <a16:creationId xmlns:a16="http://schemas.microsoft.com/office/drawing/2014/main" id="{4CE4CB68-E208-4899-9B45-BF6F0F82334F}"/>
              </a:ext>
            </a:extLst>
          </p:cNvPr>
          <p:cNvGrpSpPr/>
          <p:nvPr/>
        </p:nvGrpSpPr>
        <p:grpSpPr>
          <a:xfrm rot="10800000">
            <a:off x="5248983" y="2095521"/>
            <a:ext cx="407133" cy="821476"/>
            <a:chOff x="10029731" y="5303660"/>
            <a:chExt cx="407133" cy="821476"/>
          </a:xfrm>
        </p:grpSpPr>
        <p:sp>
          <p:nvSpPr>
            <p:cNvPr id="577" name="Cylindre 576">
              <a:extLst>
                <a:ext uri="{FF2B5EF4-FFF2-40B4-BE49-F238E27FC236}">
                  <a16:creationId xmlns:a16="http://schemas.microsoft.com/office/drawing/2014/main" id="{3E1FA610-BD8F-49DB-B5BB-394BD33FC90C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78" name="Groupe 577">
              <a:extLst>
                <a:ext uri="{FF2B5EF4-FFF2-40B4-BE49-F238E27FC236}">
                  <a16:creationId xmlns:a16="http://schemas.microsoft.com/office/drawing/2014/main" id="{89FF953C-C3B8-4C1E-B3F4-3A56211DF31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79" name="Cylindre 578">
                <a:extLst>
                  <a:ext uri="{FF2B5EF4-FFF2-40B4-BE49-F238E27FC236}">
                    <a16:creationId xmlns:a16="http://schemas.microsoft.com/office/drawing/2014/main" id="{5758411E-6A1E-45B0-B71A-862069117712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0" name="Flèche : droite 579">
                <a:extLst>
                  <a:ext uri="{FF2B5EF4-FFF2-40B4-BE49-F238E27FC236}">
                    <a16:creationId xmlns:a16="http://schemas.microsoft.com/office/drawing/2014/main" id="{D1A53ACF-4B8E-4E3D-BE8E-B51DD03540B3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21FC65A8-7E4A-49B1-9EE6-77A1467AE082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75" name="ZoneTexte 574">
            <a:extLst>
              <a:ext uri="{FF2B5EF4-FFF2-40B4-BE49-F238E27FC236}">
                <a16:creationId xmlns:a16="http://schemas.microsoft.com/office/drawing/2014/main" id="{D17B0455-E4A4-41A4-A000-3DA5164BAC1C}"/>
              </a:ext>
            </a:extLst>
          </p:cNvPr>
          <p:cNvSpPr txBox="1"/>
          <p:nvPr/>
        </p:nvSpPr>
        <p:spPr>
          <a:xfrm>
            <a:off x="4957863" y="2260038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+7cm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B6CEEA7-F0B6-4837-A8AC-2FE80DCFC1D8}"/>
              </a:ext>
            </a:extLst>
          </p:cNvPr>
          <p:cNvSpPr/>
          <p:nvPr/>
        </p:nvSpPr>
        <p:spPr>
          <a:xfrm>
            <a:off x="4837088" y="1890798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83" name="Groupe 582">
            <a:extLst>
              <a:ext uri="{FF2B5EF4-FFF2-40B4-BE49-F238E27FC236}">
                <a16:creationId xmlns:a16="http://schemas.microsoft.com/office/drawing/2014/main" id="{FE1292F2-5EDC-4DE6-A849-59A23CCB5C44}"/>
              </a:ext>
            </a:extLst>
          </p:cNvPr>
          <p:cNvGrpSpPr/>
          <p:nvPr/>
        </p:nvGrpSpPr>
        <p:grpSpPr>
          <a:xfrm rot="10800000">
            <a:off x="4320721" y="2095519"/>
            <a:ext cx="407133" cy="821476"/>
            <a:chOff x="10029731" y="5303660"/>
            <a:chExt cx="407133" cy="821476"/>
          </a:xfrm>
        </p:grpSpPr>
        <p:sp>
          <p:nvSpPr>
            <p:cNvPr id="586" name="Cylindre 585">
              <a:extLst>
                <a:ext uri="{FF2B5EF4-FFF2-40B4-BE49-F238E27FC236}">
                  <a16:creationId xmlns:a16="http://schemas.microsoft.com/office/drawing/2014/main" id="{50DF6551-7DA3-4921-BD6E-76F6E49D68E2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2566843F-F31A-4911-BBBE-228EB910C232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88" name="Cylindre 587">
                <a:extLst>
                  <a:ext uri="{FF2B5EF4-FFF2-40B4-BE49-F238E27FC236}">
                    <a16:creationId xmlns:a16="http://schemas.microsoft.com/office/drawing/2014/main" id="{1C74DE32-4525-4436-84BF-4F55D06F5610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89" name="Flèche : droite 588">
                <a:extLst>
                  <a:ext uri="{FF2B5EF4-FFF2-40B4-BE49-F238E27FC236}">
                    <a16:creationId xmlns:a16="http://schemas.microsoft.com/office/drawing/2014/main" id="{652127CD-C525-43DD-91A6-5BD9FD66566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8D89DF8E-45E2-46FD-822E-81177A82B9F4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84" name="ZoneTexte 583">
            <a:extLst>
              <a:ext uri="{FF2B5EF4-FFF2-40B4-BE49-F238E27FC236}">
                <a16:creationId xmlns:a16="http://schemas.microsoft.com/office/drawing/2014/main" id="{69ACB44D-7C9E-42DC-B824-612B5749F88B}"/>
              </a:ext>
            </a:extLst>
          </p:cNvPr>
          <p:cNvSpPr txBox="1"/>
          <p:nvPr/>
        </p:nvSpPr>
        <p:spPr>
          <a:xfrm>
            <a:off x="4029601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+8cm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2A17D1E-320E-434A-9041-45D6D7C8345D}"/>
              </a:ext>
            </a:extLst>
          </p:cNvPr>
          <p:cNvSpPr/>
          <p:nvPr/>
        </p:nvSpPr>
        <p:spPr>
          <a:xfrm>
            <a:off x="3908826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592" name="Groupe 591">
            <a:extLst>
              <a:ext uri="{FF2B5EF4-FFF2-40B4-BE49-F238E27FC236}">
                <a16:creationId xmlns:a16="http://schemas.microsoft.com/office/drawing/2014/main" id="{5B4E3A07-0639-4FAF-BB62-954AC5D1B9A5}"/>
              </a:ext>
            </a:extLst>
          </p:cNvPr>
          <p:cNvGrpSpPr/>
          <p:nvPr/>
        </p:nvGrpSpPr>
        <p:grpSpPr>
          <a:xfrm rot="10800000">
            <a:off x="3347716" y="2095519"/>
            <a:ext cx="407133" cy="821476"/>
            <a:chOff x="10029731" y="5303660"/>
            <a:chExt cx="407133" cy="821476"/>
          </a:xfrm>
        </p:grpSpPr>
        <p:sp>
          <p:nvSpPr>
            <p:cNvPr id="595" name="Cylindre 594">
              <a:extLst>
                <a:ext uri="{FF2B5EF4-FFF2-40B4-BE49-F238E27FC236}">
                  <a16:creationId xmlns:a16="http://schemas.microsoft.com/office/drawing/2014/main" id="{199819E2-B327-4123-AE87-F5624FD3B415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596" name="Groupe 595">
              <a:extLst>
                <a:ext uri="{FF2B5EF4-FFF2-40B4-BE49-F238E27FC236}">
                  <a16:creationId xmlns:a16="http://schemas.microsoft.com/office/drawing/2014/main" id="{F75A4488-6265-42AB-A66C-DBD8B4CDFF0A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597" name="Cylindre 596">
                <a:extLst>
                  <a:ext uri="{FF2B5EF4-FFF2-40B4-BE49-F238E27FC236}">
                    <a16:creationId xmlns:a16="http://schemas.microsoft.com/office/drawing/2014/main" id="{6ED4F404-D05E-4EF4-823B-BDB3010EE959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8" name="Flèche : droite 597">
                <a:extLst>
                  <a:ext uri="{FF2B5EF4-FFF2-40B4-BE49-F238E27FC236}">
                    <a16:creationId xmlns:a16="http://schemas.microsoft.com/office/drawing/2014/main" id="{0A711847-2EE1-4439-8AD0-56E40D9A0220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5CB34EC4-4F22-4BD8-B0F2-E271059CD81C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593" name="ZoneTexte 592">
            <a:extLst>
              <a:ext uri="{FF2B5EF4-FFF2-40B4-BE49-F238E27FC236}">
                <a16:creationId xmlns:a16="http://schemas.microsoft.com/office/drawing/2014/main" id="{3EA6E3CB-F882-4459-A2C9-BFADB3D48CFE}"/>
              </a:ext>
            </a:extLst>
          </p:cNvPr>
          <p:cNvSpPr txBox="1"/>
          <p:nvPr/>
        </p:nvSpPr>
        <p:spPr>
          <a:xfrm>
            <a:off x="3056596" y="2260036"/>
            <a:ext cx="989373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+9cm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DC2D84CD-02EA-47AA-9811-07CACB90D248}"/>
              </a:ext>
            </a:extLst>
          </p:cNvPr>
          <p:cNvSpPr/>
          <p:nvPr/>
        </p:nvSpPr>
        <p:spPr>
          <a:xfrm>
            <a:off x="2935821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D7F8030-7CBB-482B-81F7-26B94C4B380A}"/>
              </a:ext>
            </a:extLst>
          </p:cNvPr>
          <p:cNvGrpSpPr/>
          <p:nvPr/>
        </p:nvGrpSpPr>
        <p:grpSpPr>
          <a:xfrm rot="10800000">
            <a:off x="2424302" y="2095519"/>
            <a:ext cx="407133" cy="821476"/>
            <a:chOff x="10029731" y="5303660"/>
            <a:chExt cx="407133" cy="821476"/>
          </a:xfrm>
        </p:grpSpPr>
        <p:sp>
          <p:nvSpPr>
            <p:cNvPr id="604" name="Cylindre 603">
              <a:extLst>
                <a:ext uri="{FF2B5EF4-FFF2-40B4-BE49-F238E27FC236}">
                  <a16:creationId xmlns:a16="http://schemas.microsoft.com/office/drawing/2014/main" id="{F32C3010-8BE7-486C-9233-DB3DDB673C8B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8BDD6259-455A-411C-8C0A-11F3256B1297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06" name="Cylindre 605">
                <a:extLst>
                  <a:ext uri="{FF2B5EF4-FFF2-40B4-BE49-F238E27FC236}">
                    <a16:creationId xmlns:a16="http://schemas.microsoft.com/office/drawing/2014/main" id="{4385A834-953B-4CD6-BD32-DBD2FA27A17E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7" name="Flèche : droite 606">
                <a:extLst>
                  <a:ext uri="{FF2B5EF4-FFF2-40B4-BE49-F238E27FC236}">
                    <a16:creationId xmlns:a16="http://schemas.microsoft.com/office/drawing/2014/main" id="{74451C83-BD87-4817-B1E5-5D62D04DC01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AA6A1B6-C61D-464B-BB16-C2D10FB25EA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02" name="ZoneTexte 601">
            <a:extLst>
              <a:ext uri="{FF2B5EF4-FFF2-40B4-BE49-F238E27FC236}">
                <a16:creationId xmlns:a16="http://schemas.microsoft.com/office/drawing/2014/main" id="{6610CB4C-7530-4432-A28D-94982CDB490D}"/>
              </a:ext>
            </a:extLst>
          </p:cNvPr>
          <p:cNvSpPr txBox="1"/>
          <p:nvPr/>
        </p:nvSpPr>
        <p:spPr>
          <a:xfrm>
            <a:off x="2041811" y="2260036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+10cm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23668A6F-EA2C-4467-A155-6A7A0D92536B}"/>
              </a:ext>
            </a:extLst>
          </p:cNvPr>
          <p:cNvSpPr/>
          <p:nvPr/>
        </p:nvSpPr>
        <p:spPr>
          <a:xfrm>
            <a:off x="2012407" y="1890796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084C3487-24B1-40A8-A3C1-B5F32B6EBB34}"/>
              </a:ext>
            </a:extLst>
          </p:cNvPr>
          <p:cNvGrpSpPr/>
          <p:nvPr/>
        </p:nvGrpSpPr>
        <p:grpSpPr>
          <a:xfrm rot="10800000">
            <a:off x="2111241" y="654657"/>
            <a:ext cx="407133" cy="821476"/>
            <a:chOff x="10029731" y="5303660"/>
            <a:chExt cx="407133" cy="821476"/>
          </a:xfrm>
        </p:grpSpPr>
        <p:sp>
          <p:nvSpPr>
            <p:cNvPr id="622" name="Cylindre 621">
              <a:extLst>
                <a:ext uri="{FF2B5EF4-FFF2-40B4-BE49-F238E27FC236}">
                  <a16:creationId xmlns:a16="http://schemas.microsoft.com/office/drawing/2014/main" id="{DE782370-6E17-4013-9B95-997C0CF65E34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23" name="Groupe 622">
              <a:extLst>
                <a:ext uri="{FF2B5EF4-FFF2-40B4-BE49-F238E27FC236}">
                  <a16:creationId xmlns:a16="http://schemas.microsoft.com/office/drawing/2014/main" id="{BD62B1C1-5921-4191-8413-D64678FA8C5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24" name="Cylindre 623">
                <a:extLst>
                  <a:ext uri="{FF2B5EF4-FFF2-40B4-BE49-F238E27FC236}">
                    <a16:creationId xmlns:a16="http://schemas.microsoft.com/office/drawing/2014/main" id="{02F6AC26-A0E6-47EE-85BB-B5F0F6867A3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5" name="Flèche : droite 624">
                <a:extLst>
                  <a:ext uri="{FF2B5EF4-FFF2-40B4-BE49-F238E27FC236}">
                    <a16:creationId xmlns:a16="http://schemas.microsoft.com/office/drawing/2014/main" id="{71E06E99-CF32-49CC-852C-FFC0CA83B558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A502F981-6543-4A63-A5F7-B1DBCCBF4D6D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0" name="ZoneTexte 619">
            <a:extLst>
              <a:ext uri="{FF2B5EF4-FFF2-40B4-BE49-F238E27FC236}">
                <a16:creationId xmlns:a16="http://schemas.microsoft.com/office/drawing/2014/main" id="{8C965A3E-C396-49AB-8A9A-73D4C33F3C47}"/>
              </a:ext>
            </a:extLst>
          </p:cNvPr>
          <p:cNvSpPr txBox="1"/>
          <p:nvPr/>
        </p:nvSpPr>
        <p:spPr>
          <a:xfrm>
            <a:off x="1728750" y="819174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+12cm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882C73D-083C-42E8-9DAA-C96016440F60}"/>
              </a:ext>
            </a:extLst>
          </p:cNvPr>
          <p:cNvSpPr/>
          <p:nvPr/>
        </p:nvSpPr>
        <p:spPr>
          <a:xfrm>
            <a:off x="1699346" y="449934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28" name="Groupe 627">
            <a:extLst>
              <a:ext uri="{FF2B5EF4-FFF2-40B4-BE49-F238E27FC236}">
                <a16:creationId xmlns:a16="http://schemas.microsoft.com/office/drawing/2014/main" id="{8BFA0331-30B9-4090-A5EE-075CFBB34472}"/>
              </a:ext>
            </a:extLst>
          </p:cNvPr>
          <p:cNvGrpSpPr/>
          <p:nvPr/>
        </p:nvGrpSpPr>
        <p:grpSpPr>
          <a:xfrm rot="10800000">
            <a:off x="3889770" y="1028144"/>
            <a:ext cx="407133" cy="821476"/>
            <a:chOff x="10029731" y="5303660"/>
            <a:chExt cx="407133" cy="821476"/>
          </a:xfrm>
        </p:grpSpPr>
        <p:sp>
          <p:nvSpPr>
            <p:cNvPr id="631" name="Cylindre 630">
              <a:extLst>
                <a:ext uri="{FF2B5EF4-FFF2-40B4-BE49-F238E27FC236}">
                  <a16:creationId xmlns:a16="http://schemas.microsoft.com/office/drawing/2014/main" id="{21CAA132-8631-4A6A-BA2A-674257080491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32" name="Groupe 631">
              <a:extLst>
                <a:ext uri="{FF2B5EF4-FFF2-40B4-BE49-F238E27FC236}">
                  <a16:creationId xmlns:a16="http://schemas.microsoft.com/office/drawing/2014/main" id="{30F452E4-D875-49FB-8576-0B16D1954F24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33" name="Cylindre 632">
                <a:extLst>
                  <a:ext uri="{FF2B5EF4-FFF2-40B4-BE49-F238E27FC236}">
                    <a16:creationId xmlns:a16="http://schemas.microsoft.com/office/drawing/2014/main" id="{772B1B9F-FB3F-43CC-95DE-62104E74F258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4" name="Flèche : droite 633">
                <a:extLst>
                  <a:ext uri="{FF2B5EF4-FFF2-40B4-BE49-F238E27FC236}">
                    <a16:creationId xmlns:a16="http://schemas.microsoft.com/office/drawing/2014/main" id="{F811C352-C748-4662-A348-4792BDF5008D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A420AADB-E308-4F6A-BAA1-0F095A5C83B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29" name="ZoneTexte 628">
            <a:extLst>
              <a:ext uri="{FF2B5EF4-FFF2-40B4-BE49-F238E27FC236}">
                <a16:creationId xmlns:a16="http://schemas.microsoft.com/office/drawing/2014/main" id="{F2AD133A-375C-478E-A03D-FDC81AE967BE}"/>
              </a:ext>
            </a:extLst>
          </p:cNvPr>
          <p:cNvSpPr txBox="1"/>
          <p:nvPr/>
        </p:nvSpPr>
        <p:spPr>
          <a:xfrm>
            <a:off x="3507279" y="119266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+13cm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0ECED5F1-4290-4602-A8E6-A0AAF1D20C9F}"/>
              </a:ext>
            </a:extLst>
          </p:cNvPr>
          <p:cNvSpPr/>
          <p:nvPr/>
        </p:nvSpPr>
        <p:spPr>
          <a:xfrm>
            <a:off x="3477875" y="82342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37" name="Groupe 636">
            <a:extLst>
              <a:ext uri="{FF2B5EF4-FFF2-40B4-BE49-F238E27FC236}">
                <a16:creationId xmlns:a16="http://schemas.microsoft.com/office/drawing/2014/main" id="{A61D681C-5B97-4D90-AF20-2871FACB8967}"/>
              </a:ext>
            </a:extLst>
          </p:cNvPr>
          <p:cNvGrpSpPr/>
          <p:nvPr/>
        </p:nvGrpSpPr>
        <p:grpSpPr>
          <a:xfrm rot="10800000">
            <a:off x="4921322" y="1077854"/>
            <a:ext cx="407133" cy="821476"/>
            <a:chOff x="10029731" y="5303660"/>
            <a:chExt cx="407133" cy="821476"/>
          </a:xfrm>
        </p:grpSpPr>
        <p:sp>
          <p:nvSpPr>
            <p:cNvPr id="640" name="Cylindre 639">
              <a:extLst>
                <a:ext uri="{FF2B5EF4-FFF2-40B4-BE49-F238E27FC236}">
                  <a16:creationId xmlns:a16="http://schemas.microsoft.com/office/drawing/2014/main" id="{3C6711E1-66A4-442F-8183-93EAC875AD0A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032DAE16-8CCD-4AA2-8A6D-36103A5A1D2D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42" name="Cylindre 641">
                <a:extLst>
                  <a:ext uri="{FF2B5EF4-FFF2-40B4-BE49-F238E27FC236}">
                    <a16:creationId xmlns:a16="http://schemas.microsoft.com/office/drawing/2014/main" id="{7A1F563A-7549-4841-A785-18556165E36B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3" name="Flèche : droite 642">
                <a:extLst>
                  <a:ext uri="{FF2B5EF4-FFF2-40B4-BE49-F238E27FC236}">
                    <a16:creationId xmlns:a16="http://schemas.microsoft.com/office/drawing/2014/main" id="{88D0FAEB-F36B-4A1E-BE32-8AB2EBBA2581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3DC364-7870-4CE0-8853-F8A1569F9496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</p:grpSp>
      <p:sp>
        <p:nvSpPr>
          <p:cNvPr id="638" name="ZoneTexte 637">
            <a:extLst>
              <a:ext uri="{FF2B5EF4-FFF2-40B4-BE49-F238E27FC236}">
                <a16:creationId xmlns:a16="http://schemas.microsoft.com/office/drawing/2014/main" id="{54C55674-F5F9-481A-ADB4-1FB768B57332}"/>
              </a:ext>
            </a:extLst>
          </p:cNvPr>
          <p:cNvSpPr txBox="1"/>
          <p:nvPr/>
        </p:nvSpPr>
        <p:spPr>
          <a:xfrm>
            <a:off x="4538831" y="1242371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+14cm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815E61FF-E21D-4521-BA20-8BDE740588E3}"/>
              </a:ext>
            </a:extLst>
          </p:cNvPr>
          <p:cNvSpPr/>
          <p:nvPr/>
        </p:nvSpPr>
        <p:spPr>
          <a:xfrm>
            <a:off x="4509427" y="873131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E92F6A69-E69B-40FA-A83C-6694499D4C9F}"/>
              </a:ext>
            </a:extLst>
          </p:cNvPr>
          <p:cNvGrpSpPr/>
          <p:nvPr/>
        </p:nvGrpSpPr>
        <p:grpSpPr>
          <a:xfrm rot="10800000">
            <a:off x="6454154" y="1066593"/>
            <a:ext cx="407133" cy="821476"/>
            <a:chOff x="10029731" y="5303660"/>
            <a:chExt cx="407133" cy="821476"/>
          </a:xfrm>
        </p:grpSpPr>
        <p:sp>
          <p:nvSpPr>
            <p:cNvPr id="649" name="Cylindre 648">
              <a:extLst>
                <a:ext uri="{FF2B5EF4-FFF2-40B4-BE49-F238E27FC236}">
                  <a16:creationId xmlns:a16="http://schemas.microsoft.com/office/drawing/2014/main" id="{C8457A9C-1C69-4C4D-B421-E8001E458CA7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grpSp>
          <p:nvGrpSpPr>
            <p:cNvPr id="650" name="Groupe 649">
              <a:extLst>
                <a:ext uri="{FF2B5EF4-FFF2-40B4-BE49-F238E27FC236}">
                  <a16:creationId xmlns:a16="http://schemas.microsoft.com/office/drawing/2014/main" id="{5466F239-C99A-44FC-B57D-CF2E9C141FCC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792399"/>
              <a:chOff x="5180395" y="5829071"/>
              <a:chExt cx="404750" cy="792399"/>
            </a:xfrm>
          </p:grpSpPr>
          <p:sp>
            <p:nvSpPr>
              <p:cNvPr id="651" name="Cylindre 650">
                <a:extLst>
                  <a:ext uri="{FF2B5EF4-FFF2-40B4-BE49-F238E27FC236}">
                    <a16:creationId xmlns:a16="http://schemas.microsoft.com/office/drawing/2014/main" id="{71C797C0-C93C-4EB6-BFF4-D67899372A47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2" name="Flèche : droite 651">
                <a:extLst>
                  <a:ext uri="{FF2B5EF4-FFF2-40B4-BE49-F238E27FC236}">
                    <a16:creationId xmlns:a16="http://schemas.microsoft.com/office/drawing/2014/main" id="{F3CE168B-AFF5-4D88-AD73-BACA63AFDEBA}"/>
                  </a:ext>
                </a:extLst>
              </p:cNvPr>
              <p:cNvSpPr/>
              <p:nvPr/>
            </p:nvSpPr>
            <p:spPr>
              <a:xfrm rot="16200000">
                <a:off x="5067463" y="6025280"/>
                <a:ext cx="630610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2EAC7B0-B549-486F-B042-F4DD60CC84FB}"/>
                  </a:ext>
                </a:extLst>
              </p:cNvPr>
              <p:cNvSpPr/>
              <p:nvPr/>
            </p:nvSpPr>
            <p:spPr>
              <a:xfrm>
                <a:off x="5331460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</p:grpSp>
      <p:sp>
        <p:nvSpPr>
          <p:cNvPr id="647" name="ZoneTexte 646">
            <a:extLst>
              <a:ext uri="{FF2B5EF4-FFF2-40B4-BE49-F238E27FC236}">
                <a16:creationId xmlns:a16="http://schemas.microsoft.com/office/drawing/2014/main" id="{A69412FF-2302-45F8-849A-945AF490A048}"/>
              </a:ext>
            </a:extLst>
          </p:cNvPr>
          <p:cNvSpPr txBox="1"/>
          <p:nvPr/>
        </p:nvSpPr>
        <p:spPr>
          <a:xfrm>
            <a:off x="6071663" y="1231110"/>
            <a:ext cx="1172116" cy="4308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 rad="76200">
                    <a:schemeClr val="bg1"/>
                  </a:glow>
                </a:effectLst>
              </a:rPr>
              <a:t>+15cm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DB8FA0F0-6772-4FFD-855B-96B9DADA0283}"/>
              </a:ext>
            </a:extLst>
          </p:cNvPr>
          <p:cNvSpPr/>
          <p:nvPr/>
        </p:nvSpPr>
        <p:spPr>
          <a:xfrm>
            <a:off x="6042259" y="861870"/>
            <a:ext cx="1230923" cy="1230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bg1"/>
                </a:solidFill>
              </a:ln>
            </a:endParaRPr>
          </a:p>
        </p:txBody>
      </p:sp>
      <p:grpSp>
        <p:nvGrpSpPr>
          <p:cNvPr id="610" name="Groupe 609">
            <a:extLst>
              <a:ext uri="{FF2B5EF4-FFF2-40B4-BE49-F238E27FC236}">
                <a16:creationId xmlns:a16="http://schemas.microsoft.com/office/drawing/2014/main" id="{8122DADE-1726-4242-B830-6BEE05560B18}"/>
              </a:ext>
            </a:extLst>
          </p:cNvPr>
          <p:cNvGrpSpPr/>
          <p:nvPr/>
        </p:nvGrpSpPr>
        <p:grpSpPr>
          <a:xfrm rot="10800000">
            <a:off x="786164" y="1900127"/>
            <a:ext cx="407133" cy="821476"/>
            <a:chOff x="10029731" y="5303660"/>
            <a:chExt cx="407133" cy="821476"/>
          </a:xfrm>
        </p:grpSpPr>
        <p:sp>
          <p:nvSpPr>
            <p:cNvPr id="613" name="Cylindre 612">
              <a:extLst>
                <a:ext uri="{FF2B5EF4-FFF2-40B4-BE49-F238E27FC236}">
                  <a16:creationId xmlns:a16="http://schemas.microsoft.com/office/drawing/2014/main" id="{CF8C32B4-D77D-4942-BA95-99B53B9078F9}"/>
                </a:ext>
              </a:extLst>
            </p:cNvPr>
            <p:cNvSpPr/>
            <p:nvPr/>
          </p:nvSpPr>
          <p:spPr>
            <a:xfrm rot="10800000">
              <a:off x="10032114" y="5303660"/>
              <a:ext cx="404750" cy="821476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4" name="Groupe 613">
              <a:extLst>
                <a:ext uri="{FF2B5EF4-FFF2-40B4-BE49-F238E27FC236}">
                  <a16:creationId xmlns:a16="http://schemas.microsoft.com/office/drawing/2014/main" id="{1EB35CFC-382C-4A2A-A7AA-7148707011B9}"/>
                </a:ext>
              </a:extLst>
            </p:cNvPr>
            <p:cNvGrpSpPr/>
            <p:nvPr/>
          </p:nvGrpSpPr>
          <p:grpSpPr>
            <a:xfrm rot="10800000">
              <a:off x="10029731" y="5303660"/>
              <a:ext cx="404750" cy="679705"/>
              <a:chOff x="5180395" y="5941765"/>
              <a:chExt cx="404750" cy="679705"/>
            </a:xfrm>
          </p:grpSpPr>
          <p:sp>
            <p:nvSpPr>
              <p:cNvPr id="615" name="Cylindre 614">
                <a:extLst>
                  <a:ext uri="{FF2B5EF4-FFF2-40B4-BE49-F238E27FC236}">
                    <a16:creationId xmlns:a16="http://schemas.microsoft.com/office/drawing/2014/main" id="{CE986288-504E-498F-8DB7-1837B1AA0DA6}"/>
                  </a:ext>
                </a:extLst>
              </p:cNvPr>
              <p:cNvSpPr/>
              <p:nvPr/>
            </p:nvSpPr>
            <p:spPr>
              <a:xfrm>
                <a:off x="5180395" y="6409972"/>
                <a:ext cx="404750" cy="211498"/>
              </a:xfrm>
              <a:prstGeom prst="can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6" name="Flèche : droite 615">
                <a:extLst>
                  <a:ext uri="{FF2B5EF4-FFF2-40B4-BE49-F238E27FC236}">
                    <a16:creationId xmlns:a16="http://schemas.microsoft.com/office/drawing/2014/main" id="{341AB71C-71B4-4499-BB12-70E075A444A2}"/>
                  </a:ext>
                </a:extLst>
              </p:cNvPr>
              <p:cNvSpPr/>
              <p:nvPr/>
            </p:nvSpPr>
            <p:spPr>
              <a:xfrm rot="16200000">
                <a:off x="5123812" y="6081627"/>
                <a:ext cx="517916" cy="238191"/>
              </a:xfrm>
              <a:prstGeom prst="rightArrow">
                <a:avLst>
                  <a:gd name="adj1" fmla="val 50000"/>
                  <a:gd name="adj2" fmla="val 587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80582C-E1E5-45F6-B81A-EDA0AB586813}"/>
                  </a:ext>
                </a:extLst>
              </p:cNvPr>
              <p:cNvSpPr/>
              <p:nvPr/>
            </p:nvSpPr>
            <p:spPr>
              <a:xfrm>
                <a:off x="5333365" y="6384386"/>
                <a:ext cx="101346" cy="11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11" name="ZoneTexte 610">
            <a:extLst>
              <a:ext uri="{FF2B5EF4-FFF2-40B4-BE49-F238E27FC236}">
                <a16:creationId xmlns:a16="http://schemas.microsoft.com/office/drawing/2014/main" id="{BB15FD15-3334-48EF-906A-EA7C3A06F225}"/>
              </a:ext>
            </a:extLst>
          </p:cNvPr>
          <p:cNvSpPr txBox="1"/>
          <p:nvPr/>
        </p:nvSpPr>
        <p:spPr>
          <a:xfrm>
            <a:off x="477411" y="2126199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tIns="0" bIns="0" rtlCol="0">
            <a:spAutoFit/>
          </a:bodyPr>
          <a:lstStyle/>
          <a:p>
            <a:r>
              <a:rPr lang="fr-FR" sz="2800" b="1" dirty="0">
                <a:ln w="12700">
                  <a:solidFill>
                    <a:schemeClr val="bg1"/>
                  </a:solidFill>
                </a:ln>
                <a:effectLst>
                  <a:glow>
                    <a:schemeClr val="bg1"/>
                  </a:glow>
                </a:effectLst>
              </a:rPr>
              <a:t>+11cm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DAF114-1557-45E2-8D5A-F7F66C5A6979}"/>
              </a:ext>
            </a:extLst>
          </p:cNvPr>
          <p:cNvSpPr/>
          <p:nvPr/>
        </p:nvSpPr>
        <p:spPr>
          <a:xfrm>
            <a:off x="374130" y="1695265"/>
            <a:ext cx="1231200" cy="123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363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E85859C-BF77-4B73-AB95-EA198F0E5C66}"/>
              </a:ext>
            </a:extLst>
          </p:cNvPr>
          <p:cNvGrpSpPr/>
          <p:nvPr/>
        </p:nvGrpSpPr>
        <p:grpSpPr>
          <a:xfrm>
            <a:off x="10836872" y="4794324"/>
            <a:ext cx="1800000" cy="1800000"/>
            <a:chOff x="10836873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C72AB1C-8ADB-46B8-85C1-48B4EA5487FE}"/>
                </a:ext>
              </a:extLst>
            </p:cNvPr>
            <p:cNvSpPr txBox="1"/>
            <p:nvPr/>
          </p:nvSpPr>
          <p:spPr>
            <a:xfrm>
              <a:off x="11137613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-1cm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162A2F5-B31D-4615-AAF5-9A4F02299EBD}"/>
                </a:ext>
              </a:extLst>
            </p:cNvPr>
            <p:cNvSpPr/>
            <p:nvPr/>
          </p:nvSpPr>
          <p:spPr>
            <a:xfrm>
              <a:off x="10836873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68D51-C8EE-45F2-BC3B-27A632D87323}"/>
              </a:ext>
            </a:extLst>
          </p:cNvPr>
          <p:cNvGrpSpPr/>
          <p:nvPr/>
        </p:nvGrpSpPr>
        <p:grpSpPr>
          <a:xfrm>
            <a:off x="9871649" y="4794324"/>
            <a:ext cx="1800000" cy="1800000"/>
            <a:chOff x="98716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229AF68A-230E-4225-A8BB-2731A533FCE6}"/>
                </a:ext>
              </a:extLst>
            </p:cNvPr>
            <p:cNvSpPr txBox="1"/>
            <p:nvPr/>
          </p:nvSpPr>
          <p:spPr>
            <a:xfrm>
              <a:off x="101723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-2cm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771BE19A-D9CD-4270-8DC5-24460E1BE239}"/>
                </a:ext>
              </a:extLst>
            </p:cNvPr>
            <p:cNvSpPr/>
            <p:nvPr/>
          </p:nvSpPr>
          <p:spPr>
            <a:xfrm>
              <a:off x="98716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6EFA2D-D7CC-4E77-AF61-61B2CC91F6BD}"/>
              </a:ext>
            </a:extLst>
          </p:cNvPr>
          <p:cNvGrpSpPr/>
          <p:nvPr/>
        </p:nvGrpSpPr>
        <p:grpSpPr>
          <a:xfrm>
            <a:off x="7941199" y="4794324"/>
            <a:ext cx="1800000" cy="1800000"/>
            <a:chOff x="794120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395" name="ZoneTexte 394">
              <a:extLst>
                <a:ext uri="{FF2B5EF4-FFF2-40B4-BE49-F238E27FC236}">
                  <a16:creationId xmlns:a16="http://schemas.microsoft.com/office/drawing/2014/main" id="{AAF44FCF-CD5A-4796-972D-18171F73214E}"/>
                </a:ext>
              </a:extLst>
            </p:cNvPr>
            <p:cNvSpPr txBox="1"/>
            <p:nvPr/>
          </p:nvSpPr>
          <p:spPr>
            <a:xfrm>
              <a:off x="824194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-4cm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F1F6116B-5151-44D7-BFD1-EB7D272AA8DF}"/>
                </a:ext>
              </a:extLst>
            </p:cNvPr>
            <p:cNvSpPr/>
            <p:nvPr/>
          </p:nvSpPr>
          <p:spPr>
            <a:xfrm>
              <a:off x="794120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B4BFBB-7BCE-43F2-83F9-F123165D6BCF}"/>
              </a:ext>
            </a:extLst>
          </p:cNvPr>
          <p:cNvGrpSpPr/>
          <p:nvPr/>
        </p:nvGrpSpPr>
        <p:grpSpPr>
          <a:xfrm>
            <a:off x="8906424" y="4794324"/>
            <a:ext cx="1800000" cy="1800000"/>
            <a:chOff x="890642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09" name="ZoneTexte 408">
              <a:extLst>
                <a:ext uri="{FF2B5EF4-FFF2-40B4-BE49-F238E27FC236}">
                  <a16:creationId xmlns:a16="http://schemas.microsoft.com/office/drawing/2014/main" id="{CE86D323-4C7F-4317-BD20-71B75BDCED59}"/>
                </a:ext>
              </a:extLst>
            </p:cNvPr>
            <p:cNvSpPr txBox="1"/>
            <p:nvPr/>
          </p:nvSpPr>
          <p:spPr>
            <a:xfrm>
              <a:off x="920716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-3cm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DF60714-5563-475C-A662-6D861D8B2CD4}"/>
                </a:ext>
              </a:extLst>
            </p:cNvPr>
            <p:cNvSpPr/>
            <p:nvPr/>
          </p:nvSpPr>
          <p:spPr>
            <a:xfrm>
              <a:off x="890642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CA0977-96CB-4494-906B-FAD57FCC92A9}"/>
              </a:ext>
            </a:extLst>
          </p:cNvPr>
          <p:cNvGrpSpPr/>
          <p:nvPr/>
        </p:nvGrpSpPr>
        <p:grpSpPr>
          <a:xfrm>
            <a:off x="6010749" y="4794324"/>
            <a:ext cx="1800000" cy="1800000"/>
            <a:chOff x="6010750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18" name="ZoneTexte 417">
              <a:extLst>
                <a:ext uri="{FF2B5EF4-FFF2-40B4-BE49-F238E27FC236}">
                  <a16:creationId xmlns:a16="http://schemas.microsoft.com/office/drawing/2014/main" id="{7DE36297-2992-498F-B49C-4BE44BB5FD96}"/>
                </a:ext>
              </a:extLst>
            </p:cNvPr>
            <p:cNvSpPr txBox="1"/>
            <p:nvPr/>
          </p:nvSpPr>
          <p:spPr>
            <a:xfrm>
              <a:off x="6311490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-6cm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5074DB-3CC8-4BB7-ADDC-50C6C4D016C1}"/>
                </a:ext>
              </a:extLst>
            </p:cNvPr>
            <p:cNvSpPr/>
            <p:nvPr/>
          </p:nvSpPr>
          <p:spPr>
            <a:xfrm>
              <a:off x="6010750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2D4537-9FCF-45B2-B295-39D9469B31B7}"/>
              </a:ext>
            </a:extLst>
          </p:cNvPr>
          <p:cNvGrpSpPr/>
          <p:nvPr/>
        </p:nvGrpSpPr>
        <p:grpSpPr>
          <a:xfrm>
            <a:off x="6975974" y="4794324"/>
            <a:ext cx="1800000" cy="1800000"/>
            <a:chOff x="6975975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31" name="ZoneTexte 430">
              <a:extLst>
                <a:ext uri="{FF2B5EF4-FFF2-40B4-BE49-F238E27FC236}">
                  <a16:creationId xmlns:a16="http://schemas.microsoft.com/office/drawing/2014/main" id="{FBDDC2AB-2090-44E4-BEDE-CCA5AE8E4D7C}"/>
                </a:ext>
              </a:extLst>
            </p:cNvPr>
            <p:cNvSpPr txBox="1"/>
            <p:nvPr/>
          </p:nvSpPr>
          <p:spPr>
            <a:xfrm>
              <a:off x="7276715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-5cm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5B4BF687-ACF6-4F8D-9E79-F7CED3DA5614}"/>
                </a:ext>
              </a:extLst>
            </p:cNvPr>
            <p:cNvSpPr/>
            <p:nvPr/>
          </p:nvSpPr>
          <p:spPr>
            <a:xfrm>
              <a:off x="6975975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5D50A5D-614F-4EDC-BF5D-0BDF2CB17773}"/>
              </a:ext>
            </a:extLst>
          </p:cNvPr>
          <p:cNvGrpSpPr/>
          <p:nvPr/>
        </p:nvGrpSpPr>
        <p:grpSpPr>
          <a:xfrm>
            <a:off x="5040655" y="4794324"/>
            <a:ext cx="1800000" cy="1800000"/>
            <a:chOff x="5040656" y="479432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0" name="ZoneTexte 439">
              <a:extLst>
                <a:ext uri="{FF2B5EF4-FFF2-40B4-BE49-F238E27FC236}">
                  <a16:creationId xmlns:a16="http://schemas.microsoft.com/office/drawing/2014/main" id="{438C5329-5DE2-413C-89C4-1531F5E12F6D}"/>
                </a:ext>
              </a:extLst>
            </p:cNvPr>
            <p:cNvSpPr txBox="1"/>
            <p:nvPr/>
          </p:nvSpPr>
          <p:spPr>
            <a:xfrm>
              <a:off x="5341396" y="5231678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-7cm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BF6F56E-F566-4D0E-8239-ABC6611EFF42}"/>
                </a:ext>
              </a:extLst>
            </p:cNvPr>
            <p:cNvSpPr/>
            <p:nvPr/>
          </p:nvSpPr>
          <p:spPr>
            <a:xfrm>
              <a:off x="5040656" y="479432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EDA673-EB6E-4DBB-AD9C-EDBB3AC1A706}"/>
              </a:ext>
            </a:extLst>
          </p:cNvPr>
          <p:cNvGrpSpPr/>
          <p:nvPr/>
        </p:nvGrpSpPr>
        <p:grpSpPr>
          <a:xfrm>
            <a:off x="4112393" y="4794322"/>
            <a:ext cx="1800000" cy="1800000"/>
            <a:chOff x="4112394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868509D7-64A7-483A-B503-C271319787EB}"/>
                </a:ext>
              </a:extLst>
            </p:cNvPr>
            <p:cNvSpPr txBox="1"/>
            <p:nvPr/>
          </p:nvSpPr>
          <p:spPr>
            <a:xfrm>
              <a:off x="4413134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-8cm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0CFC374-6418-4E8D-A950-54A2131A7F3B}"/>
                </a:ext>
              </a:extLst>
            </p:cNvPr>
            <p:cNvSpPr/>
            <p:nvPr/>
          </p:nvSpPr>
          <p:spPr>
            <a:xfrm>
              <a:off x="4112394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D8F8F7-BD5C-4A67-87CB-DC313EC540A0}"/>
              </a:ext>
            </a:extLst>
          </p:cNvPr>
          <p:cNvGrpSpPr/>
          <p:nvPr/>
        </p:nvGrpSpPr>
        <p:grpSpPr>
          <a:xfrm>
            <a:off x="3139388" y="4794322"/>
            <a:ext cx="1800000" cy="1800000"/>
            <a:chOff x="3139389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58" name="ZoneTexte 457">
              <a:extLst>
                <a:ext uri="{FF2B5EF4-FFF2-40B4-BE49-F238E27FC236}">
                  <a16:creationId xmlns:a16="http://schemas.microsoft.com/office/drawing/2014/main" id="{63A0D2B0-93FB-4F9F-A9B6-9F5098AF007E}"/>
                </a:ext>
              </a:extLst>
            </p:cNvPr>
            <p:cNvSpPr txBox="1"/>
            <p:nvPr/>
          </p:nvSpPr>
          <p:spPr>
            <a:xfrm>
              <a:off x="3440129" y="5231676"/>
              <a:ext cx="629443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-9cm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1550FE5D-4A9A-4A98-9A5C-605C6394CC47}"/>
                </a:ext>
              </a:extLst>
            </p:cNvPr>
            <p:cNvSpPr/>
            <p:nvPr/>
          </p:nvSpPr>
          <p:spPr>
            <a:xfrm>
              <a:off x="3139389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88CC134-C45B-42D3-8489-61131523594A}"/>
              </a:ext>
            </a:extLst>
          </p:cNvPr>
          <p:cNvGrpSpPr/>
          <p:nvPr/>
        </p:nvGrpSpPr>
        <p:grpSpPr>
          <a:xfrm>
            <a:off x="2215974" y="4794322"/>
            <a:ext cx="1800000" cy="1800000"/>
            <a:chOff x="2215975" y="4794323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67" name="ZoneTexte 466">
              <a:extLst>
                <a:ext uri="{FF2B5EF4-FFF2-40B4-BE49-F238E27FC236}">
                  <a16:creationId xmlns:a16="http://schemas.microsoft.com/office/drawing/2014/main" id="{E35DA296-26AB-4070-B215-CF615985F87C}"/>
                </a:ext>
              </a:extLst>
            </p:cNvPr>
            <p:cNvSpPr txBox="1"/>
            <p:nvPr/>
          </p:nvSpPr>
          <p:spPr>
            <a:xfrm>
              <a:off x="2454232" y="5231676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-10cm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3F06722-28D7-4F1E-BB2D-0A737E2ED6FE}"/>
                </a:ext>
              </a:extLst>
            </p:cNvPr>
            <p:cNvSpPr/>
            <p:nvPr/>
          </p:nvSpPr>
          <p:spPr>
            <a:xfrm>
              <a:off x="2215975" y="4794323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E2AC290-41F1-4916-8BC1-BD84AC723C13}"/>
              </a:ext>
            </a:extLst>
          </p:cNvPr>
          <p:cNvGrpSpPr/>
          <p:nvPr/>
        </p:nvGrpSpPr>
        <p:grpSpPr>
          <a:xfrm>
            <a:off x="1115214" y="4794321"/>
            <a:ext cx="1800000" cy="1800000"/>
            <a:chOff x="1115215" y="4794322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76" name="ZoneTexte 475">
              <a:extLst>
                <a:ext uri="{FF2B5EF4-FFF2-40B4-BE49-F238E27FC236}">
                  <a16:creationId xmlns:a16="http://schemas.microsoft.com/office/drawing/2014/main" id="{E77BE718-B504-4A95-97BC-EFA9CEA2CA61}"/>
                </a:ext>
              </a:extLst>
            </p:cNvPr>
            <p:cNvSpPr txBox="1"/>
            <p:nvPr/>
          </p:nvSpPr>
          <p:spPr>
            <a:xfrm>
              <a:off x="1353471" y="5231675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-11cm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4196C40-BEE9-4C66-8F6C-2B2336917678}"/>
                </a:ext>
              </a:extLst>
            </p:cNvPr>
            <p:cNvSpPr/>
            <p:nvPr/>
          </p:nvSpPr>
          <p:spPr>
            <a:xfrm>
              <a:off x="1115215" y="4794322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906DDEAD-13FF-415D-B907-4AF1F4A66974}"/>
              </a:ext>
            </a:extLst>
          </p:cNvPr>
          <p:cNvGrpSpPr/>
          <p:nvPr/>
        </p:nvGrpSpPr>
        <p:grpSpPr>
          <a:xfrm>
            <a:off x="1089426" y="3988954"/>
            <a:ext cx="1800000" cy="1800000"/>
            <a:chOff x="2476401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85" name="ZoneTexte 484">
              <a:extLst>
                <a:ext uri="{FF2B5EF4-FFF2-40B4-BE49-F238E27FC236}">
                  <a16:creationId xmlns:a16="http://schemas.microsoft.com/office/drawing/2014/main" id="{88C6515C-C7B6-4867-AEDB-56783D7A40DB}"/>
                </a:ext>
              </a:extLst>
            </p:cNvPr>
            <p:cNvSpPr txBox="1"/>
            <p:nvPr/>
          </p:nvSpPr>
          <p:spPr>
            <a:xfrm>
              <a:off x="2714657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-12cm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60B7EEB4-BF9F-4755-88B1-E3E7D78A163B}"/>
                </a:ext>
              </a:extLst>
            </p:cNvPr>
            <p:cNvSpPr/>
            <p:nvPr/>
          </p:nvSpPr>
          <p:spPr>
            <a:xfrm>
              <a:off x="2476401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CE419ADA-044A-4BFD-B6ED-D6BAAE948828}"/>
              </a:ext>
            </a:extLst>
          </p:cNvPr>
          <p:cNvGrpSpPr/>
          <p:nvPr/>
        </p:nvGrpSpPr>
        <p:grpSpPr>
          <a:xfrm>
            <a:off x="3671819" y="3988954"/>
            <a:ext cx="1800000" cy="1800000"/>
            <a:chOff x="3671820" y="3988955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494" name="ZoneTexte 493">
              <a:extLst>
                <a:ext uri="{FF2B5EF4-FFF2-40B4-BE49-F238E27FC236}">
                  <a16:creationId xmlns:a16="http://schemas.microsoft.com/office/drawing/2014/main" id="{AAE629E3-CB15-4F32-9348-C1487FA74802}"/>
                </a:ext>
              </a:extLst>
            </p:cNvPr>
            <p:cNvSpPr txBox="1"/>
            <p:nvPr/>
          </p:nvSpPr>
          <p:spPr>
            <a:xfrm>
              <a:off x="3910076" y="4426308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-13cm</a:t>
              </a: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6AC25091-6ED3-4D10-8CA1-89CCECAE9A5D}"/>
                </a:ext>
              </a:extLst>
            </p:cNvPr>
            <p:cNvSpPr/>
            <p:nvPr/>
          </p:nvSpPr>
          <p:spPr>
            <a:xfrm>
              <a:off x="3671820" y="3988955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D70FF2-3FAA-431F-87F8-A56639927882}"/>
              </a:ext>
            </a:extLst>
          </p:cNvPr>
          <p:cNvGrpSpPr/>
          <p:nvPr/>
        </p:nvGrpSpPr>
        <p:grpSpPr>
          <a:xfrm>
            <a:off x="4712994" y="3776657"/>
            <a:ext cx="1800000" cy="1800000"/>
            <a:chOff x="4712995" y="377665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03" name="ZoneTexte 502">
              <a:extLst>
                <a:ext uri="{FF2B5EF4-FFF2-40B4-BE49-F238E27FC236}">
                  <a16:creationId xmlns:a16="http://schemas.microsoft.com/office/drawing/2014/main" id="{4DE1736C-A910-4F6D-937E-FDC10850A0C4}"/>
                </a:ext>
              </a:extLst>
            </p:cNvPr>
            <p:cNvSpPr txBox="1"/>
            <p:nvPr/>
          </p:nvSpPr>
          <p:spPr>
            <a:xfrm>
              <a:off x="4951251" y="4214011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-14cm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3D51E66-DA93-46C7-8B95-81C17222F5A5}"/>
                </a:ext>
              </a:extLst>
            </p:cNvPr>
            <p:cNvSpPr/>
            <p:nvPr/>
          </p:nvSpPr>
          <p:spPr>
            <a:xfrm>
              <a:off x="4712995" y="377665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BCB993-439A-45BE-8EBA-6CC7C92464C6}"/>
              </a:ext>
            </a:extLst>
          </p:cNvPr>
          <p:cNvGrpSpPr/>
          <p:nvPr/>
        </p:nvGrpSpPr>
        <p:grpSpPr>
          <a:xfrm>
            <a:off x="6245826" y="3765396"/>
            <a:ext cx="1800000" cy="1800000"/>
            <a:chOff x="6245827" y="3765397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12" name="ZoneTexte 511">
              <a:extLst>
                <a:ext uri="{FF2B5EF4-FFF2-40B4-BE49-F238E27FC236}">
                  <a16:creationId xmlns:a16="http://schemas.microsoft.com/office/drawing/2014/main" id="{C84808DF-17B6-4114-8712-2D4C39CFA13B}"/>
                </a:ext>
              </a:extLst>
            </p:cNvPr>
            <p:cNvSpPr txBox="1"/>
            <p:nvPr/>
          </p:nvSpPr>
          <p:spPr>
            <a:xfrm>
              <a:off x="6484083" y="4202750"/>
              <a:ext cx="75440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-15cm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704CD962-4CDF-443B-B4C3-232886E8D81D}"/>
                </a:ext>
              </a:extLst>
            </p:cNvPr>
            <p:cNvSpPr/>
            <p:nvPr/>
          </p:nvSpPr>
          <p:spPr>
            <a:xfrm>
              <a:off x="6245827" y="3765397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368BE98-21C7-4010-BC7F-603B33DBC152}"/>
              </a:ext>
            </a:extLst>
          </p:cNvPr>
          <p:cNvGrpSpPr/>
          <p:nvPr/>
        </p:nvGrpSpPr>
        <p:grpSpPr>
          <a:xfrm>
            <a:off x="10633304" y="1890797"/>
            <a:ext cx="1800000" cy="1800000"/>
            <a:chOff x="10633305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CB9B7AD6-C4AB-4A32-8454-9F029C3BFEFF}"/>
                </a:ext>
              </a:extLst>
            </p:cNvPr>
            <p:cNvSpPr txBox="1"/>
            <p:nvPr/>
          </p:nvSpPr>
          <p:spPr>
            <a:xfrm>
              <a:off x="10910477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+1cm</a:t>
              </a: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F1C6FBE-F65A-420F-B522-5CBF03AE0A8F}"/>
                </a:ext>
              </a:extLst>
            </p:cNvPr>
            <p:cNvSpPr/>
            <p:nvPr/>
          </p:nvSpPr>
          <p:spPr>
            <a:xfrm>
              <a:off x="10633305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DD0DAE5-9D2D-4297-A6CD-4D017CF535E2}"/>
              </a:ext>
            </a:extLst>
          </p:cNvPr>
          <p:cNvGrpSpPr/>
          <p:nvPr/>
        </p:nvGrpSpPr>
        <p:grpSpPr>
          <a:xfrm>
            <a:off x="9668081" y="1890797"/>
            <a:ext cx="1800000" cy="1800000"/>
            <a:chOff x="96680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0" name="ZoneTexte 529">
              <a:extLst>
                <a:ext uri="{FF2B5EF4-FFF2-40B4-BE49-F238E27FC236}">
                  <a16:creationId xmlns:a16="http://schemas.microsoft.com/office/drawing/2014/main" id="{09875967-6526-44C0-A144-43B3C60D08D6}"/>
                </a:ext>
              </a:extLst>
            </p:cNvPr>
            <p:cNvSpPr txBox="1"/>
            <p:nvPr/>
          </p:nvSpPr>
          <p:spPr>
            <a:xfrm>
              <a:off x="99452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+2cm</a:t>
              </a: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4F82854-9241-4CF1-9578-AE5563A47FDA}"/>
                </a:ext>
              </a:extLst>
            </p:cNvPr>
            <p:cNvSpPr/>
            <p:nvPr/>
          </p:nvSpPr>
          <p:spPr>
            <a:xfrm>
              <a:off x="96680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9CC8042-FEC4-4BE8-A726-837F08757ABA}"/>
              </a:ext>
            </a:extLst>
          </p:cNvPr>
          <p:cNvGrpSpPr/>
          <p:nvPr/>
        </p:nvGrpSpPr>
        <p:grpSpPr>
          <a:xfrm>
            <a:off x="7737631" y="1890797"/>
            <a:ext cx="1800000" cy="1800000"/>
            <a:chOff x="773763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5755712-647A-4184-8E57-6558BA38219D}"/>
                </a:ext>
              </a:extLst>
            </p:cNvPr>
            <p:cNvSpPr txBox="1"/>
            <p:nvPr/>
          </p:nvSpPr>
          <p:spPr>
            <a:xfrm>
              <a:off x="801480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+4cm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FA02A51-64B8-4AFD-BD2A-1C745130E5E0}"/>
                </a:ext>
              </a:extLst>
            </p:cNvPr>
            <p:cNvSpPr/>
            <p:nvPr/>
          </p:nvSpPr>
          <p:spPr>
            <a:xfrm>
              <a:off x="773763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9307A5-6298-4B13-962C-675E8009BB01}"/>
              </a:ext>
            </a:extLst>
          </p:cNvPr>
          <p:cNvGrpSpPr/>
          <p:nvPr/>
        </p:nvGrpSpPr>
        <p:grpSpPr>
          <a:xfrm>
            <a:off x="5807181" y="1890797"/>
            <a:ext cx="1800000" cy="1800000"/>
            <a:chOff x="5807182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57" name="ZoneTexte 556">
              <a:extLst>
                <a:ext uri="{FF2B5EF4-FFF2-40B4-BE49-F238E27FC236}">
                  <a16:creationId xmlns:a16="http://schemas.microsoft.com/office/drawing/2014/main" id="{05948ED5-E45C-4056-B0A6-AAFBA1E75EA2}"/>
                </a:ext>
              </a:extLst>
            </p:cNvPr>
            <p:cNvSpPr txBox="1"/>
            <p:nvPr/>
          </p:nvSpPr>
          <p:spPr>
            <a:xfrm>
              <a:off x="6084354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+6cm</a:t>
              </a: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FB0A70D-6E2B-4CF1-9821-435513811D26}"/>
                </a:ext>
              </a:extLst>
            </p:cNvPr>
            <p:cNvSpPr/>
            <p:nvPr/>
          </p:nvSpPr>
          <p:spPr>
            <a:xfrm>
              <a:off x="5807182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34A532A-478B-41AA-9F01-39AC5872D832}"/>
              </a:ext>
            </a:extLst>
          </p:cNvPr>
          <p:cNvGrpSpPr/>
          <p:nvPr/>
        </p:nvGrpSpPr>
        <p:grpSpPr>
          <a:xfrm>
            <a:off x="4837087" y="1890797"/>
            <a:ext cx="1800000" cy="1800000"/>
            <a:chOff x="4837088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D17B0455-E4A4-41A4-A000-3DA5164BAC1C}"/>
                </a:ext>
              </a:extLst>
            </p:cNvPr>
            <p:cNvSpPr txBox="1"/>
            <p:nvPr/>
          </p:nvSpPr>
          <p:spPr>
            <a:xfrm>
              <a:off x="5114260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+7cm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EB6CEEA7-F0B6-4837-A8AC-2FE80DCFC1D8}"/>
                </a:ext>
              </a:extLst>
            </p:cNvPr>
            <p:cNvSpPr/>
            <p:nvPr/>
          </p:nvSpPr>
          <p:spPr>
            <a:xfrm>
              <a:off x="4837088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46981-AFC4-44E6-86E3-B093620199B8}"/>
              </a:ext>
            </a:extLst>
          </p:cNvPr>
          <p:cNvGrpSpPr/>
          <p:nvPr/>
        </p:nvGrpSpPr>
        <p:grpSpPr>
          <a:xfrm>
            <a:off x="3908825" y="1890795"/>
            <a:ext cx="1800000" cy="1800000"/>
            <a:chOff x="3908826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84" name="ZoneTexte 583">
              <a:extLst>
                <a:ext uri="{FF2B5EF4-FFF2-40B4-BE49-F238E27FC236}">
                  <a16:creationId xmlns:a16="http://schemas.microsoft.com/office/drawing/2014/main" id="{69ACB44D-7C9E-42DC-B824-612B5749F88B}"/>
                </a:ext>
              </a:extLst>
            </p:cNvPr>
            <p:cNvSpPr txBox="1"/>
            <p:nvPr/>
          </p:nvSpPr>
          <p:spPr>
            <a:xfrm>
              <a:off x="4185998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+8cm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2A17D1E-320E-434A-9041-45D6D7C8345D}"/>
                </a:ext>
              </a:extLst>
            </p:cNvPr>
            <p:cNvSpPr/>
            <p:nvPr/>
          </p:nvSpPr>
          <p:spPr>
            <a:xfrm>
              <a:off x="3908826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DEF7DEC-A4FF-49E6-BB40-796B2A678B64}"/>
              </a:ext>
            </a:extLst>
          </p:cNvPr>
          <p:cNvGrpSpPr/>
          <p:nvPr/>
        </p:nvGrpSpPr>
        <p:grpSpPr>
          <a:xfrm>
            <a:off x="2935820" y="1890795"/>
            <a:ext cx="1800000" cy="1800000"/>
            <a:chOff x="2935821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93" name="ZoneTexte 592">
              <a:extLst>
                <a:ext uri="{FF2B5EF4-FFF2-40B4-BE49-F238E27FC236}">
                  <a16:creationId xmlns:a16="http://schemas.microsoft.com/office/drawing/2014/main" id="{3EA6E3CB-F882-4459-A2C9-BFADB3D48CFE}"/>
                </a:ext>
              </a:extLst>
            </p:cNvPr>
            <p:cNvSpPr txBox="1"/>
            <p:nvPr/>
          </p:nvSpPr>
          <p:spPr>
            <a:xfrm>
              <a:off x="3212993" y="2328149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+9cm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DC2D84CD-02EA-47AA-9811-07CACB90D248}"/>
                </a:ext>
              </a:extLst>
            </p:cNvPr>
            <p:cNvSpPr/>
            <p:nvPr/>
          </p:nvSpPr>
          <p:spPr>
            <a:xfrm>
              <a:off x="2935821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A39A561-DED4-4A90-8AD0-3B9FB12A5E68}"/>
              </a:ext>
            </a:extLst>
          </p:cNvPr>
          <p:cNvGrpSpPr/>
          <p:nvPr/>
        </p:nvGrpSpPr>
        <p:grpSpPr>
          <a:xfrm>
            <a:off x="2012406" y="1890795"/>
            <a:ext cx="1800000" cy="1800000"/>
            <a:chOff x="2012407" y="1890796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02" name="ZoneTexte 601">
              <a:extLst>
                <a:ext uri="{FF2B5EF4-FFF2-40B4-BE49-F238E27FC236}">
                  <a16:creationId xmlns:a16="http://schemas.microsoft.com/office/drawing/2014/main" id="{6610CB4C-7530-4432-A28D-94982CDB490D}"/>
                </a:ext>
              </a:extLst>
            </p:cNvPr>
            <p:cNvSpPr txBox="1"/>
            <p:nvPr/>
          </p:nvSpPr>
          <p:spPr>
            <a:xfrm>
              <a:off x="2227096" y="2328149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+10cm</a:t>
              </a: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23668A6F-EA2C-4467-A155-6A7A0D92536B}"/>
                </a:ext>
              </a:extLst>
            </p:cNvPr>
            <p:cNvSpPr/>
            <p:nvPr/>
          </p:nvSpPr>
          <p:spPr>
            <a:xfrm>
              <a:off x="2012407" y="1890796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6162CD5-F4DB-4EB7-A222-CF63575E7DBA}"/>
              </a:ext>
            </a:extLst>
          </p:cNvPr>
          <p:cNvGrpSpPr/>
          <p:nvPr/>
        </p:nvGrpSpPr>
        <p:grpSpPr>
          <a:xfrm>
            <a:off x="3725533" y="327660"/>
            <a:ext cx="1800000" cy="1800000"/>
            <a:chOff x="1699346" y="449934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0" name="ZoneTexte 619">
              <a:extLst>
                <a:ext uri="{FF2B5EF4-FFF2-40B4-BE49-F238E27FC236}">
                  <a16:creationId xmlns:a16="http://schemas.microsoft.com/office/drawing/2014/main" id="{8C965A3E-C396-49AB-8A9A-73D4C33F3C47}"/>
                </a:ext>
              </a:extLst>
            </p:cNvPr>
            <p:cNvSpPr txBox="1"/>
            <p:nvPr/>
          </p:nvSpPr>
          <p:spPr>
            <a:xfrm>
              <a:off x="1914035" y="887287"/>
              <a:ext cx="801547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+12cm</a:t>
              </a: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E882C73D-083C-42E8-9DAA-C96016440F60}"/>
                </a:ext>
              </a:extLst>
            </p:cNvPr>
            <p:cNvSpPr/>
            <p:nvPr/>
          </p:nvSpPr>
          <p:spPr>
            <a:xfrm>
              <a:off x="1699346" y="449934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E736A85-40D9-4402-89BB-FC0397339A78}"/>
              </a:ext>
            </a:extLst>
          </p:cNvPr>
          <p:cNvGrpSpPr/>
          <p:nvPr/>
        </p:nvGrpSpPr>
        <p:grpSpPr>
          <a:xfrm>
            <a:off x="5674081" y="261230"/>
            <a:ext cx="1800000" cy="1800000"/>
            <a:chOff x="3477875" y="82342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29" name="ZoneTexte 628">
              <a:extLst>
                <a:ext uri="{FF2B5EF4-FFF2-40B4-BE49-F238E27FC236}">
                  <a16:creationId xmlns:a16="http://schemas.microsoft.com/office/drawing/2014/main" id="{F2AD133A-375C-478E-A03D-FDC81AE967BE}"/>
                </a:ext>
              </a:extLst>
            </p:cNvPr>
            <p:cNvSpPr txBox="1"/>
            <p:nvPr/>
          </p:nvSpPr>
          <p:spPr>
            <a:xfrm>
              <a:off x="3692564" y="126077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+13cm</a:t>
              </a: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0ECED5F1-4290-4602-A8E6-A0AAF1D20C9F}"/>
                </a:ext>
              </a:extLst>
            </p:cNvPr>
            <p:cNvSpPr/>
            <p:nvPr/>
          </p:nvSpPr>
          <p:spPr>
            <a:xfrm>
              <a:off x="3477875" y="82342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C6C6A09-E832-4330-A25E-296838C7D07A}"/>
              </a:ext>
            </a:extLst>
          </p:cNvPr>
          <p:cNvGrpSpPr/>
          <p:nvPr/>
        </p:nvGrpSpPr>
        <p:grpSpPr>
          <a:xfrm>
            <a:off x="8208169" y="261232"/>
            <a:ext cx="1800000" cy="1800000"/>
            <a:chOff x="4509427" y="873131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38" name="ZoneTexte 637">
              <a:extLst>
                <a:ext uri="{FF2B5EF4-FFF2-40B4-BE49-F238E27FC236}">
                  <a16:creationId xmlns:a16="http://schemas.microsoft.com/office/drawing/2014/main" id="{54C55674-F5F9-481A-ADB4-1FB768B57332}"/>
                </a:ext>
              </a:extLst>
            </p:cNvPr>
            <p:cNvSpPr txBox="1"/>
            <p:nvPr/>
          </p:nvSpPr>
          <p:spPr>
            <a:xfrm>
              <a:off x="4724116" y="1310484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+14cm</a:t>
              </a: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815E61FF-E21D-4521-BA20-8BDE740588E3}"/>
                </a:ext>
              </a:extLst>
            </p:cNvPr>
            <p:cNvSpPr/>
            <p:nvPr/>
          </p:nvSpPr>
          <p:spPr>
            <a:xfrm>
              <a:off x="4509427" y="873131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B5D4476-8320-4FD2-9F32-CA760E132A06}"/>
              </a:ext>
            </a:extLst>
          </p:cNvPr>
          <p:cNvGrpSpPr/>
          <p:nvPr/>
        </p:nvGrpSpPr>
        <p:grpSpPr>
          <a:xfrm>
            <a:off x="10085468" y="263676"/>
            <a:ext cx="1800000" cy="1800000"/>
            <a:chOff x="6042259" y="861870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A69412FF-2302-45F8-849A-945AF490A048}"/>
                </a:ext>
              </a:extLst>
            </p:cNvPr>
            <p:cNvSpPr txBox="1"/>
            <p:nvPr/>
          </p:nvSpPr>
          <p:spPr>
            <a:xfrm>
              <a:off x="6256948" y="1299223"/>
              <a:ext cx="801547" cy="294660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+15cm</a:t>
              </a: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DB8FA0F0-6772-4FFD-855B-96B9DADA0283}"/>
                </a:ext>
              </a:extLst>
            </p:cNvPr>
            <p:cNvSpPr/>
            <p:nvPr/>
          </p:nvSpPr>
          <p:spPr>
            <a:xfrm>
              <a:off x="6042259" y="861870"/>
              <a:ext cx="1230923" cy="1230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723919" y="588111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10965" y="2163502"/>
              <a:ext cx="801727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+11cm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86EC80-3957-4DC6-8D76-AC88834A0F49}"/>
              </a:ext>
            </a:extLst>
          </p:cNvPr>
          <p:cNvGrpSpPr/>
          <p:nvPr/>
        </p:nvGrpSpPr>
        <p:grpSpPr>
          <a:xfrm>
            <a:off x="6772406" y="1890797"/>
            <a:ext cx="1800000" cy="1800000"/>
            <a:chOff x="677240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66" name="ZoneTexte 565">
              <a:extLst>
                <a:ext uri="{FF2B5EF4-FFF2-40B4-BE49-F238E27FC236}">
                  <a16:creationId xmlns:a16="http://schemas.microsoft.com/office/drawing/2014/main" id="{D3F06E41-15C4-43A6-AF15-EFFBC532F8F4}"/>
                </a:ext>
              </a:extLst>
            </p:cNvPr>
            <p:cNvSpPr txBox="1"/>
            <p:nvPr/>
          </p:nvSpPr>
          <p:spPr>
            <a:xfrm>
              <a:off x="704957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+5cm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A831433A-DF45-4B38-9126-E4B57B778495}"/>
                </a:ext>
              </a:extLst>
            </p:cNvPr>
            <p:cNvSpPr/>
            <p:nvPr/>
          </p:nvSpPr>
          <p:spPr>
            <a:xfrm>
              <a:off x="677240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133F9EA-C5BA-4919-992F-91D1BC7F05DB}"/>
              </a:ext>
            </a:extLst>
          </p:cNvPr>
          <p:cNvGrpSpPr/>
          <p:nvPr/>
        </p:nvGrpSpPr>
        <p:grpSpPr>
          <a:xfrm>
            <a:off x="8702856" y="1890797"/>
            <a:ext cx="1800000" cy="1800000"/>
            <a:chOff x="8702857" y="1890798"/>
            <a:chExt cx="1230923" cy="1230923"/>
          </a:xfrm>
          <a:effectLst>
            <a:glow>
              <a:schemeClr val="accent1"/>
            </a:glow>
          </a:effectLst>
        </p:grpSpPr>
        <p:sp>
          <p:nvSpPr>
            <p:cNvPr id="548" name="ZoneTexte 547">
              <a:extLst>
                <a:ext uri="{FF2B5EF4-FFF2-40B4-BE49-F238E27FC236}">
                  <a16:creationId xmlns:a16="http://schemas.microsoft.com/office/drawing/2014/main" id="{6C7C393B-41F1-4C91-96DA-8C616C4B4531}"/>
                </a:ext>
              </a:extLst>
            </p:cNvPr>
            <p:cNvSpPr txBox="1"/>
            <p:nvPr/>
          </p:nvSpPr>
          <p:spPr>
            <a:xfrm>
              <a:off x="8980029" y="2328151"/>
              <a:ext cx="676579" cy="29466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+3cm</a:t>
              </a: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3DCC7464-E9F4-4DE2-BDCA-FF5C4FCF6164}"/>
                </a:ext>
              </a:extLst>
            </p:cNvPr>
            <p:cNvSpPr/>
            <p:nvPr/>
          </p:nvSpPr>
          <p:spPr>
            <a:xfrm>
              <a:off x="8702857" y="1890798"/>
              <a:ext cx="1230923" cy="12309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0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4DE59E-20D8-4D16-94E1-31381494B4E6}"/>
              </a:ext>
            </a:extLst>
          </p:cNvPr>
          <p:cNvGrpSpPr/>
          <p:nvPr/>
        </p:nvGrpSpPr>
        <p:grpSpPr>
          <a:xfrm>
            <a:off x="6631131" y="1984027"/>
            <a:ext cx="1800000" cy="1800000"/>
            <a:chOff x="396228" y="1695265"/>
            <a:chExt cx="1231200" cy="1231200"/>
          </a:xfrm>
          <a:effectLst>
            <a:glow>
              <a:schemeClr val="accent1"/>
            </a:glow>
          </a:effectLst>
        </p:grpSpPr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BB15FD15-3334-48EF-906A-EA7C3A06F225}"/>
                </a:ext>
              </a:extLst>
            </p:cNvPr>
            <p:cNvSpPr txBox="1"/>
            <p:nvPr/>
          </p:nvSpPr>
          <p:spPr>
            <a:xfrm>
              <a:off x="648441" y="2163502"/>
              <a:ext cx="726774" cy="29472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2800" b="1" dirty="0">
                  <a:ln w="9525">
                    <a:solidFill>
                      <a:schemeClr val="bg1"/>
                    </a:solidFill>
                  </a:ln>
                  <a:effectLst>
                    <a:glow>
                      <a:schemeClr val="accent1"/>
                    </a:glow>
                  </a:effectLst>
                </a:rPr>
                <a:t>Pause</a:t>
              </a: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15DAF114-1557-45E2-8D5A-F7F66C5A6979}"/>
                </a:ext>
              </a:extLst>
            </p:cNvPr>
            <p:cNvSpPr/>
            <p:nvPr/>
          </p:nvSpPr>
          <p:spPr>
            <a:xfrm>
              <a:off x="396228" y="1695265"/>
              <a:ext cx="1231200" cy="1231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7B783-9F16-43E6-8222-7DBB3E069E7A}"/>
              </a:ext>
            </a:extLst>
          </p:cNvPr>
          <p:cNvGrpSpPr/>
          <p:nvPr/>
        </p:nvGrpSpPr>
        <p:grpSpPr>
          <a:xfrm>
            <a:off x="5607345" y="1736377"/>
            <a:ext cx="1800000" cy="1800000"/>
            <a:chOff x="5607345" y="1736377"/>
            <a:chExt cx="1800000" cy="180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8469AE-F716-4585-A85A-DE0680579A7B}"/>
                </a:ext>
              </a:extLst>
            </p:cNvPr>
            <p:cNvSpPr/>
            <p:nvPr/>
          </p:nvSpPr>
          <p:spPr>
            <a:xfrm>
              <a:off x="5607345" y="1736377"/>
              <a:ext cx="1800000" cy="1800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>
                <a:ln w="9525">
                  <a:solidFill>
                    <a:schemeClr val="bg1"/>
                  </a:solidFill>
                </a:ln>
                <a:effectLst>
                  <a:glow>
                    <a:schemeClr val="accent1"/>
                  </a:glow>
                </a:effectLst>
              </a:endParaRPr>
            </a:p>
          </p:txBody>
        </p:sp>
        <p:pic>
          <p:nvPicPr>
            <p:cNvPr id="34" name="Graphique 33" descr="Suspendre avec un remplissage uni">
              <a:extLst>
                <a:ext uri="{FF2B5EF4-FFF2-40B4-BE49-F238E27FC236}">
                  <a16:creationId xmlns:a16="http://schemas.microsoft.com/office/drawing/2014/main" id="{AF863D20-9E94-418D-AD1D-A887735E8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8992" y="2338024"/>
              <a:ext cx="596707" cy="59670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054C95-0CAC-4004-9662-3703601771FD}"/>
              </a:ext>
            </a:extLst>
          </p:cNvPr>
          <p:cNvGrpSpPr/>
          <p:nvPr/>
        </p:nvGrpSpPr>
        <p:grpSpPr>
          <a:xfrm>
            <a:off x="3236276" y="2768281"/>
            <a:ext cx="1440000" cy="1440000"/>
            <a:chOff x="4938351" y="3702198"/>
            <a:chExt cx="1440000" cy="144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42E8E3-D25D-4108-A63C-14B58DE0703C}"/>
                </a:ext>
              </a:extLst>
            </p:cNvPr>
            <p:cNvSpPr/>
            <p:nvPr/>
          </p:nvSpPr>
          <p:spPr>
            <a:xfrm>
              <a:off x="4938351" y="3702198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732FF95-BC6D-46F4-B465-9E35FF019A6D}"/>
                </a:ext>
              </a:extLst>
            </p:cNvPr>
            <p:cNvGrpSpPr/>
            <p:nvPr/>
          </p:nvGrpSpPr>
          <p:grpSpPr>
            <a:xfrm>
              <a:off x="5315565" y="3968649"/>
              <a:ext cx="685572" cy="907099"/>
              <a:chOff x="5177792" y="3863085"/>
              <a:chExt cx="685572" cy="907099"/>
            </a:xfrm>
          </p:grpSpPr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C12F423-3D53-447D-A70C-D5B2BA716C6A}"/>
                  </a:ext>
                </a:extLst>
              </p:cNvPr>
              <p:cNvSpPr txBox="1"/>
              <p:nvPr/>
            </p:nvSpPr>
            <p:spPr>
              <a:xfrm>
                <a:off x="5177792" y="4523963"/>
                <a:ext cx="685572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algn="ctr"/>
                <a:r>
                  <a:rPr lang="fr-FR" sz="1600" dirty="0"/>
                  <a:t>Pause</a:t>
                </a:r>
              </a:p>
            </p:txBody>
          </p:sp>
          <p:sp>
            <p:nvSpPr>
              <p:cNvPr id="105" name="Cylindre 104">
                <a:extLst>
                  <a:ext uri="{FF2B5EF4-FFF2-40B4-BE49-F238E27FC236}">
                    <a16:creationId xmlns:a16="http://schemas.microsoft.com/office/drawing/2014/main" id="{6F0AC643-05A4-4798-B388-020FCB1806B8}"/>
                  </a:ext>
                </a:extLst>
              </p:cNvPr>
              <p:cNvSpPr/>
              <p:nvPr/>
            </p:nvSpPr>
            <p:spPr>
              <a:xfrm>
                <a:off x="5358578" y="3863085"/>
                <a:ext cx="324000" cy="637200"/>
              </a:xfrm>
              <a:prstGeom prst="can">
                <a:avLst>
                  <a:gd name="adj" fmla="val 23972"/>
                </a:avLst>
              </a:prstGeom>
              <a:noFill/>
              <a:ln w="19050">
                <a:solidFill>
                  <a:schemeClr val="tx1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pic>
            <p:nvPicPr>
              <p:cNvPr id="107" name="Graphique 106" descr="Suspendre avec un remplissage uni">
                <a:extLst>
                  <a:ext uri="{FF2B5EF4-FFF2-40B4-BE49-F238E27FC236}">
                    <a16:creationId xmlns:a16="http://schemas.microsoft.com/office/drawing/2014/main" id="{C7DE853B-8967-4222-B053-2389A19F3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5940" y="4089576"/>
                <a:ext cx="189276" cy="189276"/>
              </a:xfrm>
              <a:prstGeom prst="rect">
                <a:avLst/>
              </a:prstGeom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FAA5D5B-A7A0-4361-A539-A66E5151560F}"/>
              </a:ext>
            </a:extLst>
          </p:cNvPr>
          <p:cNvSpPr/>
          <p:nvPr/>
        </p:nvSpPr>
        <p:spPr>
          <a:xfrm>
            <a:off x="5234276" y="3671932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3C3DE14D-15DB-4213-9910-E507DD3524C8}"/>
              </a:ext>
            </a:extLst>
          </p:cNvPr>
          <p:cNvGrpSpPr/>
          <p:nvPr/>
        </p:nvGrpSpPr>
        <p:grpSpPr>
          <a:xfrm>
            <a:off x="3236276" y="4208281"/>
            <a:ext cx="1440000" cy="1440000"/>
            <a:chOff x="4423228" y="4208281"/>
            <a:chExt cx="1440000" cy="1440000"/>
          </a:xfrm>
        </p:grpSpPr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84228D67-8861-4866-97C4-FB5E2EE1837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53E4B82-5F0F-4318-868A-E1A62C5EB1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2" name="Groupe 131">
                <a:extLst>
                  <a:ext uri="{FF2B5EF4-FFF2-40B4-BE49-F238E27FC236}">
                    <a16:creationId xmlns:a16="http://schemas.microsoft.com/office/drawing/2014/main" id="{650287C6-500C-4D65-B558-18AD280C4A1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9D2078C6-ABEC-49FD-9D1D-8A1DF2EB6A0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+15cm</a:t>
                  </a:r>
                </a:p>
              </p:txBody>
            </p:sp>
            <p:sp>
              <p:nvSpPr>
                <p:cNvPr id="134" name="Cylindre 133">
                  <a:extLst>
                    <a:ext uri="{FF2B5EF4-FFF2-40B4-BE49-F238E27FC236}">
                      <a16:creationId xmlns:a16="http://schemas.microsoft.com/office/drawing/2014/main" id="{9FCE1DB5-7EEA-4EEF-B492-D328F6B65B3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38" name="Graphique 137" descr="Flèche haut avec un remplissage uni">
              <a:extLst>
                <a:ext uri="{FF2B5EF4-FFF2-40B4-BE49-F238E27FC236}">
                  <a16:creationId xmlns:a16="http://schemas.microsoft.com/office/drawing/2014/main" id="{34EBB01D-F189-4695-A6B5-56F776C6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BA949F3-EFF0-47A8-9FD1-B001E582020C}"/>
              </a:ext>
            </a:extLst>
          </p:cNvPr>
          <p:cNvGrpSpPr/>
          <p:nvPr/>
        </p:nvGrpSpPr>
        <p:grpSpPr>
          <a:xfrm>
            <a:off x="4079387" y="4208281"/>
            <a:ext cx="1440000" cy="1440000"/>
            <a:chOff x="4423228" y="4208281"/>
            <a:chExt cx="1440000" cy="1440000"/>
          </a:xfrm>
        </p:grpSpPr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E472A3EC-5E19-4D72-A800-EC21F284D3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49C465F-6757-4882-84D2-FB9243AD548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40F9C97D-0B5B-40FD-B5F4-31121D442F3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3D44E0D0-D66F-4B79-872C-FA4890135552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+14cm</a:t>
                  </a:r>
                </a:p>
              </p:txBody>
            </p:sp>
            <p:sp>
              <p:nvSpPr>
                <p:cNvPr id="146" name="Cylindre 145">
                  <a:extLst>
                    <a:ext uri="{FF2B5EF4-FFF2-40B4-BE49-F238E27FC236}">
                      <a16:creationId xmlns:a16="http://schemas.microsoft.com/office/drawing/2014/main" id="{95A5900B-B486-4A94-8208-C002B259C1C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2" name="Graphique 141" descr="Flèche haut avec un remplissage uni">
              <a:extLst>
                <a:ext uri="{FF2B5EF4-FFF2-40B4-BE49-F238E27FC236}">
                  <a16:creationId xmlns:a16="http://schemas.microsoft.com/office/drawing/2014/main" id="{9A028E19-4CD0-4DE3-977A-0E84C48B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E5CE5267-760C-4754-984E-1495707AD02D}"/>
              </a:ext>
            </a:extLst>
          </p:cNvPr>
          <p:cNvGrpSpPr/>
          <p:nvPr/>
        </p:nvGrpSpPr>
        <p:grpSpPr>
          <a:xfrm>
            <a:off x="5076115" y="4208281"/>
            <a:ext cx="1440000" cy="1440000"/>
            <a:chOff x="4423228" y="4208281"/>
            <a:chExt cx="1440000" cy="1440000"/>
          </a:xfrm>
        </p:grpSpPr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21CE29A7-3CFC-4DF4-A281-E67627D5B35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FB71EC-7FA4-4A4F-BBB2-451E12375C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E9E58FD6-5C2B-43C8-9387-5F191C41D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21028F7-C2D2-4AB8-A999-7BE32B4A374E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+13cm</a:t>
                  </a:r>
                </a:p>
              </p:txBody>
            </p:sp>
            <p:sp>
              <p:nvSpPr>
                <p:cNvPr id="153" name="Cylindre 152">
                  <a:extLst>
                    <a:ext uri="{FF2B5EF4-FFF2-40B4-BE49-F238E27FC236}">
                      <a16:creationId xmlns:a16="http://schemas.microsoft.com/office/drawing/2014/main" id="{6DABF2C7-7EE5-476F-8E28-D074AF3FBEB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49" name="Graphique 148" descr="Flèche haut avec un remplissage uni">
              <a:extLst>
                <a:ext uri="{FF2B5EF4-FFF2-40B4-BE49-F238E27FC236}">
                  <a16:creationId xmlns:a16="http://schemas.microsoft.com/office/drawing/2014/main" id="{C0DD8124-936F-4DA4-A3EE-982090DB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B58B9F6-8A7B-4F10-9937-4B22C69CE532}"/>
              </a:ext>
            </a:extLst>
          </p:cNvPr>
          <p:cNvGrpSpPr/>
          <p:nvPr/>
        </p:nvGrpSpPr>
        <p:grpSpPr>
          <a:xfrm>
            <a:off x="5228515" y="4360681"/>
            <a:ext cx="1440000" cy="1440000"/>
            <a:chOff x="4423228" y="4208281"/>
            <a:chExt cx="1440000" cy="1440000"/>
          </a:xfrm>
        </p:grpSpPr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D2C7F6B-42F8-4554-9522-281617296F2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31968C6-85E4-4407-B8BE-E957966E6A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09C63689-FBE2-488A-838E-C5A3E8DBF912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9FCA37E7-93D1-43E1-830E-5DA2DC353301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+12cm</a:t>
                  </a:r>
                </a:p>
              </p:txBody>
            </p:sp>
            <p:sp>
              <p:nvSpPr>
                <p:cNvPr id="160" name="Cylindre 159">
                  <a:extLst>
                    <a:ext uri="{FF2B5EF4-FFF2-40B4-BE49-F238E27FC236}">
                      <a16:creationId xmlns:a16="http://schemas.microsoft.com/office/drawing/2014/main" id="{CCD25A36-3138-4E5E-A5FC-9C7C9588623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56" name="Graphique 155" descr="Flèche haut avec un remplissage uni">
              <a:extLst>
                <a:ext uri="{FF2B5EF4-FFF2-40B4-BE49-F238E27FC236}">
                  <a16:creationId xmlns:a16="http://schemas.microsoft.com/office/drawing/2014/main" id="{54277BC7-F0D2-4DAB-8AF1-7108F0A7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9BF1CF3-6B40-4D8A-882F-B6465B138140}"/>
              </a:ext>
            </a:extLst>
          </p:cNvPr>
          <p:cNvGrpSpPr/>
          <p:nvPr/>
        </p:nvGrpSpPr>
        <p:grpSpPr>
          <a:xfrm>
            <a:off x="5380915" y="4513081"/>
            <a:ext cx="1440000" cy="1440000"/>
            <a:chOff x="4423228" y="4208281"/>
            <a:chExt cx="1440000" cy="1440000"/>
          </a:xfrm>
        </p:grpSpPr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5C4B6D61-3576-4101-9966-E03150BF9AF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AC9F15D-F0FC-4E90-BC33-3FF5ED8226A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D9569B85-EE17-48ED-92D4-D9FAC1C0C4BE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3361278C-EA35-4DD6-8D13-E5FF559F22C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+11cm</a:t>
                  </a:r>
                </a:p>
              </p:txBody>
            </p:sp>
            <p:sp>
              <p:nvSpPr>
                <p:cNvPr id="167" name="Cylindre 166">
                  <a:extLst>
                    <a:ext uri="{FF2B5EF4-FFF2-40B4-BE49-F238E27FC236}">
                      <a16:creationId xmlns:a16="http://schemas.microsoft.com/office/drawing/2014/main" id="{1D8715E9-D950-4A68-8121-EFBCA91E37A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63" name="Graphique 162" descr="Flèche haut avec un remplissage uni">
              <a:extLst>
                <a:ext uri="{FF2B5EF4-FFF2-40B4-BE49-F238E27FC236}">
                  <a16:creationId xmlns:a16="http://schemas.microsoft.com/office/drawing/2014/main" id="{71CF31BC-7039-4F77-8736-C00FD3F9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2BED4460-2A17-468A-BE39-C5435CE37DE4}"/>
              </a:ext>
            </a:extLst>
          </p:cNvPr>
          <p:cNvGrpSpPr/>
          <p:nvPr/>
        </p:nvGrpSpPr>
        <p:grpSpPr>
          <a:xfrm>
            <a:off x="5533315" y="4665481"/>
            <a:ext cx="1440000" cy="1440000"/>
            <a:chOff x="4423228" y="4208281"/>
            <a:chExt cx="1440000" cy="1440000"/>
          </a:xfrm>
        </p:grpSpPr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22A32807-4F34-417F-936A-0127F9E4D74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FCC5B06-961F-45B6-9E71-21BB4F0CE539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E8DD644-23B9-4D81-8C48-702C7541A8FB}"/>
                  </a:ext>
                </a:extLst>
              </p:cNvPr>
              <p:cNvGrpSpPr/>
              <p:nvPr/>
            </p:nvGrpSpPr>
            <p:grpSpPr>
              <a:xfrm>
                <a:off x="5285492" y="3968649"/>
                <a:ext cx="745718" cy="907099"/>
                <a:chOff x="5147719" y="3863085"/>
                <a:chExt cx="745718" cy="907099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D0EEABEF-96F5-4649-8CC3-AF21A9D7956F}"/>
                    </a:ext>
                  </a:extLst>
                </p:cNvPr>
                <p:cNvSpPr txBox="1"/>
                <p:nvPr/>
              </p:nvSpPr>
              <p:spPr>
                <a:xfrm>
                  <a:off x="5147719" y="4523963"/>
                  <a:ext cx="74571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+10cm</a:t>
                  </a:r>
                </a:p>
              </p:txBody>
            </p:sp>
            <p:sp>
              <p:nvSpPr>
                <p:cNvPr id="174" name="Cylindre 173">
                  <a:extLst>
                    <a:ext uri="{FF2B5EF4-FFF2-40B4-BE49-F238E27FC236}">
                      <a16:creationId xmlns:a16="http://schemas.microsoft.com/office/drawing/2014/main" id="{B13381B8-B99B-4481-B3CF-429795D2EB1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0" name="Graphique 169" descr="Flèche haut avec un remplissage uni">
              <a:extLst>
                <a:ext uri="{FF2B5EF4-FFF2-40B4-BE49-F238E27FC236}">
                  <a16:creationId xmlns:a16="http://schemas.microsoft.com/office/drawing/2014/main" id="{39C8ED3A-5BA3-4093-B30B-1C5EC630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CAFA4342-2D45-4F61-81DC-DC410D331A70}"/>
              </a:ext>
            </a:extLst>
          </p:cNvPr>
          <p:cNvGrpSpPr/>
          <p:nvPr/>
        </p:nvGrpSpPr>
        <p:grpSpPr>
          <a:xfrm>
            <a:off x="5685715" y="4817881"/>
            <a:ext cx="1440000" cy="1440000"/>
            <a:chOff x="4423228" y="4208281"/>
            <a:chExt cx="1440000" cy="1440000"/>
          </a:xfrm>
        </p:grpSpPr>
        <p:grpSp>
          <p:nvGrpSpPr>
            <p:cNvPr id="176" name="Groupe 175">
              <a:extLst>
                <a:ext uri="{FF2B5EF4-FFF2-40B4-BE49-F238E27FC236}">
                  <a16:creationId xmlns:a16="http://schemas.microsoft.com/office/drawing/2014/main" id="{33C29362-B241-4E15-A560-29809071CC6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89FAFEC-CE58-4F38-A727-6042C7CEF60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CFA5422F-C865-42AB-B520-64836B60862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2C7E39C3-13A4-4ED1-A0E3-0EFA62C2CFB4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+9cm</a:t>
                  </a:r>
                </a:p>
              </p:txBody>
            </p:sp>
            <p:sp>
              <p:nvSpPr>
                <p:cNvPr id="181" name="Cylindre 180">
                  <a:extLst>
                    <a:ext uri="{FF2B5EF4-FFF2-40B4-BE49-F238E27FC236}">
                      <a16:creationId xmlns:a16="http://schemas.microsoft.com/office/drawing/2014/main" id="{B061EB70-0F2C-49FB-9F34-4744FAE40A4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77" name="Graphique 176" descr="Flèche haut avec un remplissage uni">
              <a:extLst>
                <a:ext uri="{FF2B5EF4-FFF2-40B4-BE49-F238E27FC236}">
                  <a16:creationId xmlns:a16="http://schemas.microsoft.com/office/drawing/2014/main" id="{75380354-5EEF-4D85-9D76-6EA3E5391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044B955D-18BA-48A1-9239-7B3A02671585}"/>
              </a:ext>
            </a:extLst>
          </p:cNvPr>
          <p:cNvGrpSpPr/>
          <p:nvPr/>
        </p:nvGrpSpPr>
        <p:grpSpPr>
          <a:xfrm>
            <a:off x="5838115" y="4970281"/>
            <a:ext cx="1440000" cy="1440000"/>
            <a:chOff x="4423228" y="4208281"/>
            <a:chExt cx="1440000" cy="144000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6F67D73-DA21-48FE-A4E5-E2449C7E657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DC65BC-7981-4D93-8B73-1BC1B661E8C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Groupe 185">
                <a:extLst>
                  <a:ext uri="{FF2B5EF4-FFF2-40B4-BE49-F238E27FC236}">
                    <a16:creationId xmlns:a16="http://schemas.microsoft.com/office/drawing/2014/main" id="{0196FD87-DDC5-4FAE-AEF5-D0BC142CC5DF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BA2C243E-C141-4CFA-BC18-73174E3A328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+8cm</a:t>
                  </a:r>
                </a:p>
              </p:txBody>
            </p:sp>
            <p:sp>
              <p:nvSpPr>
                <p:cNvPr id="188" name="Cylindre 187">
                  <a:extLst>
                    <a:ext uri="{FF2B5EF4-FFF2-40B4-BE49-F238E27FC236}">
                      <a16:creationId xmlns:a16="http://schemas.microsoft.com/office/drawing/2014/main" id="{21264F59-5D43-4F5E-8100-69F7E83F76D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84" name="Graphique 183" descr="Flèche haut avec un remplissage uni">
              <a:extLst>
                <a:ext uri="{FF2B5EF4-FFF2-40B4-BE49-F238E27FC236}">
                  <a16:creationId xmlns:a16="http://schemas.microsoft.com/office/drawing/2014/main" id="{FC501A9B-F315-4C0D-9066-1806FD2E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F297822-56E1-4538-893E-E7AFD6785628}"/>
              </a:ext>
            </a:extLst>
          </p:cNvPr>
          <p:cNvGrpSpPr/>
          <p:nvPr/>
        </p:nvGrpSpPr>
        <p:grpSpPr>
          <a:xfrm>
            <a:off x="5990515" y="5122681"/>
            <a:ext cx="1440000" cy="1440000"/>
            <a:chOff x="4423228" y="4208281"/>
            <a:chExt cx="1440000" cy="1440000"/>
          </a:xfrm>
        </p:grpSpPr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5237EBB0-41B4-452E-B3BA-A59450A460A4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4D7438-B1BA-401E-8639-F9AF1EF7E9C3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upe 192">
                <a:extLst>
                  <a:ext uri="{FF2B5EF4-FFF2-40B4-BE49-F238E27FC236}">
                    <a16:creationId xmlns:a16="http://schemas.microsoft.com/office/drawing/2014/main" id="{3D566C63-85BB-4171-B536-29053191B8E9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E1FBF04B-6FA0-44F2-9F79-F319ABA77CAD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+7cm</a:t>
                  </a:r>
                </a:p>
              </p:txBody>
            </p:sp>
            <p:sp>
              <p:nvSpPr>
                <p:cNvPr id="195" name="Cylindre 194">
                  <a:extLst>
                    <a:ext uri="{FF2B5EF4-FFF2-40B4-BE49-F238E27FC236}">
                      <a16:creationId xmlns:a16="http://schemas.microsoft.com/office/drawing/2014/main" id="{E5EED639-F3C8-46AD-B680-C1D3E69BE85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1" name="Graphique 190" descr="Flèche haut avec un remplissage uni">
              <a:extLst>
                <a:ext uri="{FF2B5EF4-FFF2-40B4-BE49-F238E27FC236}">
                  <a16:creationId xmlns:a16="http://schemas.microsoft.com/office/drawing/2014/main" id="{7F680AA9-E136-40C6-956A-3A4AE850C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CEE2A3AF-595C-43E7-AE9A-8241B9A25DC7}"/>
              </a:ext>
            </a:extLst>
          </p:cNvPr>
          <p:cNvGrpSpPr/>
          <p:nvPr/>
        </p:nvGrpSpPr>
        <p:grpSpPr>
          <a:xfrm>
            <a:off x="6142915" y="5275081"/>
            <a:ext cx="1440000" cy="1440000"/>
            <a:chOff x="4423228" y="4208281"/>
            <a:chExt cx="1440000" cy="1440000"/>
          </a:xfrm>
        </p:grpSpPr>
        <p:grpSp>
          <p:nvGrpSpPr>
            <p:cNvPr id="197" name="Groupe 196">
              <a:extLst>
                <a:ext uri="{FF2B5EF4-FFF2-40B4-BE49-F238E27FC236}">
                  <a16:creationId xmlns:a16="http://schemas.microsoft.com/office/drawing/2014/main" id="{30ECE970-5DE1-4B7C-9E85-70C2A572E4A0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359B374-E43E-48F5-B6F4-75AB2DD164D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F79E9D4E-92C1-4E51-9CF1-04913CA98F0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C13EA851-D10A-44F0-A638-E2E7D7518ECF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+6cm</a:t>
                  </a:r>
                </a:p>
              </p:txBody>
            </p:sp>
            <p:sp>
              <p:nvSpPr>
                <p:cNvPr id="202" name="Cylindre 201">
                  <a:extLst>
                    <a:ext uri="{FF2B5EF4-FFF2-40B4-BE49-F238E27FC236}">
                      <a16:creationId xmlns:a16="http://schemas.microsoft.com/office/drawing/2014/main" id="{A269565A-E401-42F1-95F8-D3EA282B29B8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198" name="Graphique 197" descr="Flèche haut avec un remplissage uni">
              <a:extLst>
                <a:ext uri="{FF2B5EF4-FFF2-40B4-BE49-F238E27FC236}">
                  <a16:creationId xmlns:a16="http://schemas.microsoft.com/office/drawing/2014/main" id="{AF6F4FC6-0E1E-48DC-B727-B8812144B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AE6D1345-8801-4175-97D0-370A86A61DFF}"/>
              </a:ext>
            </a:extLst>
          </p:cNvPr>
          <p:cNvGrpSpPr/>
          <p:nvPr/>
        </p:nvGrpSpPr>
        <p:grpSpPr>
          <a:xfrm>
            <a:off x="6295315" y="5427481"/>
            <a:ext cx="1440000" cy="1440000"/>
            <a:chOff x="4423228" y="4208281"/>
            <a:chExt cx="1440000" cy="1440000"/>
          </a:xfrm>
        </p:grpSpPr>
        <p:grpSp>
          <p:nvGrpSpPr>
            <p:cNvPr id="204" name="Groupe 203">
              <a:extLst>
                <a:ext uri="{FF2B5EF4-FFF2-40B4-BE49-F238E27FC236}">
                  <a16:creationId xmlns:a16="http://schemas.microsoft.com/office/drawing/2014/main" id="{EA76E719-B1C3-49AD-A259-3F51FC2DD9B7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24B5EF7-25CC-48A9-A36A-47C89DE5E60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CEF453A2-2C44-4217-A1EC-11C91BD6F26B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89993BAA-A06B-4F1E-A5EE-331D9C160DD7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+5cm</a:t>
                  </a:r>
                </a:p>
              </p:txBody>
            </p:sp>
            <p:sp>
              <p:nvSpPr>
                <p:cNvPr id="209" name="Cylindre 208">
                  <a:extLst>
                    <a:ext uri="{FF2B5EF4-FFF2-40B4-BE49-F238E27FC236}">
                      <a16:creationId xmlns:a16="http://schemas.microsoft.com/office/drawing/2014/main" id="{E6BEEAD6-AEFB-436B-B524-DD4AE0917FD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05" name="Graphique 204" descr="Flèche haut avec un remplissage uni">
              <a:extLst>
                <a:ext uri="{FF2B5EF4-FFF2-40B4-BE49-F238E27FC236}">
                  <a16:creationId xmlns:a16="http://schemas.microsoft.com/office/drawing/2014/main" id="{5FBDFB6A-8420-470B-AE66-7DE14A7C6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D5CA0F70-9A2B-4B10-ABDB-482217DD8B4A}"/>
              </a:ext>
            </a:extLst>
          </p:cNvPr>
          <p:cNvGrpSpPr/>
          <p:nvPr/>
        </p:nvGrpSpPr>
        <p:grpSpPr>
          <a:xfrm>
            <a:off x="6447715" y="5579881"/>
            <a:ext cx="1440000" cy="1440000"/>
            <a:chOff x="4423228" y="4208281"/>
            <a:chExt cx="1440000" cy="1440000"/>
          </a:xfrm>
        </p:grpSpPr>
        <p:grpSp>
          <p:nvGrpSpPr>
            <p:cNvPr id="211" name="Groupe 210">
              <a:extLst>
                <a:ext uri="{FF2B5EF4-FFF2-40B4-BE49-F238E27FC236}">
                  <a16:creationId xmlns:a16="http://schemas.microsoft.com/office/drawing/2014/main" id="{FE2BF835-3E35-4E8C-8E14-8A928A3BF4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CB994DB-CCEB-4909-A371-698FAC0441CF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EC8A26DD-B08C-44B1-81D2-C860FA10C535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F177E86A-BD85-4D76-8076-093017B9F18A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+4cm</a:t>
                  </a:r>
                </a:p>
              </p:txBody>
            </p:sp>
            <p:sp>
              <p:nvSpPr>
                <p:cNvPr id="216" name="Cylindre 215">
                  <a:extLst>
                    <a:ext uri="{FF2B5EF4-FFF2-40B4-BE49-F238E27FC236}">
                      <a16:creationId xmlns:a16="http://schemas.microsoft.com/office/drawing/2014/main" id="{4742BC63-BE91-4AC4-ACEB-EEC67D2F3A4B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2" name="Graphique 211" descr="Flèche haut avec un remplissage uni">
              <a:extLst>
                <a:ext uri="{FF2B5EF4-FFF2-40B4-BE49-F238E27FC236}">
                  <a16:creationId xmlns:a16="http://schemas.microsoft.com/office/drawing/2014/main" id="{B260214C-32B9-441B-A5E8-D3551B391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B6011974-9708-4214-B14F-3201D4DF1243}"/>
              </a:ext>
            </a:extLst>
          </p:cNvPr>
          <p:cNvGrpSpPr/>
          <p:nvPr/>
        </p:nvGrpSpPr>
        <p:grpSpPr>
          <a:xfrm>
            <a:off x="6600115" y="5732281"/>
            <a:ext cx="1440000" cy="1440000"/>
            <a:chOff x="4423228" y="4208281"/>
            <a:chExt cx="1440000" cy="1440000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7B59FDDB-1DA0-4AF5-AB5B-1405E9BEFD8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53B9B71-7B81-42D6-BE36-EC698867C48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upe 220">
                <a:extLst>
                  <a:ext uri="{FF2B5EF4-FFF2-40B4-BE49-F238E27FC236}">
                    <a16:creationId xmlns:a16="http://schemas.microsoft.com/office/drawing/2014/main" id="{8DD49FA6-1E27-4A87-90BC-21384D4E144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840C2C62-B96C-4E49-9CFE-D917795BF081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+3cm</a:t>
                  </a:r>
                </a:p>
              </p:txBody>
            </p:sp>
            <p:sp>
              <p:nvSpPr>
                <p:cNvPr id="223" name="Cylindre 222">
                  <a:extLst>
                    <a:ext uri="{FF2B5EF4-FFF2-40B4-BE49-F238E27FC236}">
                      <a16:creationId xmlns:a16="http://schemas.microsoft.com/office/drawing/2014/main" id="{422C6EA9-97AE-46A1-873C-9D496931F59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19" name="Graphique 218" descr="Flèche haut avec un remplissage uni">
              <a:extLst>
                <a:ext uri="{FF2B5EF4-FFF2-40B4-BE49-F238E27FC236}">
                  <a16:creationId xmlns:a16="http://schemas.microsoft.com/office/drawing/2014/main" id="{1CFE3694-0289-43DC-9FE0-2A3AE83E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94F009FC-09E1-42CB-AF2A-9AF82415D0AD}"/>
              </a:ext>
            </a:extLst>
          </p:cNvPr>
          <p:cNvGrpSpPr/>
          <p:nvPr/>
        </p:nvGrpSpPr>
        <p:grpSpPr>
          <a:xfrm>
            <a:off x="6752515" y="5884681"/>
            <a:ext cx="1440000" cy="1440000"/>
            <a:chOff x="4423228" y="4208281"/>
            <a:chExt cx="1440000" cy="1440000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AAE33FE6-77AA-4C76-86CB-E1830E1140D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43FE305-7AC3-429D-A9A3-C03AFA24DAB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E1C2538E-8982-4443-8A24-DD45FA11CAB2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29" name="ZoneTexte 228">
                  <a:extLst>
                    <a:ext uri="{FF2B5EF4-FFF2-40B4-BE49-F238E27FC236}">
                      <a16:creationId xmlns:a16="http://schemas.microsoft.com/office/drawing/2014/main" id="{78F2A8B5-84CC-400B-80C4-0A4C47D2FEF2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+2cm</a:t>
                  </a:r>
                </a:p>
              </p:txBody>
            </p:sp>
            <p:sp>
              <p:nvSpPr>
                <p:cNvPr id="230" name="Cylindre 229">
                  <a:extLst>
                    <a:ext uri="{FF2B5EF4-FFF2-40B4-BE49-F238E27FC236}">
                      <a16:creationId xmlns:a16="http://schemas.microsoft.com/office/drawing/2014/main" id="{0FD362D4-233C-4538-AABB-B3D2D1BAE8C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26" name="Graphique 225" descr="Flèche haut avec un remplissage uni">
              <a:extLst>
                <a:ext uri="{FF2B5EF4-FFF2-40B4-BE49-F238E27FC236}">
                  <a16:creationId xmlns:a16="http://schemas.microsoft.com/office/drawing/2014/main" id="{EF6D305D-D7C0-49E8-8C05-75BFB2FD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48B61CD5-B21B-47BB-9979-4112C634B6D7}"/>
              </a:ext>
            </a:extLst>
          </p:cNvPr>
          <p:cNvGrpSpPr/>
          <p:nvPr/>
        </p:nvGrpSpPr>
        <p:grpSpPr>
          <a:xfrm>
            <a:off x="6904915" y="6037081"/>
            <a:ext cx="1440000" cy="1440000"/>
            <a:chOff x="4423228" y="4208281"/>
            <a:chExt cx="1440000" cy="1440000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46AA6B39-F9EF-4AE2-AF75-34EA7BE679F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0CF448B-3AB5-46C2-9091-9BFA1A1FDFF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upe 236">
                <a:extLst>
                  <a:ext uri="{FF2B5EF4-FFF2-40B4-BE49-F238E27FC236}">
                    <a16:creationId xmlns:a16="http://schemas.microsoft.com/office/drawing/2014/main" id="{FD27D0B9-A484-4968-85AE-BEEAC370BA9E}"/>
                  </a:ext>
                </a:extLst>
              </p:cNvPr>
              <p:cNvGrpSpPr/>
              <p:nvPr/>
            </p:nvGrpSpPr>
            <p:grpSpPr>
              <a:xfrm>
                <a:off x="5337590" y="3968649"/>
                <a:ext cx="641522" cy="907099"/>
                <a:chOff x="5199817" y="3863085"/>
                <a:chExt cx="641522" cy="907099"/>
              </a:xfrm>
            </p:grpSpPr>
            <p:sp>
              <p:nvSpPr>
                <p:cNvPr id="238" name="ZoneTexte 237">
                  <a:extLst>
                    <a:ext uri="{FF2B5EF4-FFF2-40B4-BE49-F238E27FC236}">
                      <a16:creationId xmlns:a16="http://schemas.microsoft.com/office/drawing/2014/main" id="{C02BF303-1214-4C8B-87DC-456AA41BFFFB}"/>
                    </a:ext>
                  </a:extLst>
                </p:cNvPr>
                <p:cNvSpPr txBox="1"/>
                <p:nvPr/>
              </p:nvSpPr>
              <p:spPr>
                <a:xfrm>
                  <a:off x="5199817" y="4523963"/>
                  <a:ext cx="64152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+1cm</a:t>
                  </a:r>
                </a:p>
              </p:txBody>
            </p:sp>
            <p:sp>
              <p:nvSpPr>
                <p:cNvPr id="239" name="Cylindre 238">
                  <a:extLst>
                    <a:ext uri="{FF2B5EF4-FFF2-40B4-BE49-F238E27FC236}">
                      <a16:creationId xmlns:a16="http://schemas.microsoft.com/office/drawing/2014/main" id="{957DDD92-3786-48DA-B117-34DB3135AA21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35" name="Graphique 234" descr="Flèche haut avec un remplissage uni">
              <a:extLst>
                <a:ext uri="{FF2B5EF4-FFF2-40B4-BE49-F238E27FC236}">
                  <a16:creationId xmlns:a16="http://schemas.microsoft.com/office/drawing/2014/main" id="{215947C9-1062-41E4-8305-B1683AD6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5DD935C-A3BD-4A95-B32A-59AD2D39C6BC}"/>
              </a:ext>
            </a:extLst>
          </p:cNvPr>
          <p:cNvGrpSpPr/>
          <p:nvPr/>
        </p:nvGrpSpPr>
        <p:grpSpPr>
          <a:xfrm>
            <a:off x="7945676" y="3923498"/>
            <a:ext cx="1440000" cy="1440000"/>
            <a:chOff x="4423228" y="4208281"/>
            <a:chExt cx="1440000" cy="1440000"/>
          </a:xfrm>
        </p:grpSpPr>
        <p:grpSp>
          <p:nvGrpSpPr>
            <p:cNvPr id="249" name="Groupe 248">
              <a:extLst>
                <a:ext uri="{FF2B5EF4-FFF2-40B4-BE49-F238E27FC236}">
                  <a16:creationId xmlns:a16="http://schemas.microsoft.com/office/drawing/2014/main" id="{6B8D3B33-CD47-46C7-97CF-54D0F4A8D42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2E12B9E-30BC-4A8B-B604-A78F798D8CE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2" name="Groupe 251">
                <a:extLst>
                  <a:ext uri="{FF2B5EF4-FFF2-40B4-BE49-F238E27FC236}">
                    <a16:creationId xmlns:a16="http://schemas.microsoft.com/office/drawing/2014/main" id="{4DD5296A-53E1-4986-B796-53F500B0B332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5C9A18ED-B9DF-470B-BFF3-C080F557C2F0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-15cm</a:t>
                  </a:r>
                </a:p>
              </p:txBody>
            </p:sp>
            <p:sp>
              <p:nvSpPr>
                <p:cNvPr id="254" name="Cylindre 253">
                  <a:extLst>
                    <a:ext uri="{FF2B5EF4-FFF2-40B4-BE49-F238E27FC236}">
                      <a16:creationId xmlns:a16="http://schemas.microsoft.com/office/drawing/2014/main" id="{DF7488B1-9BF7-463B-9D61-D6523B88A6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0" name="Graphique 249" descr="Flèche haut avec un remplissage uni">
              <a:extLst>
                <a:ext uri="{FF2B5EF4-FFF2-40B4-BE49-F238E27FC236}">
                  <a16:creationId xmlns:a16="http://schemas.microsoft.com/office/drawing/2014/main" id="{20736A01-633F-43FA-8F0B-84000FDF4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55" name="Groupe 254">
            <a:extLst>
              <a:ext uri="{FF2B5EF4-FFF2-40B4-BE49-F238E27FC236}">
                <a16:creationId xmlns:a16="http://schemas.microsoft.com/office/drawing/2014/main" id="{6973DFFD-FAF0-4555-BE1C-646C481047A7}"/>
              </a:ext>
            </a:extLst>
          </p:cNvPr>
          <p:cNvGrpSpPr/>
          <p:nvPr/>
        </p:nvGrpSpPr>
        <p:grpSpPr>
          <a:xfrm>
            <a:off x="8098076" y="4075898"/>
            <a:ext cx="1440000" cy="1440000"/>
            <a:chOff x="4423228" y="4208281"/>
            <a:chExt cx="1440000" cy="1440000"/>
          </a:xfrm>
        </p:grpSpPr>
        <p:grpSp>
          <p:nvGrpSpPr>
            <p:cNvPr id="256" name="Groupe 255">
              <a:extLst>
                <a:ext uri="{FF2B5EF4-FFF2-40B4-BE49-F238E27FC236}">
                  <a16:creationId xmlns:a16="http://schemas.microsoft.com/office/drawing/2014/main" id="{60C538F5-9DE6-4370-A25A-628ABF3B11EF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88E5961-9CAF-42F3-B635-3C37232416F2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7D3586B5-57DD-4124-8A4F-C6A2178B1DC9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0" name="ZoneTexte 259">
                  <a:extLst>
                    <a:ext uri="{FF2B5EF4-FFF2-40B4-BE49-F238E27FC236}">
                      <a16:creationId xmlns:a16="http://schemas.microsoft.com/office/drawing/2014/main" id="{28615D56-D369-4B46-858A-2DDB0956B249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-14cm</a:t>
                  </a:r>
                </a:p>
              </p:txBody>
            </p:sp>
            <p:sp>
              <p:nvSpPr>
                <p:cNvPr id="261" name="Cylindre 260">
                  <a:extLst>
                    <a:ext uri="{FF2B5EF4-FFF2-40B4-BE49-F238E27FC236}">
                      <a16:creationId xmlns:a16="http://schemas.microsoft.com/office/drawing/2014/main" id="{8AFF0D9B-BD6E-4E82-8444-430B0FCF13E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57" name="Graphique 256" descr="Flèche haut avec un remplissage uni">
              <a:extLst>
                <a:ext uri="{FF2B5EF4-FFF2-40B4-BE49-F238E27FC236}">
                  <a16:creationId xmlns:a16="http://schemas.microsoft.com/office/drawing/2014/main" id="{A76FF758-1338-4BD6-86CD-FA16C8272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E92CBFE-AE59-4C6D-A855-82E2410F9369}"/>
              </a:ext>
            </a:extLst>
          </p:cNvPr>
          <p:cNvGrpSpPr/>
          <p:nvPr/>
        </p:nvGrpSpPr>
        <p:grpSpPr>
          <a:xfrm>
            <a:off x="8250476" y="4228298"/>
            <a:ext cx="1440000" cy="1440000"/>
            <a:chOff x="4423228" y="4208281"/>
            <a:chExt cx="1440000" cy="1440000"/>
          </a:xfrm>
        </p:grpSpPr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2A885152-A01E-411E-9FF5-405B5F69E82A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2ED73DD-87C2-4E1C-A7E8-49F218DE6B14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6" name="Groupe 265">
                <a:extLst>
                  <a:ext uri="{FF2B5EF4-FFF2-40B4-BE49-F238E27FC236}">
                    <a16:creationId xmlns:a16="http://schemas.microsoft.com/office/drawing/2014/main" id="{B6F58A7E-4E9D-4D66-828B-A3D490F18E94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67" name="ZoneTexte 266">
                  <a:extLst>
                    <a:ext uri="{FF2B5EF4-FFF2-40B4-BE49-F238E27FC236}">
                      <a16:creationId xmlns:a16="http://schemas.microsoft.com/office/drawing/2014/main" id="{31581FA6-6D79-414B-AB3A-C384E62CA993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-13cm</a:t>
                  </a:r>
                </a:p>
              </p:txBody>
            </p:sp>
            <p:sp>
              <p:nvSpPr>
                <p:cNvPr id="268" name="Cylindre 267">
                  <a:extLst>
                    <a:ext uri="{FF2B5EF4-FFF2-40B4-BE49-F238E27FC236}">
                      <a16:creationId xmlns:a16="http://schemas.microsoft.com/office/drawing/2014/main" id="{5F139750-764B-45C9-B499-88E7E27DD326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64" name="Graphique 263" descr="Flèche haut avec un remplissage uni">
              <a:extLst>
                <a:ext uri="{FF2B5EF4-FFF2-40B4-BE49-F238E27FC236}">
                  <a16:creationId xmlns:a16="http://schemas.microsoft.com/office/drawing/2014/main" id="{2E81B1F9-53EE-4B0B-8667-6B397EB6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5B80B4A6-9CB3-4408-9BD7-63331F8C6A00}"/>
              </a:ext>
            </a:extLst>
          </p:cNvPr>
          <p:cNvGrpSpPr/>
          <p:nvPr/>
        </p:nvGrpSpPr>
        <p:grpSpPr>
          <a:xfrm>
            <a:off x="8402876" y="4380698"/>
            <a:ext cx="1440000" cy="1440000"/>
            <a:chOff x="4423228" y="4208281"/>
            <a:chExt cx="1440000" cy="1440000"/>
          </a:xfrm>
        </p:grpSpPr>
        <p:grpSp>
          <p:nvGrpSpPr>
            <p:cNvPr id="270" name="Groupe 269">
              <a:extLst>
                <a:ext uri="{FF2B5EF4-FFF2-40B4-BE49-F238E27FC236}">
                  <a16:creationId xmlns:a16="http://schemas.microsoft.com/office/drawing/2014/main" id="{3BD9D783-77AE-414E-B095-7A06EE1EA6C5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B3697D3B-4286-4A8C-958E-9C684956DDCB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upe 272">
                <a:extLst>
                  <a:ext uri="{FF2B5EF4-FFF2-40B4-BE49-F238E27FC236}">
                    <a16:creationId xmlns:a16="http://schemas.microsoft.com/office/drawing/2014/main" id="{5FF99B21-62D2-462F-A1F9-AF5376200268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74" name="ZoneTexte 273">
                  <a:extLst>
                    <a:ext uri="{FF2B5EF4-FFF2-40B4-BE49-F238E27FC236}">
                      <a16:creationId xmlns:a16="http://schemas.microsoft.com/office/drawing/2014/main" id="{E15CF89F-A365-4672-9CB2-49BBFB76BB0E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-12cm</a:t>
                  </a:r>
                </a:p>
              </p:txBody>
            </p:sp>
            <p:sp>
              <p:nvSpPr>
                <p:cNvPr id="275" name="Cylindre 274">
                  <a:extLst>
                    <a:ext uri="{FF2B5EF4-FFF2-40B4-BE49-F238E27FC236}">
                      <a16:creationId xmlns:a16="http://schemas.microsoft.com/office/drawing/2014/main" id="{B28A966C-7C21-4C5A-9BEF-6EC2BA1DDDD5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1" name="Graphique 270" descr="Flèche haut avec un remplissage uni">
              <a:extLst>
                <a:ext uri="{FF2B5EF4-FFF2-40B4-BE49-F238E27FC236}">
                  <a16:creationId xmlns:a16="http://schemas.microsoft.com/office/drawing/2014/main" id="{51358AEB-E74F-4952-9375-E9264B31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F6CFF97-997F-41AD-8199-9E11C1F3D78A}"/>
              </a:ext>
            </a:extLst>
          </p:cNvPr>
          <p:cNvGrpSpPr/>
          <p:nvPr/>
        </p:nvGrpSpPr>
        <p:grpSpPr>
          <a:xfrm>
            <a:off x="8555276" y="4533098"/>
            <a:ext cx="1440000" cy="1440000"/>
            <a:chOff x="4423228" y="4208281"/>
            <a:chExt cx="1440000" cy="1440000"/>
          </a:xfrm>
        </p:grpSpPr>
        <p:grpSp>
          <p:nvGrpSpPr>
            <p:cNvPr id="277" name="Groupe 276">
              <a:extLst>
                <a:ext uri="{FF2B5EF4-FFF2-40B4-BE49-F238E27FC236}">
                  <a16:creationId xmlns:a16="http://schemas.microsoft.com/office/drawing/2014/main" id="{D3C59B47-4AA6-44E5-872D-F75BEF139A1E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95D0C16-E8F3-4B4B-A01F-82F769DBB1A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upe 279">
                <a:extLst>
                  <a:ext uri="{FF2B5EF4-FFF2-40B4-BE49-F238E27FC236}">
                    <a16:creationId xmlns:a16="http://schemas.microsoft.com/office/drawing/2014/main" id="{2B025077-7AEF-4EC4-9DF7-351F046E4F97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1" name="ZoneTexte 280">
                  <a:extLst>
                    <a:ext uri="{FF2B5EF4-FFF2-40B4-BE49-F238E27FC236}">
                      <a16:creationId xmlns:a16="http://schemas.microsoft.com/office/drawing/2014/main" id="{8BC18347-AE5F-4E28-8047-6BB7DD71E65D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-11cm</a:t>
                  </a:r>
                </a:p>
              </p:txBody>
            </p:sp>
            <p:sp>
              <p:nvSpPr>
                <p:cNvPr id="282" name="Cylindre 281">
                  <a:extLst>
                    <a:ext uri="{FF2B5EF4-FFF2-40B4-BE49-F238E27FC236}">
                      <a16:creationId xmlns:a16="http://schemas.microsoft.com/office/drawing/2014/main" id="{BA6FABE2-8A5A-45B2-9D0F-75FBF91F33B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78" name="Graphique 277" descr="Flèche haut avec un remplissage uni">
              <a:extLst>
                <a:ext uri="{FF2B5EF4-FFF2-40B4-BE49-F238E27FC236}">
                  <a16:creationId xmlns:a16="http://schemas.microsoft.com/office/drawing/2014/main" id="{6496431C-846B-435E-AB4E-2840EFA5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83" name="Groupe 282">
            <a:extLst>
              <a:ext uri="{FF2B5EF4-FFF2-40B4-BE49-F238E27FC236}">
                <a16:creationId xmlns:a16="http://schemas.microsoft.com/office/drawing/2014/main" id="{77732327-0EBE-48BF-929D-7BAD8BFCD733}"/>
              </a:ext>
            </a:extLst>
          </p:cNvPr>
          <p:cNvGrpSpPr/>
          <p:nvPr/>
        </p:nvGrpSpPr>
        <p:grpSpPr>
          <a:xfrm>
            <a:off x="8707676" y="4685498"/>
            <a:ext cx="1440000" cy="1440000"/>
            <a:chOff x="4423228" y="4208281"/>
            <a:chExt cx="1440000" cy="1440000"/>
          </a:xfrm>
        </p:grpSpPr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D6FFED7-B4BE-4CC2-A506-C93735ED414C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8D4C41B-B462-40A5-B213-4C59AF297F8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7" name="Groupe 286">
                <a:extLst>
                  <a:ext uri="{FF2B5EF4-FFF2-40B4-BE49-F238E27FC236}">
                    <a16:creationId xmlns:a16="http://schemas.microsoft.com/office/drawing/2014/main" id="{8A0B3E58-5E9F-4A15-BB13-97ECFE377045}"/>
                  </a:ext>
                </a:extLst>
              </p:cNvPr>
              <p:cNvGrpSpPr/>
              <p:nvPr/>
            </p:nvGrpSpPr>
            <p:grpSpPr>
              <a:xfrm>
                <a:off x="5305530" y="3968649"/>
                <a:ext cx="705642" cy="907099"/>
                <a:chOff x="5167757" y="3863085"/>
                <a:chExt cx="705642" cy="907099"/>
              </a:xfrm>
            </p:grpSpPr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99504215-297F-40AC-93F9-32CD7363A83B}"/>
                    </a:ext>
                  </a:extLst>
                </p:cNvPr>
                <p:cNvSpPr txBox="1"/>
                <p:nvPr/>
              </p:nvSpPr>
              <p:spPr>
                <a:xfrm>
                  <a:off x="5167757" y="4523963"/>
                  <a:ext cx="705642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-10cm</a:t>
                  </a:r>
                </a:p>
              </p:txBody>
            </p:sp>
            <p:sp>
              <p:nvSpPr>
                <p:cNvPr id="289" name="Cylindre 288">
                  <a:extLst>
                    <a:ext uri="{FF2B5EF4-FFF2-40B4-BE49-F238E27FC236}">
                      <a16:creationId xmlns:a16="http://schemas.microsoft.com/office/drawing/2014/main" id="{21CC91F2-49B7-483B-A893-073366E41580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85" name="Graphique 284" descr="Flèche haut avec un remplissage uni">
              <a:extLst>
                <a:ext uri="{FF2B5EF4-FFF2-40B4-BE49-F238E27FC236}">
                  <a16:creationId xmlns:a16="http://schemas.microsoft.com/office/drawing/2014/main" id="{B437EBE6-2348-4BDD-9B72-3D36F70B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7E2365C7-443A-42A8-9402-2DC18F3A4F40}"/>
              </a:ext>
            </a:extLst>
          </p:cNvPr>
          <p:cNvGrpSpPr/>
          <p:nvPr/>
        </p:nvGrpSpPr>
        <p:grpSpPr>
          <a:xfrm>
            <a:off x="8860076" y="4837898"/>
            <a:ext cx="1440000" cy="1440000"/>
            <a:chOff x="4423228" y="4208281"/>
            <a:chExt cx="1440000" cy="1440000"/>
          </a:xfrm>
        </p:grpSpPr>
        <p:grpSp>
          <p:nvGrpSpPr>
            <p:cNvPr id="291" name="Groupe 290">
              <a:extLst>
                <a:ext uri="{FF2B5EF4-FFF2-40B4-BE49-F238E27FC236}">
                  <a16:creationId xmlns:a16="http://schemas.microsoft.com/office/drawing/2014/main" id="{EC63B96A-2846-46A4-BA66-E747BA83DBE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FF054D09-B778-487F-B49E-798117B86EE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4" name="Groupe 293">
                <a:extLst>
                  <a:ext uri="{FF2B5EF4-FFF2-40B4-BE49-F238E27FC236}">
                    <a16:creationId xmlns:a16="http://schemas.microsoft.com/office/drawing/2014/main" id="{19B08574-08EE-4604-A974-ADA7874AC67B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2E6AEA90-3276-4049-A6D3-E5AA2DC74298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-9cm</a:t>
                  </a:r>
                </a:p>
              </p:txBody>
            </p:sp>
            <p:sp>
              <p:nvSpPr>
                <p:cNvPr id="296" name="Cylindre 295">
                  <a:extLst>
                    <a:ext uri="{FF2B5EF4-FFF2-40B4-BE49-F238E27FC236}">
                      <a16:creationId xmlns:a16="http://schemas.microsoft.com/office/drawing/2014/main" id="{39BD9289-9A28-4954-AEB6-D22701CDFE3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2" name="Graphique 291" descr="Flèche haut avec un remplissage uni">
              <a:extLst>
                <a:ext uri="{FF2B5EF4-FFF2-40B4-BE49-F238E27FC236}">
                  <a16:creationId xmlns:a16="http://schemas.microsoft.com/office/drawing/2014/main" id="{4F243249-0046-4FCD-BD81-F1CC2986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47AA5AB2-2717-41A1-9CE0-7BD9486FB219}"/>
              </a:ext>
            </a:extLst>
          </p:cNvPr>
          <p:cNvGrpSpPr/>
          <p:nvPr/>
        </p:nvGrpSpPr>
        <p:grpSpPr>
          <a:xfrm>
            <a:off x="9012476" y="4990298"/>
            <a:ext cx="1440000" cy="1440000"/>
            <a:chOff x="4423228" y="4208281"/>
            <a:chExt cx="1440000" cy="1440000"/>
          </a:xfrm>
        </p:grpSpPr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8B9EA517-027E-431A-8065-50FA13F2C5BD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ADB739F-4CCE-4967-8633-D78FE1CD8E35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1" name="Groupe 300">
                <a:extLst>
                  <a:ext uri="{FF2B5EF4-FFF2-40B4-BE49-F238E27FC236}">
                    <a16:creationId xmlns:a16="http://schemas.microsoft.com/office/drawing/2014/main" id="{7B110892-046E-440D-B1EF-9B9A093C42E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6344B06D-5209-4125-88A0-595F20995115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-8cm</a:t>
                  </a:r>
                </a:p>
              </p:txBody>
            </p:sp>
            <p:sp>
              <p:nvSpPr>
                <p:cNvPr id="303" name="Cylindre 302">
                  <a:extLst>
                    <a:ext uri="{FF2B5EF4-FFF2-40B4-BE49-F238E27FC236}">
                      <a16:creationId xmlns:a16="http://schemas.microsoft.com/office/drawing/2014/main" id="{69407D03-F0A3-40D1-8E0B-37A62189F223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299" name="Graphique 298" descr="Flèche haut avec un remplissage uni">
              <a:extLst>
                <a:ext uri="{FF2B5EF4-FFF2-40B4-BE49-F238E27FC236}">
                  <a16:creationId xmlns:a16="http://schemas.microsoft.com/office/drawing/2014/main" id="{D10A53A8-431A-407B-895C-A44A6218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7D69AD60-A918-47DB-B01E-44B674E2D5ED}"/>
              </a:ext>
            </a:extLst>
          </p:cNvPr>
          <p:cNvGrpSpPr/>
          <p:nvPr/>
        </p:nvGrpSpPr>
        <p:grpSpPr>
          <a:xfrm>
            <a:off x="9164876" y="5142698"/>
            <a:ext cx="1440000" cy="1440000"/>
            <a:chOff x="4423228" y="4208281"/>
            <a:chExt cx="1440000" cy="1440000"/>
          </a:xfrm>
        </p:grpSpPr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D9945446-5F1D-441C-9510-A6D8892256B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6B9AC55-973D-43EE-88BC-227CADBC2CCC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8" name="Groupe 307">
                <a:extLst>
                  <a:ext uri="{FF2B5EF4-FFF2-40B4-BE49-F238E27FC236}">
                    <a16:creationId xmlns:a16="http://schemas.microsoft.com/office/drawing/2014/main" id="{F0074A0C-5CF9-4565-A410-6645F88F4174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09" name="ZoneTexte 308">
                  <a:extLst>
                    <a:ext uri="{FF2B5EF4-FFF2-40B4-BE49-F238E27FC236}">
                      <a16:creationId xmlns:a16="http://schemas.microsoft.com/office/drawing/2014/main" id="{6A8BF8E7-766C-46AA-A45C-68DE7B510B0B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-7cm</a:t>
                  </a:r>
                </a:p>
              </p:txBody>
            </p:sp>
            <p:sp>
              <p:nvSpPr>
                <p:cNvPr id="310" name="Cylindre 309">
                  <a:extLst>
                    <a:ext uri="{FF2B5EF4-FFF2-40B4-BE49-F238E27FC236}">
                      <a16:creationId xmlns:a16="http://schemas.microsoft.com/office/drawing/2014/main" id="{DC726AEF-90DA-4083-9925-451C7887267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06" name="Graphique 305" descr="Flèche haut avec un remplissage uni">
              <a:extLst>
                <a:ext uri="{FF2B5EF4-FFF2-40B4-BE49-F238E27FC236}">
                  <a16:creationId xmlns:a16="http://schemas.microsoft.com/office/drawing/2014/main" id="{0E0F1525-794E-4B30-89CD-E857EEF9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315E8F98-2488-4F95-989F-7AD9010112EC}"/>
              </a:ext>
            </a:extLst>
          </p:cNvPr>
          <p:cNvGrpSpPr/>
          <p:nvPr/>
        </p:nvGrpSpPr>
        <p:grpSpPr>
          <a:xfrm>
            <a:off x="9317276" y="5295098"/>
            <a:ext cx="1440000" cy="1440000"/>
            <a:chOff x="4423228" y="4208281"/>
            <a:chExt cx="1440000" cy="1440000"/>
          </a:xfrm>
        </p:grpSpPr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4E7CD839-2F11-4999-A9B5-6B5320BE951B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9371848-CC05-417A-888B-B2399791076E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5" name="Groupe 314">
                <a:extLst>
                  <a:ext uri="{FF2B5EF4-FFF2-40B4-BE49-F238E27FC236}">
                    <a16:creationId xmlns:a16="http://schemas.microsoft.com/office/drawing/2014/main" id="{1ED3A0A0-1410-4759-85BF-13EE3AB88A12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FF41415-3856-4582-8817-0118A01936C0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-6cm</a:t>
                  </a:r>
                </a:p>
              </p:txBody>
            </p:sp>
            <p:sp>
              <p:nvSpPr>
                <p:cNvPr id="317" name="Cylindre 316">
                  <a:extLst>
                    <a:ext uri="{FF2B5EF4-FFF2-40B4-BE49-F238E27FC236}">
                      <a16:creationId xmlns:a16="http://schemas.microsoft.com/office/drawing/2014/main" id="{6D38564B-8B3E-44ED-8E9C-032621DD82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13" name="Graphique 312" descr="Flèche haut avec un remplissage uni">
              <a:extLst>
                <a:ext uri="{FF2B5EF4-FFF2-40B4-BE49-F238E27FC236}">
                  <a16:creationId xmlns:a16="http://schemas.microsoft.com/office/drawing/2014/main" id="{3E77E33F-CCD0-494A-AF57-3FCC3A29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D39F19E9-73BE-422B-836B-078BF0D24F78}"/>
              </a:ext>
            </a:extLst>
          </p:cNvPr>
          <p:cNvGrpSpPr/>
          <p:nvPr/>
        </p:nvGrpSpPr>
        <p:grpSpPr>
          <a:xfrm>
            <a:off x="9469676" y="5447498"/>
            <a:ext cx="1440000" cy="1440000"/>
            <a:chOff x="4423228" y="4208281"/>
            <a:chExt cx="1440000" cy="1440000"/>
          </a:xfrm>
        </p:grpSpPr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4508F2A-54F4-486C-A197-61EA645C9118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8C29513-E802-4D52-8446-95B1DD5A232A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FFF2A04-6550-4371-B261-5312846070F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23" name="ZoneTexte 322">
                  <a:extLst>
                    <a:ext uri="{FF2B5EF4-FFF2-40B4-BE49-F238E27FC236}">
                      <a16:creationId xmlns:a16="http://schemas.microsoft.com/office/drawing/2014/main" id="{D01EECEA-EDBD-45FB-88CA-DCEA9E93475C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-5cm</a:t>
                  </a:r>
                </a:p>
              </p:txBody>
            </p:sp>
            <p:sp>
              <p:nvSpPr>
                <p:cNvPr id="324" name="Cylindre 323">
                  <a:extLst>
                    <a:ext uri="{FF2B5EF4-FFF2-40B4-BE49-F238E27FC236}">
                      <a16:creationId xmlns:a16="http://schemas.microsoft.com/office/drawing/2014/main" id="{01AEB5A1-E01B-44AA-ABA2-4FE410FDD047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20" name="Graphique 319" descr="Flèche haut avec un remplissage uni">
              <a:extLst>
                <a:ext uri="{FF2B5EF4-FFF2-40B4-BE49-F238E27FC236}">
                  <a16:creationId xmlns:a16="http://schemas.microsoft.com/office/drawing/2014/main" id="{4791222B-C99E-4884-824F-55D558D9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72570D8C-8851-4204-BD21-7F0FB01A32B4}"/>
              </a:ext>
            </a:extLst>
          </p:cNvPr>
          <p:cNvGrpSpPr/>
          <p:nvPr/>
        </p:nvGrpSpPr>
        <p:grpSpPr>
          <a:xfrm>
            <a:off x="9622076" y="5599898"/>
            <a:ext cx="1440000" cy="1440000"/>
            <a:chOff x="4423228" y="4208281"/>
            <a:chExt cx="1440000" cy="1440000"/>
          </a:xfrm>
        </p:grpSpPr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236ABC38-766D-4AC2-936E-CC3292CACF72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42D0AB-C800-4A38-B1AF-112AE90C57C8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29" name="Groupe 328">
                <a:extLst>
                  <a:ext uri="{FF2B5EF4-FFF2-40B4-BE49-F238E27FC236}">
                    <a16:creationId xmlns:a16="http://schemas.microsoft.com/office/drawing/2014/main" id="{2BFF6BE8-015F-4134-BDE0-4F911A04792A}"/>
                  </a:ext>
                </a:extLst>
              </p:cNvPr>
              <p:cNvGrpSpPr/>
              <p:nvPr/>
            </p:nvGrpSpPr>
            <p:grpSpPr>
              <a:xfrm>
                <a:off x="5331177" y="3968649"/>
                <a:ext cx="654346" cy="937877"/>
                <a:chOff x="5193404" y="3863085"/>
                <a:chExt cx="654346" cy="937877"/>
              </a:xfrm>
            </p:grpSpPr>
            <p:sp>
              <p:nvSpPr>
                <p:cNvPr id="330" name="ZoneTexte 329">
                  <a:extLst>
                    <a:ext uri="{FF2B5EF4-FFF2-40B4-BE49-F238E27FC236}">
                      <a16:creationId xmlns:a16="http://schemas.microsoft.com/office/drawing/2014/main" id="{770ABA53-2CEB-4B3E-8A8E-3D7202BFE942}"/>
                    </a:ext>
                  </a:extLst>
                </p:cNvPr>
                <p:cNvSpPr txBox="1"/>
                <p:nvPr/>
              </p:nvSpPr>
              <p:spPr>
                <a:xfrm>
                  <a:off x="5193404" y="4523963"/>
                  <a:ext cx="654346" cy="276999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dirty="0"/>
                    <a:t>-4cm</a:t>
                  </a:r>
                </a:p>
              </p:txBody>
            </p:sp>
            <p:sp>
              <p:nvSpPr>
                <p:cNvPr id="331" name="Cylindre 330">
                  <a:extLst>
                    <a:ext uri="{FF2B5EF4-FFF2-40B4-BE49-F238E27FC236}">
                      <a16:creationId xmlns:a16="http://schemas.microsoft.com/office/drawing/2014/main" id="{6BAD7834-7A2D-4FC8-8206-8D53E06E5DE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pic>
          <p:nvPicPr>
            <p:cNvPr id="327" name="Graphique 326" descr="Flèche haut avec un remplissage uni">
              <a:extLst>
                <a:ext uri="{FF2B5EF4-FFF2-40B4-BE49-F238E27FC236}">
                  <a16:creationId xmlns:a16="http://schemas.microsoft.com/office/drawing/2014/main" id="{698EBCEE-15A3-439D-AC68-E79AEBEEF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E245BD55-B0C3-40AB-963F-DFDCA2AD3788}"/>
              </a:ext>
            </a:extLst>
          </p:cNvPr>
          <p:cNvGrpSpPr/>
          <p:nvPr/>
        </p:nvGrpSpPr>
        <p:grpSpPr>
          <a:xfrm>
            <a:off x="9774476" y="5752298"/>
            <a:ext cx="1440000" cy="1440000"/>
            <a:chOff x="4423228" y="4208281"/>
            <a:chExt cx="1440000" cy="1440000"/>
          </a:xfrm>
        </p:grpSpPr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DE272146-409D-41A8-B925-E700BD828096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695B40B-3C7D-488B-A770-FDC00234BA31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FF71FCD8-D396-41B4-A64C-66E4FC50A730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842E084F-D8A0-42F3-85DD-F7A81A9812C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-3cm</a:t>
                  </a:r>
                </a:p>
              </p:txBody>
            </p:sp>
            <p:sp>
              <p:nvSpPr>
                <p:cNvPr id="338" name="Cylindre 337">
                  <a:extLst>
                    <a:ext uri="{FF2B5EF4-FFF2-40B4-BE49-F238E27FC236}">
                      <a16:creationId xmlns:a16="http://schemas.microsoft.com/office/drawing/2014/main" id="{6D92F6A9-6A06-4352-A3CA-C3AE0468570D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34" name="Graphique 333" descr="Flèche haut avec un remplissage uni">
              <a:extLst>
                <a:ext uri="{FF2B5EF4-FFF2-40B4-BE49-F238E27FC236}">
                  <a16:creationId xmlns:a16="http://schemas.microsoft.com/office/drawing/2014/main" id="{F8C664CA-B8E4-4545-8D07-239FD20F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1BBA9D3A-E9F9-47E6-99BD-794580E58F29}"/>
              </a:ext>
            </a:extLst>
          </p:cNvPr>
          <p:cNvGrpSpPr/>
          <p:nvPr/>
        </p:nvGrpSpPr>
        <p:grpSpPr>
          <a:xfrm>
            <a:off x="9926876" y="5904698"/>
            <a:ext cx="1440000" cy="1440000"/>
            <a:chOff x="4423228" y="4208281"/>
            <a:chExt cx="1440000" cy="1440000"/>
          </a:xfrm>
        </p:grpSpPr>
        <p:grpSp>
          <p:nvGrpSpPr>
            <p:cNvPr id="340" name="Groupe 339">
              <a:extLst>
                <a:ext uri="{FF2B5EF4-FFF2-40B4-BE49-F238E27FC236}">
                  <a16:creationId xmlns:a16="http://schemas.microsoft.com/office/drawing/2014/main" id="{32B47959-2965-4190-8777-D8F94D7B48F1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0F40F1CE-95B3-45FB-A61E-68B0C0A10617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upe 342">
                <a:extLst>
                  <a:ext uri="{FF2B5EF4-FFF2-40B4-BE49-F238E27FC236}">
                    <a16:creationId xmlns:a16="http://schemas.microsoft.com/office/drawing/2014/main" id="{453768D3-24CA-4B29-B6FF-40D739C43945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B2476EAB-8A46-4727-A4CB-489D98976C97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-2cm</a:t>
                  </a:r>
                </a:p>
              </p:txBody>
            </p:sp>
            <p:sp>
              <p:nvSpPr>
                <p:cNvPr id="345" name="Cylindre 344">
                  <a:extLst>
                    <a:ext uri="{FF2B5EF4-FFF2-40B4-BE49-F238E27FC236}">
                      <a16:creationId xmlns:a16="http://schemas.microsoft.com/office/drawing/2014/main" id="{7B81F9BD-43A5-492E-9D9A-ABF56F9E671E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1" name="Graphique 340" descr="Flèche haut avec un remplissage uni">
              <a:extLst>
                <a:ext uri="{FF2B5EF4-FFF2-40B4-BE49-F238E27FC236}">
                  <a16:creationId xmlns:a16="http://schemas.microsoft.com/office/drawing/2014/main" id="{8CE4D9E6-4E60-4B75-998A-D30D9F26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7CEC645E-589B-4E77-B163-4C41AC0BD522}"/>
              </a:ext>
            </a:extLst>
          </p:cNvPr>
          <p:cNvGrpSpPr/>
          <p:nvPr/>
        </p:nvGrpSpPr>
        <p:grpSpPr>
          <a:xfrm>
            <a:off x="10079276" y="6057098"/>
            <a:ext cx="1440000" cy="1440000"/>
            <a:chOff x="4423228" y="4208281"/>
            <a:chExt cx="1440000" cy="1440000"/>
          </a:xfrm>
        </p:grpSpPr>
        <p:grpSp>
          <p:nvGrpSpPr>
            <p:cNvPr id="347" name="Groupe 346">
              <a:extLst>
                <a:ext uri="{FF2B5EF4-FFF2-40B4-BE49-F238E27FC236}">
                  <a16:creationId xmlns:a16="http://schemas.microsoft.com/office/drawing/2014/main" id="{2079333F-D25B-4BBB-837B-02ADA69DA679}"/>
                </a:ext>
              </a:extLst>
            </p:cNvPr>
            <p:cNvGrpSpPr/>
            <p:nvPr/>
          </p:nvGrpSpPr>
          <p:grpSpPr>
            <a:xfrm>
              <a:off x="4423228" y="4208281"/>
              <a:ext cx="1440000" cy="1440000"/>
              <a:chOff x="4938351" y="3702198"/>
              <a:chExt cx="1440000" cy="1440000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9E2E73D-59E1-4C4E-B98C-B4B07A7E0AC6}"/>
                  </a:ext>
                </a:extLst>
              </p:cNvPr>
              <p:cNvSpPr/>
              <p:nvPr/>
            </p:nvSpPr>
            <p:spPr>
              <a:xfrm>
                <a:off x="4938351" y="3702198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0A3E5FE-70C1-4128-95FB-558FFEA4F097}"/>
                  </a:ext>
                </a:extLst>
              </p:cNvPr>
              <p:cNvGrpSpPr/>
              <p:nvPr/>
            </p:nvGrpSpPr>
            <p:grpSpPr>
              <a:xfrm>
                <a:off x="5357626" y="3968649"/>
                <a:ext cx="601448" cy="907099"/>
                <a:chOff x="5219853" y="3863085"/>
                <a:chExt cx="601448" cy="907099"/>
              </a:xfrm>
            </p:grpSpPr>
            <p:sp>
              <p:nvSpPr>
                <p:cNvPr id="351" name="ZoneTexte 350">
                  <a:extLst>
                    <a:ext uri="{FF2B5EF4-FFF2-40B4-BE49-F238E27FC236}">
                      <a16:creationId xmlns:a16="http://schemas.microsoft.com/office/drawing/2014/main" id="{4A520FF1-60DA-4D55-8B8C-DF63247AE91F}"/>
                    </a:ext>
                  </a:extLst>
                </p:cNvPr>
                <p:cNvSpPr txBox="1"/>
                <p:nvPr/>
              </p:nvSpPr>
              <p:spPr>
                <a:xfrm>
                  <a:off x="5219853" y="4523963"/>
                  <a:ext cx="601448" cy="246221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 algn="ctr"/>
                  <a:r>
                    <a:rPr lang="fr-FR" sz="1600" dirty="0"/>
                    <a:t>-1cm</a:t>
                  </a:r>
                </a:p>
              </p:txBody>
            </p:sp>
            <p:sp>
              <p:nvSpPr>
                <p:cNvPr id="352" name="Cylindre 351">
                  <a:extLst>
                    <a:ext uri="{FF2B5EF4-FFF2-40B4-BE49-F238E27FC236}">
                      <a16:creationId xmlns:a16="http://schemas.microsoft.com/office/drawing/2014/main" id="{C293422A-7E89-4122-86C7-B828D716D029}"/>
                    </a:ext>
                  </a:extLst>
                </p:cNvPr>
                <p:cNvSpPr/>
                <p:nvPr/>
              </p:nvSpPr>
              <p:spPr>
                <a:xfrm>
                  <a:off x="5358578" y="3863085"/>
                  <a:ext cx="324000" cy="637200"/>
                </a:xfrm>
                <a:prstGeom prst="can">
                  <a:avLst>
                    <a:gd name="adj" fmla="val 23972"/>
                  </a:avLst>
                </a:prstGeom>
                <a:noFill/>
                <a:ln w="19050">
                  <a:solidFill>
                    <a:schemeClr val="tx1"/>
                  </a:solidFill>
                </a:ln>
                <a:effectLst>
                  <a:glow>
                    <a:schemeClr val="bg1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/>
                </a:p>
              </p:txBody>
            </p:sp>
          </p:grpSp>
        </p:grpSp>
        <p:pic>
          <p:nvPicPr>
            <p:cNvPr id="348" name="Graphique 347" descr="Flèche haut avec un remplissage uni">
              <a:extLst>
                <a:ext uri="{FF2B5EF4-FFF2-40B4-BE49-F238E27FC236}">
                  <a16:creationId xmlns:a16="http://schemas.microsoft.com/office/drawing/2014/main" id="{4BD7B724-AF20-4E5E-8B57-781DF611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934385" y="4616725"/>
              <a:ext cx="421495" cy="4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e 504">
            <a:extLst>
              <a:ext uri="{FF2B5EF4-FFF2-40B4-BE49-F238E27FC236}">
                <a16:creationId xmlns:a16="http://schemas.microsoft.com/office/drawing/2014/main" id="{4AC68F74-CC7A-47A3-A664-AA2B3A4B19FA}"/>
              </a:ext>
            </a:extLst>
          </p:cNvPr>
          <p:cNvGrpSpPr/>
          <p:nvPr/>
        </p:nvGrpSpPr>
        <p:grpSpPr>
          <a:xfrm>
            <a:off x="216165" y="118058"/>
            <a:ext cx="1187730" cy="1187730"/>
            <a:chOff x="216165" y="118058"/>
            <a:chExt cx="1187730" cy="1187730"/>
          </a:xfrm>
        </p:grpSpPr>
        <p:sp>
          <p:nvSpPr>
            <p:cNvPr id="206" name="Cylindre 205">
              <a:extLst>
                <a:ext uri="{FF2B5EF4-FFF2-40B4-BE49-F238E27FC236}">
                  <a16:creationId xmlns:a16="http://schemas.microsoft.com/office/drawing/2014/main" id="{74BBC8FD-9014-4D78-A8CE-D86F67FA1E40}"/>
                </a:ext>
              </a:extLst>
            </p:cNvPr>
            <p:cNvSpPr/>
            <p:nvPr/>
          </p:nvSpPr>
          <p:spPr>
            <a:xfrm>
              <a:off x="648018" y="412932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4" name="Cylindre 203">
              <a:extLst>
                <a:ext uri="{FF2B5EF4-FFF2-40B4-BE49-F238E27FC236}">
                  <a16:creationId xmlns:a16="http://schemas.microsoft.com/office/drawing/2014/main" id="{6C755623-9E3E-409E-A7C6-4E88299D4F6A}"/>
                </a:ext>
              </a:extLst>
            </p:cNvPr>
            <p:cNvSpPr/>
            <p:nvPr/>
          </p:nvSpPr>
          <p:spPr>
            <a:xfrm>
              <a:off x="64801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5" name="Flèche : droite 204">
              <a:extLst>
                <a:ext uri="{FF2B5EF4-FFF2-40B4-BE49-F238E27FC236}">
                  <a16:creationId xmlns:a16="http://schemas.microsoft.com/office/drawing/2014/main" id="{EEA9B521-4C42-4D71-ADBA-71B867F545E0}"/>
                </a:ext>
              </a:extLst>
            </p:cNvPr>
            <p:cNvSpPr/>
            <p:nvPr/>
          </p:nvSpPr>
          <p:spPr>
            <a:xfrm rot="16200000">
              <a:off x="467033" y="694091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E2D8E8D6-E115-4FBF-BD44-307E4FEC952F}"/>
                </a:ext>
              </a:extLst>
            </p:cNvPr>
            <p:cNvSpPr txBox="1"/>
            <p:nvPr/>
          </p:nvSpPr>
          <p:spPr>
            <a:xfrm>
              <a:off x="435569" y="163234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+15cm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B6C5DC-4ADD-4CF0-B62B-7099B503C226}"/>
                </a:ext>
              </a:extLst>
            </p:cNvPr>
            <p:cNvSpPr/>
            <p:nvPr/>
          </p:nvSpPr>
          <p:spPr>
            <a:xfrm>
              <a:off x="216165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6" name="Groupe 505">
            <a:extLst>
              <a:ext uri="{FF2B5EF4-FFF2-40B4-BE49-F238E27FC236}">
                <a16:creationId xmlns:a16="http://schemas.microsoft.com/office/drawing/2014/main" id="{D057E61C-A212-43E6-8866-A981759AE565}"/>
              </a:ext>
            </a:extLst>
          </p:cNvPr>
          <p:cNvGrpSpPr/>
          <p:nvPr/>
        </p:nvGrpSpPr>
        <p:grpSpPr>
          <a:xfrm>
            <a:off x="1555486" y="118058"/>
            <a:ext cx="1187730" cy="1187730"/>
            <a:chOff x="1555486" y="118058"/>
            <a:chExt cx="1187730" cy="1187730"/>
          </a:xfrm>
        </p:grpSpPr>
        <p:sp>
          <p:nvSpPr>
            <p:cNvPr id="201" name="Cylindre 200">
              <a:extLst>
                <a:ext uri="{FF2B5EF4-FFF2-40B4-BE49-F238E27FC236}">
                  <a16:creationId xmlns:a16="http://schemas.microsoft.com/office/drawing/2014/main" id="{1DFB0350-5CA1-4343-8625-D624E52BD634}"/>
                </a:ext>
              </a:extLst>
            </p:cNvPr>
            <p:cNvSpPr/>
            <p:nvPr/>
          </p:nvSpPr>
          <p:spPr>
            <a:xfrm>
              <a:off x="198836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7" name="Cylindre 206">
              <a:extLst>
                <a:ext uri="{FF2B5EF4-FFF2-40B4-BE49-F238E27FC236}">
                  <a16:creationId xmlns:a16="http://schemas.microsoft.com/office/drawing/2014/main" id="{15030B71-E8C6-4EBC-A2BE-6B3E6B462E78}"/>
                </a:ext>
              </a:extLst>
            </p:cNvPr>
            <p:cNvSpPr/>
            <p:nvPr/>
          </p:nvSpPr>
          <p:spPr>
            <a:xfrm>
              <a:off x="1986222" y="448932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2" name="Flèche : droite 201">
              <a:extLst>
                <a:ext uri="{FF2B5EF4-FFF2-40B4-BE49-F238E27FC236}">
                  <a16:creationId xmlns:a16="http://schemas.microsoft.com/office/drawing/2014/main" id="{696EAA58-FA2C-495C-A910-ED145B8CAAB5}"/>
                </a:ext>
              </a:extLst>
            </p:cNvPr>
            <p:cNvSpPr/>
            <p:nvPr/>
          </p:nvSpPr>
          <p:spPr>
            <a:xfrm rot="16200000">
              <a:off x="1825383" y="712091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8CCA5746-C3CF-4F1B-B03C-E5DCC092F705}"/>
                </a:ext>
              </a:extLst>
            </p:cNvPr>
            <p:cNvSpPr txBox="1"/>
            <p:nvPr/>
          </p:nvSpPr>
          <p:spPr>
            <a:xfrm>
              <a:off x="1774890" y="20344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+14cm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A359E70-A926-4D99-BB84-7F600D20E6BD}"/>
                </a:ext>
              </a:extLst>
            </p:cNvPr>
            <p:cNvSpPr/>
            <p:nvPr/>
          </p:nvSpPr>
          <p:spPr>
            <a:xfrm>
              <a:off x="1555486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3E162CAD-3DD5-43A8-8031-1732EA28BA0C}"/>
              </a:ext>
            </a:extLst>
          </p:cNvPr>
          <p:cNvGrpSpPr/>
          <p:nvPr/>
        </p:nvGrpSpPr>
        <p:grpSpPr>
          <a:xfrm>
            <a:off x="4234128" y="118058"/>
            <a:ext cx="1187730" cy="1187730"/>
            <a:chOff x="4234128" y="118058"/>
            <a:chExt cx="1187730" cy="1187730"/>
          </a:xfrm>
        </p:grpSpPr>
        <p:sp>
          <p:nvSpPr>
            <p:cNvPr id="221" name="Cylindre 220">
              <a:extLst>
                <a:ext uri="{FF2B5EF4-FFF2-40B4-BE49-F238E27FC236}">
                  <a16:creationId xmlns:a16="http://schemas.microsoft.com/office/drawing/2014/main" id="{EE551BDF-6F3E-48EB-B285-6C79594DCD83}"/>
                </a:ext>
              </a:extLst>
            </p:cNvPr>
            <p:cNvSpPr/>
            <p:nvPr/>
          </p:nvSpPr>
          <p:spPr>
            <a:xfrm>
              <a:off x="4678193" y="520932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5" name="Cylindre 194">
              <a:extLst>
                <a:ext uri="{FF2B5EF4-FFF2-40B4-BE49-F238E27FC236}">
                  <a16:creationId xmlns:a16="http://schemas.microsoft.com/office/drawing/2014/main" id="{9E4C80BD-2C31-47C5-871D-C384CA634891}"/>
                </a:ext>
              </a:extLst>
            </p:cNvPr>
            <p:cNvSpPr/>
            <p:nvPr/>
          </p:nvSpPr>
          <p:spPr>
            <a:xfrm>
              <a:off x="4678615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6" name="Flèche : droite 195">
              <a:extLst>
                <a:ext uri="{FF2B5EF4-FFF2-40B4-BE49-F238E27FC236}">
                  <a16:creationId xmlns:a16="http://schemas.microsoft.com/office/drawing/2014/main" id="{B96FB735-D0DB-44F2-B886-D2E075A4FE91}"/>
                </a:ext>
              </a:extLst>
            </p:cNvPr>
            <p:cNvSpPr/>
            <p:nvPr/>
          </p:nvSpPr>
          <p:spPr>
            <a:xfrm rot="16200000">
              <a:off x="4551631" y="748091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57C1701-F00D-4898-9D0B-8AA19469D779}"/>
                </a:ext>
              </a:extLst>
            </p:cNvPr>
            <p:cNvSpPr txBox="1"/>
            <p:nvPr/>
          </p:nvSpPr>
          <p:spPr>
            <a:xfrm>
              <a:off x="4465573" y="274332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+12cm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10EA5B4-38B8-46EC-A29C-DF64F0AC5076}"/>
                </a:ext>
              </a:extLst>
            </p:cNvPr>
            <p:cNvSpPr/>
            <p:nvPr/>
          </p:nvSpPr>
          <p:spPr>
            <a:xfrm>
              <a:off x="4234128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Groupe 514">
            <a:extLst>
              <a:ext uri="{FF2B5EF4-FFF2-40B4-BE49-F238E27FC236}">
                <a16:creationId xmlns:a16="http://schemas.microsoft.com/office/drawing/2014/main" id="{6A7254E3-C793-43AD-A1D7-2E9D53E704FE}"/>
              </a:ext>
            </a:extLst>
          </p:cNvPr>
          <p:cNvGrpSpPr/>
          <p:nvPr/>
        </p:nvGrpSpPr>
        <p:grpSpPr>
          <a:xfrm>
            <a:off x="1593118" y="1467439"/>
            <a:ext cx="1187730" cy="1187730"/>
            <a:chOff x="1593118" y="1467439"/>
            <a:chExt cx="1187730" cy="1187730"/>
          </a:xfrm>
        </p:grpSpPr>
        <p:sp>
          <p:nvSpPr>
            <p:cNvPr id="177" name="Cylindre 176">
              <a:extLst>
                <a:ext uri="{FF2B5EF4-FFF2-40B4-BE49-F238E27FC236}">
                  <a16:creationId xmlns:a16="http://schemas.microsoft.com/office/drawing/2014/main" id="{3C2D49F5-5D37-4600-9E2C-7CD701C8BE14}"/>
                </a:ext>
              </a:extLst>
            </p:cNvPr>
            <p:cNvSpPr/>
            <p:nvPr/>
          </p:nvSpPr>
          <p:spPr>
            <a:xfrm>
              <a:off x="2030620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5" name="Cylindre 214">
              <a:extLst>
                <a:ext uri="{FF2B5EF4-FFF2-40B4-BE49-F238E27FC236}">
                  <a16:creationId xmlns:a16="http://schemas.microsoft.com/office/drawing/2014/main" id="{5D48DB29-C652-4EBC-B2EF-43FBC42DB771}"/>
                </a:ext>
              </a:extLst>
            </p:cNvPr>
            <p:cNvSpPr/>
            <p:nvPr/>
          </p:nvSpPr>
          <p:spPr>
            <a:xfrm>
              <a:off x="2027812" y="2077704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78" name="Flèche : droite 177">
              <a:extLst>
                <a:ext uri="{FF2B5EF4-FFF2-40B4-BE49-F238E27FC236}">
                  <a16:creationId xmlns:a16="http://schemas.microsoft.com/office/drawing/2014/main" id="{D364BCA4-3B74-4247-A110-82775354D285}"/>
                </a:ext>
              </a:extLst>
            </p:cNvPr>
            <p:cNvSpPr/>
            <p:nvPr/>
          </p:nvSpPr>
          <p:spPr>
            <a:xfrm rot="16200000">
              <a:off x="2011636" y="2196863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6" name="ZoneTexte 225">
              <a:extLst>
                <a:ext uri="{FF2B5EF4-FFF2-40B4-BE49-F238E27FC236}">
                  <a16:creationId xmlns:a16="http://schemas.microsoft.com/office/drawing/2014/main" id="{022A4C08-B581-4810-AFF3-5D7466981D06}"/>
                </a:ext>
              </a:extLst>
            </p:cNvPr>
            <p:cNvSpPr txBox="1"/>
            <p:nvPr/>
          </p:nvSpPr>
          <p:spPr>
            <a:xfrm>
              <a:off x="1870295" y="1830515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+6cm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97E76989-06A5-412B-BA42-BE3545BDF010}"/>
                </a:ext>
              </a:extLst>
            </p:cNvPr>
            <p:cNvSpPr/>
            <p:nvPr/>
          </p:nvSpPr>
          <p:spPr>
            <a:xfrm>
              <a:off x="159311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99FF5C1D-44CD-4DA5-8492-6400EED9E3B8}"/>
              </a:ext>
            </a:extLst>
          </p:cNvPr>
          <p:cNvGrpSpPr/>
          <p:nvPr/>
        </p:nvGrpSpPr>
        <p:grpSpPr>
          <a:xfrm>
            <a:off x="5573449" y="118058"/>
            <a:ext cx="1187730" cy="1187730"/>
            <a:chOff x="5573449" y="118058"/>
            <a:chExt cx="1187730" cy="1187730"/>
          </a:xfrm>
        </p:grpSpPr>
        <p:sp>
          <p:nvSpPr>
            <p:cNvPr id="192" name="Cylindre 191">
              <a:extLst>
                <a:ext uri="{FF2B5EF4-FFF2-40B4-BE49-F238E27FC236}">
                  <a16:creationId xmlns:a16="http://schemas.microsoft.com/office/drawing/2014/main" id="{EFB0C9BC-6B67-4CE4-816C-44C5E84317E3}"/>
                </a:ext>
              </a:extLst>
            </p:cNvPr>
            <p:cNvSpPr/>
            <p:nvPr/>
          </p:nvSpPr>
          <p:spPr>
            <a:xfrm>
              <a:off x="6007507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0" name="Cylindre 219">
              <a:extLst>
                <a:ext uri="{FF2B5EF4-FFF2-40B4-BE49-F238E27FC236}">
                  <a16:creationId xmlns:a16="http://schemas.microsoft.com/office/drawing/2014/main" id="{7A377327-AF11-41AF-8546-98AA71ABD98D}"/>
                </a:ext>
              </a:extLst>
            </p:cNvPr>
            <p:cNvSpPr/>
            <p:nvPr/>
          </p:nvSpPr>
          <p:spPr>
            <a:xfrm>
              <a:off x="6006663" y="556932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3" name="Flèche : droite 192">
              <a:extLst>
                <a:ext uri="{FF2B5EF4-FFF2-40B4-BE49-F238E27FC236}">
                  <a16:creationId xmlns:a16="http://schemas.microsoft.com/office/drawing/2014/main" id="{F7A25582-2969-4741-B31A-A3336E9BB2D9}"/>
                </a:ext>
              </a:extLst>
            </p:cNvPr>
            <p:cNvSpPr/>
            <p:nvPr/>
          </p:nvSpPr>
          <p:spPr>
            <a:xfrm rot="16200000">
              <a:off x="5898523" y="766091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0" name="ZoneTexte 229">
              <a:extLst>
                <a:ext uri="{FF2B5EF4-FFF2-40B4-BE49-F238E27FC236}">
                  <a16:creationId xmlns:a16="http://schemas.microsoft.com/office/drawing/2014/main" id="{219FA7E9-6ECE-40EA-A07D-A75D21C34FBE}"/>
                </a:ext>
              </a:extLst>
            </p:cNvPr>
            <p:cNvSpPr txBox="1"/>
            <p:nvPr/>
          </p:nvSpPr>
          <p:spPr>
            <a:xfrm>
              <a:off x="5792852" y="310331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+11cm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F1B5CFC1-B3FC-4A22-910A-944DB0CDDB15}"/>
                </a:ext>
              </a:extLst>
            </p:cNvPr>
            <p:cNvSpPr/>
            <p:nvPr/>
          </p:nvSpPr>
          <p:spPr>
            <a:xfrm>
              <a:off x="5573449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0" name="Groupe 509">
            <a:extLst>
              <a:ext uri="{FF2B5EF4-FFF2-40B4-BE49-F238E27FC236}">
                <a16:creationId xmlns:a16="http://schemas.microsoft.com/office/drawing/2014/main" id="{45857341-4D79-4BF6-B65C-98F1962C6FA1}"/>
              </a:ext>
            </a:extLst>
          </p:cNvPr>
          <p:cNvGrpSpPr/>
          <p:nvPr/>
        </p:nvGrpSpPr>
        <p:grpSpPr>
          <a:xfrm>
            <a:off x="6912770" y="118058"/>
            <a:ext cx="1187730" cy="1187730"/>
            <a:chOff x="6912770" y="118058"/>
            <a:chExt cx="1187730" cy="1187730"/>
          </a:xfrm>
        </p:grpSpPr>
        <p:sp>
          <p:nvSpPr>
            <p:cNvPr id="189" name="Cylindre 188">
              <a:extLst>
                <a:ext uri="{FF2B5EF4-FFF2-40B4-BE49-F238E27FC236}">
                  <a16:creationId xmlns:a16="http://schemas.microsoft.com/office/drawing/2014/main" id="{E07513AA-B8EC-4923-80A0-13A9D4756D48}"/>
                </a:ext>
              </a:extLst>
            </p:cNvPr>
            <p:cNvSpPr/>
            <p:nvPr/>
          </p:nvSpPr>
          <p:spPr>
            <a:xfrm>
              <a:off x="7341402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9" name="Cylindre 218">
              <a:extLst>
                <a:ext uri="{FF2B5EF4-FFF2-40B4-BE49-F238E27FC236}">
                  <a16:creationId xmlns:a16="http://schemas.microsoft.com/office/drawing/2014/main" id="{567E7CA4-CAA3-467C-8EE6-34139CFD9620}"/>
                </a:ext>
              </a:extLst>
            </p:cNvPr>
            <p:cNvSpPr/>
            <p:nvPr/>
          </p:nvSpPr>
          <p:spPr>
            <a:xfrm>
              <a:off x="7339834" y="592932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90" name="Flèche : droite 189">
              <a:extLst>
                <a:ext uri="{FF2B5EF4-FFF2-40B4-BE49-F238E27FC236}">
                  <a16:creationId xmlns:a16="http://schemas.microsoft.com/office/drawing/2014/main" id="{0D7128ED-07C4-4905-9C81-716BB66282D8}"/>
                </a:ext>
              </a:extLst>
            </p:cNvPr>
            <p:cNvSpPr/>
            <p:nvPr/>
          </p:nvSpPr>
          <p:spPr>
            <a:xfrm rot="16200000">
              <a:off x="7250418" y="784091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842EE172-D951-4B87-A76E-B948B7DABEB0}"/>
                </a:ext>
              </a:extLst>
            </p:cNvPr>
            <p:cNvSpPr txBox="1"/>
            <p:nvPr/>
          </p:nvSpPr>
          <p:spPr>
            <a:xfrm>
              <a:off x="7129011" y="348858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+10cm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5D974C3-3A6F-45E0-9097-6C7D522D01C6}"/>
                </a:ext>
              </a:extLst>
            </p:cNvPr>
            <p:cNvSpPr/>
            <p:nvPr/>
          </p:nvSpPr>
          <p:spPr>
            <a:xfrm>
              <a:off x="6912770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1" name="Groupe 510">
            <a:extLst>
              <a:ext uri="{FF2B5EF4-FFF2-40B4-BE49-F238E27FC236}">
                <a16:creationId xmlns:a16="http://schemas.microsoft.com/office/drawing/2014/main" id="{782D4A4A-980D-4535-8B1E-B2CD6F33577B}"/>
              </a:ext>
            </a:extLst>
          </p:cNvPr>
          <p:cNvGrpSpPr/>
          <p:nvPr/>
        </p:nvGrpSpPr>
        <p:grpSpPr>
          <a:xfrm>
            <a:off x="8252091" y="118058"/>
            <a:ext cx="1187730" cy="1187730"/>
            <a:chOff x="8252091" y="118058"/>
            <a:chExt cx="1187730" cy="1187730"/>
          </a:xfrm>
        </p:grpSpPr>
        <p:sp>
          <p:nvSpPr>
            <p:cNvPr id="218" name="Cylindre 217">
              <a:extLst>
                <a:ext uri="{FF2B5EF4-FFF2-40B4-BE49-F238E27FC236}">
                  <a16:creationId xmlns:a16="http://schemas.microsoft.com/office/drawing/2014/main" id="{3D0DB232-BC08-4693-BA43-3ED45EBE57D6}"/>
                </a:ext>
              </a:extLst>
            </p:cNvPr>
            <p:cNvSpPr/>
            <p:nvPr/>
          </p:nvSpPr>
          <p:spPr>
            <a:xfrm>
              <a:off x="8683214" y="628932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6" name="Cylindre 185">
              <a:extLst>
                <a:ext uri="{FF2B5EF4-FFF2-40B4-BE49-F238E27FC236}">
                  <a16:creationId xmlns:a16="http://schemas.microsoft.com/office/drawing/2014/main" id="{C9B21371-CDC9-4A4D-B3A8-FDAAC603989C}"/>
                </a:ext>
              </a:extLst>
            </p:cNvPr>
            <p:cNvSpPr/>
            <p:nvPr/>
          </p:nvSpPr>
          <p:spPr>
            <a:xfrm>
              <a:off x="8685608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7" name="Flèche : droite 186">
              <a:extLst>
                <a:ext uri="{FF2B5EF4-FFF2-40B4-BE49-F238E27FC236}">
                  <a16:creationId xmlns:a16="http://schemas.microsoft.com/office/drawing/2014/main" id="{1FFB7DB1-D0D5-4B19-BB39-56827E891FA6}"/>
                </a:ext>
              </a:extLst>
            </p:cNvPr>
            <p:cNvSpPr/>
            <p:nvPr/>
          </p:nvSpPr>
          <p:spPr>
            <a:xfrm rot="16200000">
              <a:off x="8612624" y="802091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3730D713-8000-43CB-9C49-274BFAFEC908}"/>
                </a:ext>
              </a:extLst>
            </p:cNvPr>
            <p:cNvSpPr txBox="1"/>
            <p:nvPr/>
          </p:nvSpPr>
          <p:spPr>
            <a:xfrm>
              <a:off x="8523592" y="382539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+9cm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8590FD2-A359-4EF6-AC64-5D2A9AC9A9FF}"/>
                </a:ext>
              </a:extLst>
            </p:cNvPr>
            <p:cNvSpPr/>
            <p:nvPr/>
          </p:nvSpPr>
          <p:spPr>
            <a:xfrm>
              <a:off x="825209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3" name="Groupe 512">
            <a:extLst>
              <a:ext uri="{FF2B5EF4-FFF2-40B4-BE49-F238E27FC236}">
                <a16:creationId xmlns:a16="http://schemas.microsoft.com/office/drawing/2014/main" id="{2D97F435-1E1B-47E1-B37A-86F1C3DBD2DF}"/>
              </a:ext>
            </a:extLst>
          </p:cNvPr>
          <p:cNvGrpSpPr/>
          <p:nvPr/>
        </p:nvGrpSpPr>
        <p:grpSpPr>
          <a:xfrm>
            <a:off x="10930731" y="118058"/>
            <a:ext cx="1187730" cy="1187730"/>
            <a:chOff x="10930731" y="118058"/>
            <a:chExt cx="1187730" cy="1187730"/>
          </a:xfrm>
        </p:grpSpPr>
        <p:sp>
          <p:nvSpPr>
            <p:cNvPr id="180" name="Cylindre 179">
              <a:extLst>
                <a:ext uri="{FF2B5EF4-FFF2-40B4-BE49-F238E27FC236}">
                  <a16:creationId xmlns:a16="http://schemas.microsoft.com/office/drawing/2014/main" id="{E3D526A9-6A47-4DA6-AB72-8D4C1B6A0D10}"/>
                </a:ext>
              </a:extLst>
            </p:cNvPr>
            <p:cNvSpPr/>
            <p:nvPr/>
          </p:nvSpPr>
          <p:spPr>
            <a:xfrm>
              <a:off x="11366216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6" name="Cylindre 215">
              <a:extLst>
                <a:ext uri="{FF2B5EF4-FFF2-40B4-BE49-F238E27FC236}">
                  <a16:creationId xmlns:a16="http://schemas.microsoft.com/office/drawing/2014/main" id="{947DCEAC-6AAF-46E0-9947-CE4A677DE9F8}"/>
                </a:ext>
              </a:extLst>
            </p:cNvPr>
            <p:cNvSpPr/>
            <p:nvPr/>
          </p:nvSpPr>
          <p:spPr>
            <a:xfrm>
              <a:off x="11365224" y="700932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1" name="Flèche : droite 180">
              <a:extLst>
                <a:ext uri="{FF2B5EF4-FFF2-40B4-BE49-F238E27FC236}">
                  <a16:creationId xmlns:a16="http://schemas.microsoft.com/office/drawing/2014/main" id="{11A492FB-0D08-4CB0-A126-8FC50FD1DA53}"/>
                </a:ext>
              </a:extLst>
            </p:cNvPr>
            <p:cNvSpPr/>
            <p:nvPr/>
          </p:nvSpPr>
          <p:spPr>
            <a:xfrm rot="16200000">
              <a:off x="11329232" y="838091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0D4986DF-C6A0-48FC-AA91-2B195C6DB0C6}"/>
                </a:ext>
              </a:extLst>
            </p:cNvPr>
            <p:cNvSpPr txBox="1"/>
            <p:nvPr/>
          </p:nvSpPr>
          <p:spPr>
            <a:xfrm>
              <a:off x="11202232" y="452888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EE59252-77B1-4E5C-8C34-5DE6FA68EC7E}"/>
                </a:ext>
              </a:extLst>
            </p:cNvPr>
            <p:cNvSpPr/>
            <p:nvPr/>
          </p:nvSpPr>
          <p:spPr>
            <a:xfrm>
              <a:off x="10930731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2" name="Groupe 511">
            <a:extLst>
              <a:ext uri="{FF2B5EF4-FFF2-40B4-BE49-F238E27FC236}">
                <a16:creationId xmlns:a16="http://schemas.microsoft.com/office/drawing/2014/main" id="{A9E8DD4E-E0CD-435A-9006-13E6FC98C280}"/>
              </a:ext>
            </a:extLst>
          </p:cNvPr>
          <p:cNvGrpSpPr/>
          <p:nvPr/>
        </p:nvGrpSpPr>
        <p:grpSpPr>
          <a:xfrm>
            <a:off x="9591412" y="118058"/>
            <a:ext cx="1187730" cy="1187730"/>
            <a:chOff x="9591412" y="118058"/>
            <a:chExt cx="1187730" cy="1187730"/>
          </a:xfrm>
        </p:grpSpPr>
        <p:sp>
          <p:nvSpPr>
            <p:cNvPr id="183" name="Cylindre 182">
              <a:extLst>
                <a:ext uri="{FF2B5EF4-FFF2-40B4-BE49-F238E27FC236}">
                  <a16:creationId xmlns:a16="http://schemas.microsoft.com/office/drawing/2014/main" id="{B3971DFE-97E4-4965-9D3B-F7770C74E395}"/>
                </a:ext>
              </a:extLst>
            </p:cNvPr>
            <p:cNvSpPr/>
            <p:nvPr/>
          </p:nvSpPr>
          <p:spPr>
            <a:xfrm>
              <a:off x="10032814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7" name="Cylindre 216">
              <a:extLst>
                <a:ext uri="{FF2B5EF4-FFF2-40B4-BE49-F238E27FC236}">
                  <a16:creationId xmlns:a16="http://schemas.microsoft.com/office/drawing/2014/main" id="{26EE68DC-94C9-4BD8-8396-60A9CE00F744}"/>
                </a:ext>
              </a:extLst>
            </p:cNvPr>
            <p:cNvSpPr/>
            <p:nvPr/>
          </p:nvSpPr>
          <p:spPr>
            <a:xfrm>
              <a:off x="10031367" y="664932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84" name="Flèche : droite 183">
              <a:extLst>
                <a:ext uri="{FF2B5EF4-FFF2-40B4-BE49-F238E27FC236}">
                  <a16:creationId xmlns:a16="http://schemas.microsoft.com/office/drawing/2014/main" id="{B12D4D53-8E5F-4646-8AEE-03DDFEEF8D20}"/>
                </a:ext>
              </a:extLst>
            </p:cNvPr>
            <p:cNvSpPr/>
            <p:nvPr/>
          </p:nvSpPr>
          <p:spPr>
            <a:xfrm rot="16200000">
              <a:off x="9977830" y="820091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53247346-0B4D-4C7E-9A0B-92EAE2522BEE}"/>
                </a:ext>
              </a:extLst>
            </p:cNvPr>
            <p:cNvSpPr txBox="1"/>
            <p:nvPr/>
          </p:nvSpPr>
          <p:spPr>
            <a:xfrm>
              <a:off x="9871320" y="41836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+8cm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D34BCA5-76BA-4955-82BD-2DBB4EC47121}"/>
                </a:ext>
              </a:extLst>
            </p:cNvPr>
            <p:cNvSpPr/>
            <p:nvPr/>
          </p:nvSpPr>
          <p:spPr>
            <a:xfrm>
              <a:off x="9591412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21366601-03F7-4C97-B54B-4451A17427B9}"/>
              </a:ext>
            </a:extLst>
          </p:cNvPr>
          <p:cNvGrpSpPr/>
          <p:nvPr/>
        </p:nvGrpSpPr>
        <p:grpSpPr>
          <a:xfrm>
            <a:off x="2894807" y="118058"/>
            <a:ext cx="1187730" cy="1187730"/>
            <a:chOff x="2894807" y="118058"/>
            <a:chExt cx="1187730" cy="1187730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316D3086-6A77-4EE1-9A54-44E07A089D46}"/>
                </a:ext>
              </a:extLst>
            </p:cNvPr>
            <p:cNvSpPr/>
            <p:nvPr/>
          </p:nvSpPr>
          <p:spPr>
            <a:xfrm>
              <a:off x="2894807" y="118058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7" name="Cylindre 376">
              <a:extLst>
                <a:ext uri="{FF2B5EF4-FFF2-40B4-BE49-F238E27FC236}">
                  <a16:creationId xmlns:a16="http://schemas.microsoft.com/office/drawing/2014/main" id="{8012A488-2FC1-4D52-800D-FF1B4F39C22B}"/>
                </a:ext>
              </a:extLst>
            </p:cNvPr>
            <p:cNvSpPr/>
            <p:nvPr/>
          </p:nvSpPr>
          <p:spPr>
            <a:xfrm>
              <a:off x="3329942" y="484932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8" name="Cylindre 377">
              <a:extLst>
                <a:ext uri="{FF2B5EF4-FFF2-40B4-BE49-F238E27FC236}">
                  <a16:creationId xmlns:a16="http://schemas.microsoft.com/office/drawing/2014/main" id="{E2EAF9D3-8D42-4837-9BC4-B4E53DDD7EA3}"/>
                </a:ext>
              </a:extLst>
            </p:cNvPr>
            <p:cNvSpPr/>
            <p:nvPr/>
          </p:nvSpPr>
          <p:spPr>
            <a:xfrm>
              <a:off x="3327923" y="106172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79" name="Flèche : droite 378">
              <a:extLst>
                <a:ext uri="{FF2B5EF4-FFF2-40B4-BE49-F238E27FC236}">
                  <a16:creationId xmlns:a16="http://schemas.microsoft.com/office/drawing/2014/main" id="{0A3DD1CC-4E0E-4F6C-BCEB-65A487821A30}"/>
                </a:ext>
              </a:extLst>
            </p:cNvPr>
            <p:cNvSpPr/>
            <p:nvPr/>
          </p:nvSpPr>
          <p:spPr>
            <a:xfrm rot="16200000">
              <a:off x="3182939" y="730091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0" name="ZoneTexte 379">
              <a:extLst>
                <a:ext uri="{FF2B5EF4-FFF2-40B4-BE49-F238E27FC236}">
                  <a16:creationId xmlns:a16="http://schemas.microsoft.com/office/drawing/2014/main" id="{60F5DD51-9FFD-418D-BBBF-356F38FBB61D}"/>
                </a:ext>
              </a:extLst>
            </p:cNvPr>
            <p:cNvSpPr txBox="1"/>
            <p:nvPr/>
          </p:nvSpPr>
          <p:spPr>
            <a:xfrm>
              <a:off x="3114210" y="239195"/>
              <a:ext cx="74892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+13cm</a:t>
              </a:r>
            </a:p>
          </p:txBody>
        </p:sp>
      </p:grpSp>
      <p:grpSp>
        <p:nvGrpSpPr>
          <p:cNvPr id="514" name="Groupe 513">
            <a:extLst>
              <a:ext uri="{FF2B5EF4-FFF2-40B4-BE49-F238E27FC236}">
                <a16:creationId xmlns:a16="http://schemas.microsoft.com/office/drawing/2014/main" id="{C1079DAF-592E-4D83-B96A-7E803AA684BA}"/>
              </a:ext>
            </a:extLst>
          </p:cNvPr>
          <p:cNvGrpSpPr/>
          <p:nvPr/>
        </p:nvGrpSpPr>
        <p:grpSpPr>
          <a:xfrm>
            <a:off x="268263" y="1467439"/>
            <a:ext cx="1187730" cy="1187730"/>
            <a:chOff x="268263" y="1467439"/>
            <a:chExt cx="1187730" cy="1187730"/>
          </a:xfrm>
        </p:grpSpPr>
        <p:sp>
          <p:nvSpPr>
            <p:cNvPr id="382" name="Cylindre 381">
              <a:extLst>
                <a:ext uri="{FF2B5EF4-FFF2-40B4-BE49-F238E27FC236}">
                  <a16:creationId xmlns:a16="http://schemas.microsoft.com/office/drawing/2014/main" id="{263F6AC5-534F-4CB6-8786-9EB8E523DEED}"/>
                </a:ext>
              </a:extLst>
            </p:cNvPr>
            <p:cNvSpPr/>
            <p:nvPr/>
          </p:nvSpPr>
          <p:spPr>
            <a:xfrm>
              <a:off x="703748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3" name="Cylindre 382">
              <a:extLst>
                <a:ext uri="{FF2B5EF4-FFF2-40B4-BE49-F238E27FC236}">
                  <a16:creationId xmlns:a16="http://schemas.microsoft.com/office/drawing/2014/main" id="{629E9F31-6C5B-4DF4-B703-85961798A7FC}"/>
                </a:ext>
              </a:extLst>
            </p:cNvPr>
            <p:cNvSpPr/>
            <p:nvPr/>
          </p:nvSpPr>
          <p:spPr>
            <a:xfrm>
              <a:off x="702756" y="2041704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4" name="Flèche : droite 383">
              <a:extLst>
                <a:ext uri="{FF2B5EF4-FFF2-40B4-BE49-F238E27FC236}">
                  <a16:creationId xmlns:a16="http://schemas.microsoft.com/office/drawing/2014/main" id="{CE191D5E-3D6D-4326-8820-CB56426756FA}"/>
                </a:ext>
              </a:extLst>
            </p:cNvPr>
            <p:cNvSpPr/>
            <p:nvPr/>
          </p:nvSpPr>
          <p:spPr>
            <a:xfrm rot="16200000">
              <a:off x="666764" y="2178863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85" name="ZoneTexte 384">
              <a:extLst>
                <a:ext uri="{FF2B5EF4-FFF2-40B4-BE49-F238E27FC236}">
                  <a16:creationId xmlns:a16="http://schemas.microsoft.com/office/drawing/2014/main" id="{49F72F97-8E9E-4167-ABE7-7BD7B4235971}"/>
                </a:ext>
              </a:extLst>
            </p:cNvPr>
            <p:cNvSpPr txBox="1"/>
            <p:nvPr/>
          </p:nvSpPr>
          <p:spPr>
            <a:xfrm>
              <a:off x="539764" y="1793660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+7cm</a:t>
              </a: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0097D2-B006-451D-8F45-2CF232DF3865}"/>
                </a:ext>
              </a:extLst>
            </p:cNvPr>
            <p:cNvSpPr/>
            <p:nvPr/>
          </p:nvSpPr>
          <p:spPr>
            <a:xfrm>
              <a:off x="26826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6EAF1D80-D8F3-4A0E-A51D-551B6F88D5FA}"/>
              </a:ext>
            </a:extLst>
          </p:cNvPr>
          <p:cNvGrpSpPr/>
          <p:nvPr/>
        </p:nvGrpSpPr>
        <p:grpSpPr>
          <a:xfrm>
            <a:off x="2917973" y="1467439"/>
            <a:ext cx="1187730" cy="1187730"/>
            <a:chOff x="2917973" y="1467439"/>
            <a:chExt cx="1187730" cy="1187730"/>
          </a:xfrm>
        </p:grpSpPr>
        <p:sp>
          <p:nvSpPr>
            <p:cNvPr id="146" name="Cylindre 145">
              <a:extLst>
                <a:ext uri="{FF2B5EF4-FFF2-40B4-BE49-F238E27FC236}">
                  <a16:creationId xmlns:a16="http://schemas.microsoft.com/office/drawing/2014/main" id="{BD8F3562-E5FD-40A8-A2FF-5140054DA559}"/>
                </a:ext>
              </a:extLst>
            </p:cNvPr>
            <p:cNvSpPr/>
            <p:nvPr/>
          </p:nvSpPr>
          <p:spPr>
            <a:xfrm>
              <a:off x="3353277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4" name="Cylindre 213">
              <a:extLst>
                <a:ext uri="{FF2B5EF4-FFF2-40B4-BE49-F238E27FC236}">
                  <a16:creationId xmlns:a16="http://schemas.microsoft.com/office/drawing/2014/main" id="{FF3CBEEC-337E-48C8-A2EE-E045CADC29F2}"/>
                </a:ext>
              </a:extLst>
            </p:cNvPr>
            <p:cNvSpPr/>
            <p:nvPr/>
          </p:nvSpPr>
          <p:spPr>
            <a:xfrm>
              <a:off x="3350570" y="2115039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7" name="Flèche : droite 146">
              <a:extLst>
                <a:ext uri="{FF2B5EF4-FFF2-40B4-BE49-F238E27FC236}">
                  <a16:creationId xmlns:a16="http://schemas.microsoft.com/office/drawing/2014/main" id="{4FC3591A-DD7B-4486-86CB-5F0EF5F1B6CA}"/>
                </a:ext>
              </a:extLst>
            </p:cNvPr>
            <p:cNvSpPr/>
            <p:nvPr/>
          </p:nvSpPr>
          <p:spPr>
            <a:xfrm rot="16200000">
              <a:off x="3352293" y="2214863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2" name="ZoneTexte 221">
              <a:extLst>
                <a:ext uri="{FF2B5EF4-FFF2-40B4-BE49-F238E27FC236}">
                  <a16:creationId xmlns:a16="http://schemas.microsoft.com/office/drawing/2014/main" id="{450E4CCE-A699-4AFF-BEC8-7236DB946BCE}"/>
                </a:ext>
              </a:extLst>
            </p:cNvPr>
            <p:cNvSpPr txBox="1"/>
            <p:nvPr/>
          </p:nvSpPr>
          <p:spPr>
            <a:xfrm>
              <a:off x="3189474" y="1867457"/>
              <a:ext cx="64472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+5cm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33A83B6-C307-4BD1-B654-0AEB81EB6745}"/>
                </a:ext>
              </a:extLst>
            </p:cNvPr>
            <p:cNvSpPr/>
            <p:nvPr/>
          </p:nvSpPr>
          <p:spPr>
            <a:xfrm>
              <a:off x="2917973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8" name="Groupe 517">
            <a:extLst>
              <a:ext uri="{FF2B5EF4-FFF2-40B4-BE49-F238E27FC236}">
                <a16:creationId xmlns:a16="http://schemas.microsoft.com/office/drawing/2014/main" id="{2DF6C797-5E6C-45A1-B81B-66DEB33D6750}"/>
              </a:ext>
            </a:extLst>
          </p:cNvPr>
          <p:cNvGrpSpPr/>
          <p:nvPr/>
        </p:nvGrpSpPr>
        <p:grpSpPr>
          <a:xfrm>
            <a:off x="5567684" y="1467439"/>
            <a:ext cx="1187730" cy="1187730"/>
            <a:chOff x="5567684" y="1467439"/>
            <a:chExt cx="1187730" cy="1187730"/>
          </a:xfrm>
        </p:grpSpPr>
        <p:sp>
          <p:nvSpPr>
            <p:cNvPr id="140" name="Cylindre 139">
              <a:extLst>
                <a:ext uri="{FF2B5EF4-FFF2-40B4-BE49-F238E27FC236}">
                  <a16:creationId xmlns:a16="http://schemas.microsoft.com/office/drawing/2014/main" id="{CE77FFE0-A86E-499B-AFBA-11BD2B043032}"/>
                </a:ext>
              </a:extLst>
            </p:cNvPr>
            <p:cNvSpPr/>
            <p:nvPr/>
          </p:nvSpPr>
          <p:spPr>
            <a:xfrm>
              <a:off x="6000534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2" name="Cylindre 211">
              <a:extLst>
                <a:ext uri="{FF2B5EF4-FFF2-40B4-BE49-F238E27FC236}">
                  <a16:creationId xmlns:a16="http://schemas.microsoft.com/office/drawing/2014/main" id="{98DC66EF-93E5-4D3D-8E5A-A802FB45DB42}"/>
                </a:ext>
              </a:extLst>
            </p:cNvPr>
            <p:cNvSpPr/>
            <p:nvPr/>
          </p:nvSpPr>
          <p:spPr>
            <a:xfrm>
              <a:off x="5997644" y="218375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1" name="Flèche : droite 140">
              <a:extLst>
                <a:ext uri="{FF2B5EF4-FFF2-40B4-BE49-F238E27FC236}">
                  <a16:creationId xmlns:a16="http://schemas.microsoft.com/office/drawing/2014/main" id="{09A8D340-F9A9-41EE-8C97-E17C5B5C4B49}"/>
                </a:ext>
              </a:extLst>
            </p:cNvPr>
            <p:cNvSpPr/>
            <p:nvPr/>
          </p:nvSpPr>
          <p:spPr>
            <a:xfrm rot="16200000">
              <a:off x="6035550" y="2250994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73D5496C-9BC9-45B7-BC45-B2352AFD5BAD}"/>
                </a:ext>
              </a:extLst>
            </p:cNvPr>
            <p:cNvSpPr txBox="1"/>
            <p:nvPr/>
          </p:nvSpPr>
          <p:spPr>
            <a:xfrm>
              <a:off x="5839185" y="193958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+3cm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1CF4D1EB-01D5-4C18-ACAF-9A26B5C59D37}"/>
                </a:ext>
              </a:extLst>
            </p:cNvPr>
            <p:cNvSpPr/>
            <p:nvPr/>
          </p:nvSpPr>
          <p:spPr>
            <a:xfrm>
              <a:off x="5567684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9" name="Groupe 518">
            <a:extLst>
              <a:ext uri="{FF2B5EF4-FFF2-40B4-BE49-F238E27FC236}">
                <a16:creationId xmlns:a16="http://schemas.microsoft.com/office/drawing/2014/main" id="{BEB260F3-77DD-4E17-AE24-AD0AEA7198FB}"/>
              </a:ext>
            </a:extLst>
          </p:cNvPr>
          <p:cNvGrpSpPr/>
          <p:nvPr/>
        </p:nvGrpSpPr>
        <p:grpSpPr>
          <a:xfrm>
            <a:off x="6912770" y="1467439"/>
            <a:ext cx="1187730" cy="1187730"/>
            <a:chOff x="6912770" y="1467439"/>
            <a:chExt cx="1187730" cy="1187730"/>
          </a:xfrm>
        </p:grpSpPr>
        <p:sp>
          <p:nvSpPr>
            <p:cNvPr id="127" name="Cylindre 126">
              <a:extLst>
                <a:ext uri="{FF2B5EF4-FFF2-40B4-BE49-F238E27FC236}">
                  <a16:creationId xmlns:a16="http://schemas.microsoft.com/office/drawing/2014/main" id="{CA8F497D-93AD-423B-8D19-281F1DE3EEA6}"/>
                </a:ext>
              </a:extLst>
            </p:cNvPr>
            <p:cNvSpPr/>
            <p:nvPr/>
          </p:nvSpPr>
          <p:spPr>
            <a:xfrm>
              <a:off x="7340819" y="2400001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1" name="Cylindre 210">
              <a:extLst>
                <a:ext uri="{FF2B5EF4-FFF2-40B4-BE49-F238E27FC236}">
                  <a16:creationId xmlns:a16="http://schemas.microsoft.com/office/drawing/2014/main" id="{D378F8D6-3BEA-434A-ACFD-331A77821E51}"/>
                </a:ext>
              </a:extLst>
            </p:cNvPr>
            <p:cNvSpPr/>
            <p:nvPr/>
          </p:nvSpPr>
          <p:spPr>
            <a:xfrm>
              <a:off x="7337929" y="2221704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31" name="Flèche : droite 130">
              <a:extLst>
                <a:ext uri="{FF2B5EF4-FFF2-40B4-BE49-F238E27FC236}">
                  <a16:creationId xmlns:a16="http://schemas.microsoft.com/office/drawing/2014/main" id="{5568B3BA-21AF-4748-8925-85CFAA7B7102}"/>
                </a:ext>
              </a:extLst>
            </p:cNvPr>
            <p:cNvSpPr/>
            <p:nvPr/>
          </p:nvSpPr>
          <p:spPr>
            <a:xfrm rot="16200000">
              <a:off x="7393835" y="2266365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3" name="ZoneTexte 222">
              <a:extLst>
                <a:ext uri="{FF2B5EF4-FFF2-40B4-BE49-F238E27FC236}">
                  <a16:creationId xmlns:a16="http://schemas.microsoft.com/office/drawing/2014/main" id="{60B8FBC5-FB69-48F9-A791-A0FD8B223EE9}"/>
                </a:ext>
              </a:extLst>
            </p:cNvPr>
            <p:cNvSpPr txBox="1"/>
            <p:nvPr/>
          </p:nvSpPr>
          <p:spPr>
            <a:xfrm>
              <a:off x="7179470" y="1975375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+2cm</a:t>
              </a: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4EC2B2F-6476-47D9-99CA-FF28D7DA2BFD}"/>
                </a:ext>
              </a:extLst>
            </p:cNvPr>
            <p:cNvSpPr/>
            <p:nvPr/>
          </p:nvSpPr>
          <p:spPr>
            <a:xfrm>
              <a:off x="6912770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0" name="Groupe 519">
            <a:extLst>
              <a:ext uri="{FF2B5EF4-FFF2-40B4-BE49-F238E27FC236}">
                <a16:creationId xmlns:a16="http://schemas.microsoft.com/office/drawing/2014/main" id="{5DEEAFAB-3FA8-4343-9CBF-F0BED1EECB92}"/>
              </a:ext>
            </a:extLst>
          </p:cNvPr>
          <p:cNvGrpSpPr/>
          <p:nvPr/>
        </p:nvGrpSpPr>
        <p:grpSpPr>
          <a:xfrm>
            <a:off x="8252091" y="1467439"/>
            <a:ext cx="1187730" cy="1187730"/>
            <a:chOff x="8252091" y="1467439"/>
            <a:chExt cx="1187730" cy="1187730"/>
          </a:xfrm>
        </p:grpSpPr>
        <p:sp>
          <p:nvSpPr>
            <p:cNvPr id="121" name="Cylindre 120">
              <a:extLst>
                <a:ext uri="{FF2B5EF4-FFF2-40B4-BE49-F238E27FC236}">
                  <a16:creationId xmlns:a16="http://schemas.microsoft.com/office/drawing/2014/main" id="{E022C9EE-91EF-4A0C-8607-E6076D1C6E40}"/>
                </a:ext>
              </a:extLst>
            </p:cNvPr>
            <p:cNvSpPr/>
            <p:nvPr/>
          </p:nvSpPr>
          <p:spPr>
            <a:xfrm>
              <a:off x="8684942" y="240249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09" name="Cylindre 208">
              <a:extLst>
                <a:ext uri="{FF2B5EF4-FFF2-40B4-BE49-F238E27FC236}">
                  <a16:creationId xmlns:a16="http://schemas.microsoft.com/office/drawing/2014/main" id="{B858420E-75B9-406C-9D40-A21432224544}"/>
                </a:ext>
              </a:extLst>
            </p:cNvPr>
            <p:cNvSpPr/>
            <p:nvPr/>
          </p:nvSpPr>
          <p:spPr>
            <a:xfrm>
              <a:off x="8684478" y="2257536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24" name="Flèche : droite 123">
              <a:extLst>
                <a:ext uri="{FF2B5EF4-FFF2-40B4-BE49-F238E27FC236}">
                  <a16:creationId xmlns:a16="http://schemas.microsoft.com/office/drawing/2014/main" id="{0D33DE30-AAC0-4B99-8100-55A76E545560}"/>
                </a:ext>
              </a:extLst>
            </p:cNvPr>
            <p:cNvSpPr/>
            <p:nvPr/>
          </p:nvSpPr>
          <p:spPr>
            <a:xfrm rot="16200000">
              <a:off x="8755958" y="2286863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A71D5F9-5A30-4FF7-B8B4-FC9C33A50B1C}"/>
                </a:ext>
              </a:extLst>
            </p:cNvPr>
            <p:cNvSpPr txBox="1"/>
            <p:nvPr/>
          </p:nvSpPr>
          <p:spPr>
            <a:xfrm>
              <a:off x="8523593" y="2011968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+1cm</a:t>
              </a: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58B9DBA-D938-4865-8C8B-94598ED6017B}"/>
                </a:ext>
              </a:extLst>
            </p:cNvPr>
            <p:cNvSpPr/>
            <p:nvPr/>
          </p:nvSpPr>
          <p:spPr>
            <a:xfrm>
              <a:off x="8252091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1" name="Groupe 520">
            <a:extLst>
              <a:ext uri="{FF2B5EF4-FFF2-40B4-BE49-F238E27FC236}">
                <a16:creationId xmlns:a16="http://schemas.microsoft.com/office/drawing/2014/main" id="{EC5C8286-DBE5-4CBD-932F-754159049705}"/>
              </a:ext>
            </a:extLst>
          </p:cNvPr>
          <p:cNvGrpSpPr/>
          <p:nvPr/>
        </p:nvGrpSpPr>
        <p:grpSpPr>
          <a:xfrm>
            <a:off x="216165" y="4610681"/>
            <a:ext cx="1187730" cy="1187730"/>
            <a:chOff x="216165" y="4610681"/>
            <a:chExt cx="1187730" cy="1187730"/>
          </a:xfrm>
        </p:grpSpPr>
        <p:sp>
          <p:nvSpPr>
            <p:cNvPr id="307" name="Cylindre 306">
              <a:extLst>
                <a:ext uri="{FF2B5EF4-FFF2-40B4-BE49-F238E27FC236}">
                  <a16:creationId xmlns:a16="http://schemas.microsoft.com/office/drawing/2014/main" id="{6979AEEC-1D65-46A8-A5E2-DF6F3DE88D27}"/>
                </a:ext>
              </a:extLst>
            </p:cNvPr>
            <p:cNvSpPr/>
            <p:nvPr/>
          </p:nvSpPr>
          <p:spPr>
            <a:xfrm>
              <a:off x="649627" y="4682403"/>
              <a:ext cx="322031" cy="81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8" name="Cylindre 307">
              <a:extLst>
                <a:ext uri="{FF2B5EF4-FFF2-40B4-BE49-F238E27FC236}">
                  <a16:creationId xmlns:a16="http://schemas.microsoft.com/office/drawing/2014/main" id="{4271E1E2-894B-466B-8D91-833C7CE202C6}"/>
                </a:ext>
              </a:extLst>
            </p:cNvPr>
            <p:cNvSpPr/>
            <p:nvPr/>
          </p:nvSpPr>
          <p:spPr>
            <a:xfrm>
              <a:off x="64962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9" name="Flèche : droite 308">
              <a:extLst>
                <a:ext uri="{FF2B5EF4-FFF2-40B4-BE49-F238E27FC236}">
                  <a16:creationId xmlns:a16="http://schemas.microsoft.com/office/drawing/2014/main" id="{44596A99-C2F0-4814-BCBB-EE5C8B59A2E6}"/>
                </a:ext>
              </a:extLst>
            </p:cNvPr>
            <p:cNvSpPr/>
            <p:nvPr/>
          </p:nvSpPr>
          <p:spPr>
            <a:xfrm rot="5400000">
              <a:off x="468643" y="5059574"/>
              <a:ext cx="68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10" name="ZoneTexte 309">
              <a:extLst>
                <a:ext uri="{FF2B5EF4-FFF2-40B4-BE49-F238E27FC236}">
                  <a16:creationId xmlns:a16="http://schemas.microsoft.com/office/drawing/2014/main" id="{A2ED496B-A277-40FF-A7FB-B25D9B213E33}"/>
                </a:ext>
              </a:extLst>
            </p:cNvPr>
            <p:cNvSpPr txBox="1"/>
            <p:nvPr/>
          </p:nvSpPr>
          <p:spPr>
            <a:xfrm>
              <a:off x="455606" y="5504836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-15cm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E9BED94-EC36-4768-92DC-6356C9FDC002}"/>
                </a:ext>
              </a:extLst>
            </p:cNvPr>
            <p:cNvSpPr/>
            <p:nvPr/>
          </p:nvSpPr>
          <p:spPr>
            <a:xfrm>
              <a:off x="216165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2" name="Groupe 521">
            <a:extLst>
              <a:ext uri="{FF2B5EF4-FFF2-40B4-BE49-F238E27FC236}">
                <a16:creationId xmlns:a16="http://schemas.microsoft.com/office/drawing/2014/main" id="{23FC607C-1245-4767-A5EE-A135612636B7}"/>
              </a:ext>
            </a:extLst>
          </p:cNvPr>
          <p:cNvGrpSpPr/>
          <p:nvPr/>
        </p:nvGrpSpPr>
        <p:grpSpPr>
          <a:xfrm>
            <a:off x="1555486" y="4610681"/>
            <a:ext cx="1187730" cy="1187730"/>
            <a:chOff x="1555486" y="4610681"/>
            <a:chExt cx="1187730" cy="1187730"/>
          </a:xfrm>
        </p:grpSpPr>
        <p:sp>
          <p:nvSpPr>
            <p:cNvPr id="302" name="Cylindre 301">
              <a:extLst>
                <a:ext uri="{FF2B5EF4-FFF2-40B4-BE49-F238E27FC236}">
                  <a16:creationId xmlns:a16="http://schemas.microsoft.com/office/drawing/2014/main" id="{51F7ECC6-4B44-4407-9A6C-D8AEC6592EFE}"/>
                </a:ext>
              </a:extLst>
            </p:cNvPr>
            <p:cNvSpPr/>
            <p:nvPr/>
          </p:nvSpPr>
          <p:spPr>
            <a:xfrm>
              <a:off x="1987919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3" name="Cylindre 302">
              <a:extLst>
                <a:ext uri="{FF2B5EF4-FFF2-40B4-BE49-F238E27FC236}">
                  <a16:creationId xmlns:a16="http://schemas.microsoft.com/office/drawing/2014/main" id="{BB8FB7C6-22DA-41A0-8414-4DE85A661ED7}"/>
                </a:ext>
              </a:extLst>
            </p:cNvPr>
            <p:cNvSpPr/>
            <p:nvPr/>
          </p:nvSpPr>
          <p:spPr>
            <a:xfrm>
              <a:off x="1988096" y="4690023"/>
              <a:ext cx="324000" cy="78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4" name="Flèche : droite 303">
              <a:extLst>
                <a:ext uri="{FF2B5EF4-FFF2-40B4-BE49-F238E27FC236}">
                  <a16:creationId xmlns:a16="http://schemas.microsoft.com/office/drawing/2014/main" id="{3414E3DA-3F77-4161-9415-147307546E87}"/>
                </a:ext>
              </a:extLst>
            </p:cNvPr>
            <p:cNvSpPr/>
            <p:nvPr/>
          </p:nvSpPr>
          <p:spPr>
            <a:xfrm rot="5400000">
              <a:off x="1824935" y="5041574"/>
              <a:ext cx="64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5" name="ZoneTexte 304">
              <a:extLst>
                <a:ext uri="{FF2B5EF4-FFF2-40B4-BE49-F238E27FC236}">
                  <a16:creationId xmlns:a16="http://schemas.microsoft.com/office/drawing/2014/main" id="{E32A5B89-7377-4C57-8CD7-8BD4726427A9}"/>
                </a:ext>
              </a:extLst>
            </p:cNvPr>
            <p:cNvSpPr txBox="1"/>
            <p:nvPr/>
          </p:nvSpPr>
          <p:spPr>
            <a:xfrm>
              <a:off x="1794927" y="5468432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-14cm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6ED2D4E-D798-4E3E-9FA9-F388B0457335}"/>
                </a:ext>
              </a:extLst>
            </p:cNvPr>
            <p:cNvSpPr/>
            <p:nvPr/>
          </p:nvSpPr>
          <p:spPr>
            <a:xfrm>
              <a:off x="1555486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3" name="Groupe 522">
            <a:extLst>
              <a:ext uri="{FF2B5EF4-FFF2-40B4-BE49-F238E27FC236}">
                <a16:creationId xmlns:a16="http://schemas.microsoft.com/office/drawing/2014/main" id="{405E232F-3252-42F4-ADD2-F01CF055037C}"/>
              </a:ext>
            </a:extLst>
          </p:cNvPr>
          <p:cNvGrpSpPr/>
          <p:nvPr/>
        </p:nvGrpSpPr>
        <p:grpSpPr>
          <a:xfrm>
            <a:off x="2894807" y="4610681"/>
            <a:ext cx="1187730" cy="1187730"/>
            <a:chOff x="2894807" y="4610681"/>
            <a:chExt cx="1187730" cy="1187730"/>
          </a:xfrm>
        </p:grpSpPr>
        <p:sp>
          <p:nvSpPr>
            <p:cNvPr id="297" name="Cylindre 296">
              <a:extLst>
                <a:ext uri="{FF2B5EF4-FFF2-40B4-BE49-F238E27FC236}">
                  <a16:creationId xmlns:a16="http://schemas.microsoft.com/office/drawing/2014/main" id="{FC0AB5DC-9D60-4FAF-B3FC-C44D03571D80}"/>
                </a:ext>
              </a:extLst>
            </p:cNvPr>
            <p:cNvSpPr/>
            <p:nvPr/>
          </p:nvSpPr>
          <p:spPr>
            <a:xfrm>
              <a:off x="3321112" y="4682403"/>
              <a:ext cx="324000" cy="74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8" name="Cylindre 297">
              <a:extLst>
                <a:ext uri="{FF2B5EF4-FFF2-40B4-BE49-F238E27FC236}">
                  <a16:creationId xmlns:a16="http://schemas.microsoft.com/office/drawing/2014/main" id="{2001A3FA-3088-4C93-BE0E-82F4E85457A5}"/>
                </a:ext>
              </a:extLst>
            </p:cNvPr>
            <p:cNvSpPr/>
            <p:nvPr/>
          </p:nvSpPr>
          <p:spPr>
            <a:xfrm>
              <a:off x="332510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9" name="Flèche : droite 298">
              <a:extLst>
                <a:ext uri="{FF2B5EF4-FFF2-40B4-BE49-F238E27FC236}">
                  <a16:creationId xmlns:a16="http://schemas.microsoft.com/office/drawing/2014/main" id="{F9399A82-587D-4B31-B091-3179226F3912}"/>
                </a:ext>
              </a:extLst>
            </p:cNvPr>
            <p:cNvSpPr/>
            <p:nvPr/>
          </p:nvSpPr>
          <p:spPr>
            <a:xfrm rot="5400000">
              <a:off x="3180115" y="5023574"/>
              <a:ext cx="61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300" name="ZoneTexte 299">
              <a:extLst>
                <a:ext uri="{FF2B5EF4-FFF2-40B4-BE49-F238E27FC236}">
                  <a16:creationId xmlns:a16="http://schemas.microsoft.com/office/drawing/2014/main" id="{19ADF40E-FF8B-483C-8706-B2FA7FF241ED}"/>
                </a:ext>
              </a:extLst>
            </p:cNvPr>
            <p:cNvSpPr txBox="1"/>
            <p:nvPr/>
          </p:nvSpPr>
          <p:spPr>
            <a:xfrm>
              <a:off x="3134248" y="5430780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-13cm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F3D821E-E95D-45BD-931B-D6DC9990C1A5}"/>
                </a:ext>
              </a:extLst>
            </p:cNvPr>
            <p:cNvSpPr/>
            <p:nvPr/>
          </p:nvSpPr>
          <p:spPr>
            <a:xfrm>
              <a:off x="2894807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4" name="Groupe 523">
            <a:extLst>
              <a:ext uri="{FF2B5EF4-FFF2-40B4-BE49-F238E27FC236}">
                <a16:creationId xmlns:a16="http://schemas.microsoft.com/office/drawing/2014/main" id="{CCBB2777-FA53-45DF-BE42-F435E5E2EE09}"/>
              </a:ext>
            </a:extLst>
          </p:cNvPr>
          <p:cNvGrpSpPr/>
          <p:nvPr/>
        </p:nvGrpSpPr>
        <p:grpSpPr>
          <a:xfrm>
            <a:off x="4234128" y="4610681"/>
            <a:ext cx="1187730" cy="1187730"/>
            <a:chOff x="4234128" y="4610681"/>
            <a:chExt cx="1187730" cy="1187730"/>
          </a:xfrm>
        </p:grpSpPr>
        <p:sp>
          <p:nvSpPr>
            <p:cNvPr id="292" name="Cylindre 291">
              <a:extLst>
                <a:ext uri="{FF2B5EF4-FFF2-40B4-BE49-F238E27FC236}">
                  <a16:creationId xmlns:a16="http://schemas.microsoft.com/office/drawing/2014/main" id="{99387A4D-07BF-468B-973B-BAAC937184F7}"/>
                </a:ext>
              </a:extLst>
            </p:cNvPr>
            <p:cNvSpPr/>
            <p:nvPr/>
          </p:nvSpPr>
          <p:spPr>
            <a:xfrm>
              <a:off x="4665450" y="4682403"/>
              <a:ext cx="324000" cy="70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3" name="Cylindre 292">
              <a:extLst>
                <a:ext uri="{FF2B5EF4-FFF2-40B4-BE49-F238E27FC236}">
                  <a16:creationId xmlns:a16="http://schemas.microsoft.com/office/drawing/2014/main" id="{38A20626-D771-4208-BC2F-522C240D7570}"/>
                </a:ext>
              </a:extLst>
            </p:cNvPr>
            <p:cNvSpPr/>
            <p:nvPr/>
          </p:nvSpPr>
          <p:spPr>
            <a:xfrm>
              <a:off x="466699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4" name="Flèche : droite 293">
              <a:extLst>
                <a:ext uri="{FF2B5EF4-FFF2-40B4-BE49-F238E27FC236}">
                  <a16:creationId xmlns:a16="http://schemas.microsoft.com/office/drawing/2014/main" id="{AFFAEC2B-E14F-489B-A086-6DAA8159BAAA}"/>
                </a:ext>
              </a:extLst>
            </p:cNvPr>
            <p:cNvSpPr/>
            <p:nvPr/>
          </p:nvSpPr>
          <p:spPr>
            <a:xfrm rot="5400000">
              <a:off x="4540012" y="5005574"/>
              <a:ext cx="57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5" name="ZoneTexte 294">
              <a:extLst>
                <a:ext uri="{FF2B5EF4-FFF2-40B4-BE49-F238E27FC236}">
                  <a16:creationId xmlns:a16="http://schemas.microsoft.com/office/drawing/2014/main" id="{AB5D055D-1A16-48FE-BEC1-DE59CEF5D33A}"/>
                </a:ext>
              </a:extLst>
            </p:cNvPr>
            <p:cNvSpPr txBox="1"/>
            <p:nvPr/>
          </p:nvSpPr>
          <p:spPr>
            <a:xfrm>
              <a:off x="4473569" y="5395643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-12cm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8105D00C-115F-47CF-97FB-E9381826031C}"/>
                </a:ext>
              </a:extLst>
            </p:cNvPr>
            <p:cNvSpPr/>
            <p:nvPr/>
          </p:nvSpPr>
          <p:spPr>
            <a:xfrm>
              <a:off x="4234128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Groupe 530">
            <a:extLst>
              <a:ext uri="{FF2B5EF4-FFF2-40B4-BE49-F238E27FC236}">
                <a16:creationId xmlns:a16="http://schemas.microsoft.com/office/drawing/2014/main" id="{934350A5-C9AC-4390-B499-BCEEA34DC6F0}"/>
              </a:ext>
            </a:extLst>
          </p:cNvPr>
          <p:cNvGrpSpPr/>
          <p:nvPr/>
        </p:nvGrpSpPr>
        <p:grpSpPr>
          <a:xfrm>
            <a:off x="1593118" y="5960062"/>
            <a:ext cx="1187730" cy="1187730"/>
            <a:chOff x="1593118" y="5960062"/>
            <a:chExt cx="1187730" cy="1187730"/>
          </a:xfrm>
        </p:grpSpPr>
        <p:sp>
          <p:nvSpPr>
            <p:cNvPr id="262" name="Cylindre 261">
              <a:extLst>
                <a:ext uri="{FF2B5EF4-FFF2-40B4-BE49-F238E27FC236}">
                  <a16:creationId xmlns:a16="http://schemas.microsoft.com/office/drawing/2014/main" id="{A0449710-045E-4647-A7EC-44FCA30029E0}"/>
                </a:ext>
              </a:extLst>
            </p:cNvPr>
            <p:cNvSpPr/>
            <p:nvPr/>
          </p:nvSpPr>
          <p:spPr>
            <a:xfrm>
              <a:off x="2026282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3" name="Cylindre 262">
              <a:extLst>
                <a:ext uri="{FF2B5EF4-FFF2-40B4-BE49-F238E27FC236}">
                  <a16:creationId xmlns:a16="http://schemas.microsoft.com/office/drawing/2014/main" id="{172CB9C6-041E-438D-BE8F-011763A8DBCC}"/>
                </a:ext>
              </a:extLst>
            </p:cNvPr>
            <p:cNvSpPr/>
            <p:nvPr/>
          </p:nvSpPr>
          <p:spPr>
            <a:xfrm>
              <a:off x="2027121" y="6033218"/>
              <a:ext cx="324000" cy="49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4" name="Flèche : droite 263">
              <a:extLst>
                <a:ext uri="{FF2B5EF4-FFF2-40B4-BE49-F238E27FC236}">
                  <a16:creationId xmlns:a16="http://schemas.microsoft.com/office/drawing/2014/main" id="{018F22E1-D0BB-402B-A94B-7B0F9674A059}"/>
                </a:ext>
              </a:extLst>
            </p:cNvPr>
            <p:cNvSpPr/>
            <p:nvPr/>
          </p:nvSpPr>
          <p:spPr>
            <a:xfrm rot="5400000">
              <a:off x="2007297" y="6248389"/>
              <a:ext cx="36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5" name="ZoneTexte 264">
              <a:extLst>
                <a:ext uri="{FF2B5EF4-FFF2-40B4-BE49-F238E27FC236}">
                  <a16:creationId xmlns:a16="http://schemas.microsoft.com/office/drawing/2014/main" id="{60E837FA-C015-4ABA-81AC-1D87E41076D3}"/>
                </a:ext>
              </a:extLst>
            </p:cNvPr>
            <p:cNvSpPr txBox="1"/>
            <p:nvPr/>
          </p:nvSpPr>
          <p:spPr>
            <a:xfrm>
              <a:off x="1884657" y="652723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-6cm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4FAD047-944A-48AF-81C5-AD3D1928A458}"/>
                </a:ext>
              </a:extLst>
            </p:cNvPr>
            <p:cNvSpPr/>
            <p:nvPr/>
          </p:nvSpPr>
          <p:spPr>
            <a:xfrm>
              <a:off x="159311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5" name="Groupe 524">
            <a:extLst>
              <a:ext uri="{FF2B5EF4-FFF2-40B4-BE49-F238E27FC236}">
                <a16:creationId xmlns:a16="http://schemas.microsoft.com/office/drawing/2014/main" id="{55BD8EC7-9099-4734-9B25-6AAAE333BE6A}"/>
              </a:ext>
            </a:extLst>
          </p:cNvPr>
          <p:cNvGrpSpPr/>
          <p:nvPr/>
        </p:nvGrpSpPr>
        <p:grpSpPr>
          <a:xfrm>
            <a:off x="5573449" y="4610681"/>
            <a:ext cx="1187730" cy="1187730"/>
            <a:chOff x="5573449" y="4610681"/>
            <a:chExt cx="1187730" cy="1187730"/>
          </a:xfrm>
        </p:grpSpPr>
        <p:sp>
          <p:nvSpPr>
            <p:cNvPr id="282" name="Cylindre 281">
              <a:extLst>
                <a:ext uri="{FF2B5EF4-FFF2-40B4-BE49-F238E27FC236}">
                  <a16:creationId xmlns:a16="http://schemas.microsoft.com/office/drawing/2014/main" id="{18918214-72D1-4B8F-91BE-2E8984D024A2}"/>
                </a:ext>
              </a:extLst>
            </p:cNvPr>
            <p:cNvSpPr/>
            <p:nvPr/>
          </p:nvSpPr>
          <p:spPr>
            <a:xfrm>
              <a:off x="6004705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3" name="Cylindre 282">
              <a:extLst>
                <a:ext uri="{FF2B5EF4-FFF2-40B4-BE49-F238E27FC236}">
                  <a16:creationId xmlns:a16="http://schemas.microsoft.com/office/drawing/2014/main" id="{4DD591F3-56C3-47B0-8F69-320DC441431D}"/>
                </a:ext>
              </a:extLst>
            </p:cNvPr>
            <p:cNvSpPr/>
            <p:nvPr/>
          </p:nvSpPr>
          <p:spPr>
            <a:xfrm>
              <a:off x="6003580" y="4682403"/>
              <a:ext cx="324000" cy="673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4" name="Flèche : droite 283">
              <a:extLst>
                <a:ext uri="{FF2B5EF4-FFF2-40B4-BE49-F238E27FC236}">
                  <a16:creationId xmlns:a16="http://schemas.microsoft.com/office/drawing/2014/main" id="{300997D5-7DF6-4855-8C41-8890F6A7335E}"/>
                </a:ext>
              </a:extLst>
            </p:cNvPr>
            <p:cNvSpPr/>
            <p:nvPr/>
          </p:nvSpPr>
          <p:spPr>
            <a:xfrm rot="5400000">
              <a:off x="5895720" y="4987574"/>
              <a:ext cx="54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5" name="ZoneTexte 284">
              <a:extLst>
                <a:ext uri="{FF2B5EF4-FFF2-40B4-BE49-F238E27FC236}">
                  <a16:creationId xmlns:a16="http://schemas.microsoft.com/office/drawing/2014/main" id="{93B51154-7F81-4614-92E1-7A8F934982C4}"/>
                </a:ext>
              </a:extLst>
            </p:cNvPr>
            <p:cNvSpPr txBox="1"/>
            <p:nvPr/>
          </p:nvSpPr>
          <p:spPr>
            <a:xfrm>
              <a:off x="5812890" y="5357739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-11cm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CD66BE95-295C-4153-934D-9B9F2DECFAC2}"/>
                </a:ext>
              </a:extLst>
            </p:cNvPr>
            <p:cNvSpPr/>
            <p:nvPr/>
          </p:nvSpPr>
          <p:spPr>
            <a:xfrm>
              <a:off x="5573449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6" name="Groupe 525">
            <a:extLst>
              <a:ext uri="{FF2B5EF4-FFF2-40B4-BE49-F238E27FC236}">
                <a16:creationId xmlns:a16="http://schemas.microsoft.com/office/drawing/2014/main" id="{87DEF8C2-9AF7-45E7-A18F-4506C1B21A25}"/>
              </a:ext>
            </a:extLst>
          </p:cNvPr>
          <p:cNvGrpSpPr/>
          <p:nvPr/>
        </p:nvGrpSpPr>
        <p:grpSpPr>
          <a:xfrm>
            <a:off x="6912770" y="4610681"/>
            <a:ext cx="1187730" cy="1187730"/>
            <a:chOff x="6912770" y="4610681"/>
            <a:chExt cx="1187730" cy="1187730"/>
          </a:xfrm>
        </p:grpSpPr>
        <p:sp>
          <p:nvSpPr>
            <p:cNvPr id="287" name="Cylindre 286">
              <a:extLst>
                <a:ext uri="{FF2B5EF4-FFF2-40B4-BE49-F238E27FC236}">
                  <a16:creationId xmlns:a16="http://schemas.microsoft.com/office/drawing/2014/main" id="{7116D041-9049-4EFA-B6C2-136E50128720}"/>
                </a:ext>
              </a:extLst>
            </p:cNvPr>
            <p:cNvSpPr/>
            <p:nvPr/>
          </p:nvSpPr>
          <p:spPr>
            <a:xfrm>
              <a:off x="7346290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8" name="Cylindre 287">
              <a:extLst>
                <a:ext uri="{FF2B5EF4-FFF2-40B4-BE49-F238E27FC236}">
                  <a16:creationId xmlns:a16="http://schemas.microsoft.com/office/drawing/2014/main" id="{E75B2599-BCA9-4F3F-B10C-D714E9DCC283}"/>
                </a:ext>
              </a:extLst>
            </p:cNvPr>
            <p:cNvSpPr/>
            <p:nvPr/>
          </p:nvSpPr>
          <p:spPr>
            <a:xfrm>
              <a:off x="7345889" y="4682403"/>
              <a:ext cx="324000" cy="637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9" name="Flèche : droite 288">
              <a:extLst>
                <a:ext uri="{FF2B5EF4-FFF2-40B4-BE49-F238E27FC236}">
                  <a16:creationId xmlns:a16="http://schemas.microsoft.com/office/drawing/2014/main" id="{3B113717-DE2C-4373-A4C6-06ED170AC07A}"/>
                </a:ext>
              </a:extLst>
            </p:cNvPr>
            <p:cNvSpPr/>
            <p:nvPr/>
          </p:nvSpPr>
          <p:spPr>
            <a:xfrm rot="5400000">
              <a:off x="7255305" y="4969574"/>
              <a:ext cx="50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9B982AB-3C33-4422-BE8D-46C9DDD3B859}"/>
                </a:ext>
              </a:extLst>
            </p:cNvPr>
            <p:cNvSpPr txBox="1"/>
            <p:nvPr/>
          </p:nvSpPr>
          <p:spPr>
            <a:xfrm>
              <a:off x="7152211" y="5321117"/>
              <a:ext cx="708848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-10cm</a:t>
              </a: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8BA60D51-5830-49B5-B225-1606EE00FA65}"/>
                </a:ext>
              </a:extLst>
            </p:cNvPr>
            <p:cNvSpPr/>
            <p:nvPr/>
          </p:nvSpPr>
          <p:spPr>
            <a:xfrm>
              <a:off x="6912770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7" name="Groupe 526">
            <a:extLst>
              <a:ext uri="{FF2B5EF4-FFF2-40B4-BE49-F238E27FC236}">
                <a16:creationId xmlns:a16="http://schemas.microsoft.com/office/drawing/2014/main" id="{E939F4FC-AAE2-494A-9B3D-4413B7E9D7C8}"/>
              </a:ext>
            </a:extLst>
          </p:cNvPr>
          <p:cNvGrpSpPr/>
          <p:nvPr/>
        </p:nvGrpSpPr>
        <p:grpSpPr>
          <a:xfrm>
            <a:off x="8252091" y="4610681"/>
            <a:ext cx="1187730" cy="1187730"/>
            <a:chOff x="8252091" y="4610681"/>
            <a:chExt cx="1187730" cy="1187730"/>
          </a:xfrm>
        </p:grpSpPr>
        <p:sp>
          <p:nvSpPr>
            <p:cNvPr id="277" name="Cylindre 276">
              <a:extLst>
                <a:ext uri="{FF2B5EF4-FFF2-40B4-BE49-F238E27FC236}">
                  <a16:creationId xmlns:a16="http://schemas.microsoft.com/office/drawing/2014/main" id="{89959EB9-2F4F-403D-965C-D4AFFA143E0D}"/>
                </a:ext>
              </a:extLst>
            </p:cNvPr>
            <p:cNvSpPr/>
            <p:nvPr/>
          </p:nvSpPr>
          <p:spPr>
            <a:xfrm>
              <a:off x="8683989" y="4682403"/>
              <a:ext cx="324000" cy="60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8" name="Cylindre 277">
              <a:extLst>
                <a:ext uri="{FF2B5EF4-FFF2-40B4-BE49-F238E27FC236}">
                  <a16:creationId xmlns:a16="http://schemas.microsoft.com/office/drawing/2014/main" id="{327E0A8F-7018-4515-BB3C-29816D15C09B}"/>
                </a:ext>
              </a:extLst>
            </p:cNvPr>
            <p:cNvSpPr/>
            <p:nvPr/>
          </p:nvSpPr>
          <p:spPr>
            <a:xfrm>
              <a:off x="8683564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9" name="Flèche : droite 278">
              <a:extLst>
                <a:ext uri="{FF2B5EF4-FFF2-40B4-BE49-F238E27FC236}">
                  <a16:creationId xmlns:a16="http://schemas.microsoft.com/office/drawing/2014/main" id="{EA025E23-CCD1-4C84-A532-A4ABDED800A3}"/>
                </a:ext>
              </a:extLst>
            </p:cNvPr>
            <p:cNvSpPr/>
            <p:nvPr/>
          </p:nvSpPr>
          <p:spPr>
            <a:xfrm rot="5400000">
              <a:off x="8610579" y="4951574"/>
              <a:ext cx="46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6C0CEE91-D5F4-49CF-AAA0-3E7E73CDA20D}"/>
                </a:ext>
              </a:extLst>
            </p:cNvPr>
            <p:cNvSpPr txBox="1"/>
            <p:nvPr/>
          </p:nvSpPr>
          <p:spPr>
            <a:xfrm>
              <a:off x="8543630" y="5285531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-9cm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8EFFF7F-98AD-4B4A-9126-77002CA7AD22}"/>
                </a:ext>
              </a:extLst>
            </p:cNvPr>
            <p:cNvSpPr/>
            <p:nvPr/>
          </p:nvSpPr>
          <p:spPr>
            <a:xfrm>
              <a:off x="825209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8" name="Groupe 527">
            <a:extLst>
              <a:ext uri="{FF2B5EF4-FFF2-40B4-BE49-F238E27FC236}">
                <a16:creationId xmlns:a16="http://schemas.microsoft.com/office/drawing/2014/main" id="{4FE43962-457A-40DF-A74D-CFFAA64F1960}"/>
              </a:ext>
            </a:extLst>
          </p:cNvPr>
          <p:cNvGrpSpPr/>
          <p:nvPr/>
        </p:nvGrpSpPr>
        <p:grpSpPr>
          <a:xfrm>
            <a:off x="9591412" y="4610681"/>
            <a:ext cx="1187730" cy="1187730"/>
            <a:chOff x="9591412" y="4610681"/>
            <a:chExt cx="1187730" cy="1187730"/>
          </a:xfrm>
        </p:grpSpPr>
        <p:sp>
          <p:nvSpPr>
            <p:cNvPr id="272" name="Cylindre 271">
              <a:extLst>
                <a:ext uri="{FF2B5EF4-FFF2-40B4-BE49-F238E27FC236}">
                  <a16:creationId xmlns:a16="http://schemas.microsoft.com/office/drawing/2014/main" id="{4650E1B2-DF49-4495-ADDE-DE01E5B2C806}"/>
                </a:ext>
              </a:extLst>
            </p:cNvPr>
            <p:cNvSpPr/>
            <p:nvPr/>
          </p:nvSpPr>
          <p:spPr>
            <a:xfrm>
              <a:off x="10023407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3" name="Cylindre 272">
              <a:extLst>
                <a:ext uri="{FF2B5EF4-FFF2-40B4-BE49-F238E27FC236}">
                  <a16:creationId xmlns:a16="http://schemas.microsoft.com/office/drawing/2014/main" id="{84D6B852-33DE-4060-9504-2B6A7F121D86}"/>
                </a:ext>
              </a:extLst>
            </p:cNvPr>
            <p:cNvSpPr/>
            <p:nvPr/>
          </p:nvSpPr>
          <p:spPr>
            <a:xfrm>
              <a:off x="10022885" y="4682403"/>
              <a:ext cx="324000" cy="56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4" name="Flèche : droite 273">
              <a:extLst>
                <a:ext uri="{FF2B5EF4-FFF2-40B4-BE49-F238E27FC236}">
                  <a16:creationId xmlns:a16="http://schemas.microsoft.com/office/drawing/2014/main" id="{659F80DE-A705-4B99-ACCC-E7B037CCEF71}"/>
                </a:ext>
              </a:extLst>
            </p:cNvPr>
            <p:cNvSpPr/>
            <p:nvPr/>
          </p:nvSpPr>
          <p:spPr>
            <a:xfrm rot="5400000">
              <a:off x="9968422" y="4933574"/>
              <a:ext cx="43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75" name="ZoneTexte 274">
              <a:extLst>
                <a:ext uri="{FF2B5EF4-FFF2-40B4-BE49-F238E27FC236}">
                  <a16:creationId xmlns:a16="http://schemas.microsoft.com/office/drawing/2014/main" id="{D8019605-4924-44F8-B923-6319CFFE17E7}"/>
                </a:ext>
              </a:extLst>
            </p:cNvPr>
            <p:cNvSpPr txBox="1"/>
            <p:nvPr/>
          </p:nvSpPr>
          <p:spPr>
            <a:xfrm>
              <a:off x="9882951" y="5249703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-8cm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FAE9304A-A16D-4B7C-9160-CD8293F21610}"/>
                </a:ext>
              </a:extLst>
            </p:cNvPr>
            <p:cNvSpPr/>
            <p:nvPr/>
          </p:nvSpPr>
          <p:spPr>
            <a:xfrm>
              <a:off x="9591412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AF4E02A1-DA10-486A-8C08-AD0A995A9E70}"/>
              </a:ext>
            </a:extLst>
          </p:cNvPr>
          <p:cNvGrpSpPr/>
          <p:nvPr/>
        </p:nvGrpSpPr>
        <p:grpSpPr>
          <a:xfrm>
            <a:off x="2917973" y="5960062"/>
            <a:ext cx="1187730" cy="1187730"/>
            <a:chOff x="2917973" y="5960062"/>
            <a:chExt cx="1187730" cy="1187730"/>
          </a:xfrm>
        </p:grpSpPr>
        <p:sp>
          <p:nvSpPr>
            <p:cNvPr id="242" name="Cylindre 241">
              <a:extLst>
                <a:ext uri="{FF2B5EF4-FFF2-40B4-BE49-F238E27FC236}">
                  <a16:creationId xmlns:a16="http://schemas.microsoft.com/office/drawing/2014/main" id="{4E5983D4-6A8B-4121-8E88-37B6D22C7FC7}"/>
                </a:ext>
              </a:extLst>
            </p:cNvPr>
            <p:cNvSpPr/>
            <p:nvPr/>
          </p:nvSpPr>
          <p:spPr>
            <a:xfrm>
              <a:off x="3349564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3" name="Cylindre 242">
              <a:extLst>
                <a:ext uri="{FF2B5EF4-FFF2-40B4-BE49-F238E27FC236}">
                  <a16:creationId xmlns:a16="http://schemas.microsoft.com/office/drawing/2014/main" id="{34494277-D87F-4ABB-B8A7-302F4C795BA6}"/>
                </a:ext>
              </a:extLst>
            </p:cNvPr>
            <p:cNvSpPr/>
            <p:nvPr/>
          </p:nvSpPr>
          <p:spPr>
            <a:xfrm>
              <a:off x="3350302" y="6033218"/>
              <a:ext cx="324000" cy="455865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4" name="Flèche : droite 243">
              <a:extLst>
                <a:ext uri="{FF2B5EF4-FFF2-40B4-BE49-F238E27FC236}">
                  <a16:creationId xmlns:a16="http://schemas.microsoft.com/office/drawing/2014/main" id="{8BFF4249-DAB6-4316-81A6-FADE55B4E8ED}"/>
                </a:ext>
              </a:extLst>
            </p:cNvPr>
            <p:cNvSpPr/>
            <p:nvPr/>
          </p:nvSpPr>
          <p:spPr>
            <a:xfrm rot="5400000">
              <a:off x="3348579" y="6230389"/>
              <a:ext cx="324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5D40C76-9C31-4E94-9BFC-8B71BAE66D14}"/>
                </a:ext>
              </a:extLst>
            </p:cNvPr>
            <p:cNvSpPr txBox="1"/>
            <p:nvPr/>
          </p:nvSpPr>
          <p:spPr>
            <a:xfrm>
              <a:off x="3209512" y="6492200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-5cm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5F54CF85-8DFA-4E1F-9151-CC8DAA1E08F1}"/>
                </a:ext>
              </a:extLst>
            </p:cNvPr>
            <p:cNvSpPr/>
            <p:nvPr/>
          </p:nvSpPr>
          <p:spPr>
            <a:xfrm>
              <a:off x="291797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3" name="Groupe 532">
            <a:extLst>
              <a:ext uri="{FF2B5EF4-FFF2-40B4-BE49-F238E27FC236}">
                <a16:creationId xmlns:a16="http://schemas.microsoft.com/office/drawing/2014/main" id="{6F43C2B2-2439-46B5-9E64-A9B6AF1F7695}"/>
              </a:ext>
            </a:extLst>
          </p:cNvPr>
          <p:cNvGrpSpPr/>
          <p:nvPr/>
        </p:nvGrpSpPr>
        <p:grpSpPr>
          <a:xfrm>
            <a:off x="4242828" y="5960062"/>
            <a:ext cx="1187730" cy="1187730"/>
            <a:chOff x="4242828" y="5960062"/>
            <a:chExt cx="1187730" cy="1187730"/>
          </a:xfrm>
        </p:grpSpPr>
        <p:sp>
          <p:nvSpPr>
            <p:cNvPr id="257" name="Cylindre 256">
              <a:extLst>
                <a:ext uri="{FF2B5EF4-FFF2-40B4-BE49-F238E27FC236}">
                  <a16:creationId xmlns:a16="http://schemas.microsoft.com/office/drawing/2014/main" id="{E7B85F4F-0190-48AC-8A55-D27DD391E444}"/>
                </a:ext>
              </a:extLst>
            </p:cNvPr>
            <p:cNvSpPr/>
            <p:nvPr/>
          </p:nvSpPr>
          <p:spPr>
            <a:xfrm>
              <a:off x="468010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8" name="Cylindre 257">
              <a:extLst>
                <a:ext uri="{FF2B5EF4-FFF2-40B4-BE49-F238E27FC236}">
                  <a16:creationId xmlns:a16="http://schemas.microsoft.com/office/drawing/2014/main" id="{01A51ED6-D260-47EF-A713-C4B55AEB2DCD}"/>
                </a:ext>
              </a:extLst>
            </p:cNvPr>
            <p:cNvSpPr/>
            <p:nvPr/>
          </p:nvSpPr>
          <p:spPr>
            <a:xfrm>
              <a:off x="4680323" y="6033462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9" name="Flèche : droite 258">
              <a:extLst>
                <a:ext uri="{FF2B5EF4-FFF2-40B4-BE49-F238E27FC236}">
                  <a16:creationId xmlns:a16="http://schemas.microsoft.com/office/drawing/2014/main" id="{07114AD4-8141-4A71-9FD1-3CBCCB9612B1}"/>
                </a:ext>
              </a:extLst>
            </p:cNvPr>
            <p:cNvSpPr/>
            <p:nvPr/>
          </p:nvSpPr>
          <p:spPr>
            <a:xfrm rot="5400000">
              <a:off x="4697123" y="6212258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C8100E74-50BC-401D-AAA9-7D7615040153}"/>
                </a:ext>
              </a:extLst>
            </p:cNvPr>
            <p:cNvSpPr txBox="1"/>
            <p:nvPr/>
          </p:nvSpPr>
          <p:spPr>
            <a:xfrm>
              <a:off x="4534367" y="6455313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-4cm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9FE75DB0-5C92-4AD0-8DF5-C8E78961D951}"/>
                </a:ext>
              </a:extLst>
            </p:cNvPr>
            <p:cNvSpPr/>
            <p:nvPr/>
          </p:nvSpPr>
          <p:spPr>
            <a:xfrm>
              <a:off x="4242828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4" name="Groupe 533">
            <a:extLst>
              <a:ext uri="{FF2B5EF4-FFF2-40B4-BE49-F238E27FC236}">
                <a16:creationId xmlns:a16="http://schemas.microsoft.com/office/drawing/2014/main" id="{27B10271-2579-4E17-B832-662D77E71307}"/>
              </a:ext>
            </a:extLst>
          </p:cNvPr>
          <p:cNvGrpSpPr/>
          <p:nvPr/>
        </p:nvGrpSpPr>
        <p:grpSpPr>
          <a:xfrm>
            <a:off x="5567684" y="5960062"/>
            <a:ext cx="1187730" cy="1187730"/>
            <a:chOff x="5567684" y="5960062"/>
            <a:chExt cx="1187730" cy="1187730"/>
          </a:xfrm>
        </p:grpSpPr>
        <p:sp>
          <p:nvSpPr>
            <p:cNvPr id="252" name="Cylindre 251">
              <a:extLst>
                <a:ext uri="{FF2B5EF4-FFF2-40B4-BE49-F238E27FC236}">
                  <a16:creationId xmlns:a16="http://schemas.microsoft.com/office/drawing/2014/main" id="{586B430A-C6E2-4095-9911-F22BAB15F724}"/>
                </a:ext>
              </a:extLst>
            </p:cNvPr>
            <p:cNvSpPr/>
            <p:nvPr/>
          </p:nvSpPr>
          <p:spPr>
            <a:xfrm>
              <a:off x="6002438" y="6033218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3" name="Cylindre 252">
              <a:extLst>
                <a:ext uri="{FF2B5EF4-FFF2-40B4-BE49-F238E27FC236}">
                  <a16:creationId xmlns:a16="http://schemas.microsoft.com/office/drawing/2014/main" id="{2F8F9CA2-3A00-4CB8-8104-762DEE83F1C2}"/>
                </a:ext>
              </a:extLst>
            </p:cNvPr>
            <p:cNvSpPr/>
            <p:nvPr/>
          </p:nvSpPr>
          <p:spPr>
            <a:xfrm>
              <a:off x="6003359" y="6035171"/>
              <a:ext cx="324000" cy="385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4" name="Flèche : droite 253">
              <a:extLst>
                <a:ext uri="{FF2B5EF4-FFF2-40B4-BE49-F238E27FC236}">
                  <a16:creationId xmlns:a16="http://schemas.microsoft.com/office/drawing/2014/main" id="{C675F71B-26BC-45B5-9DDD-C99155EA20C3}"/>
                </a:ext>
              </a:extLst>
            </p:cNvPr>
            <p:cNvSpPr/>
            <p:nvPr/>
          </p:nvSpPr>
          <p:spPr>
            <a:xfrm rot="5400000">
              <a:off x="6037453" y="6194258"/>
              <a:ext cx="252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C86D8ACD-A006-4792-BE6D-BF0A24729D81}"/>
                </a:ext>
              </a:extLst>
            </p:cNvPr>
            <p:cNvSpPr txBox="1"/>
            <p:nvPr/>
          </p:nvSpPr>
          <p:spPr>
            <a:xfrm>
              <a:off x="5859223" y="6423882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-3cm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091444A7-784A-4DA5-AFF0-4274235D922A}"/>
                </a:ext>
              </a:extLst>
            </p:cNvPr>
            <p:cNvSpPr/>
            <p:nvPr/>
          </p:nvSpPr>
          <p:spPr>
            <a:xfrm>
              <a:off x="5567684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5" name="Groupe 534">
            <a:extLst>
              <a:ext uri="{FF2B5EF4-FFF2-40B4-BE49-F238E27FC236}">
                <a16:creationId xmlns:a16="http://schemas.microsoft.com/office/drawing/2014/main" id="{6AA0F4AB-ACCA-4EEB-9D9C-2DCB3A7D0885}"/>
              </a:ext>
            </a:extLst>
          </p:cNvPr>
          <p:cNvGrpSpPr/>
          <p:nvPr/>
        </p:nvGrpSpPr>
        <p:grpSpPr>
          <a:xfrm>
            <a:off x="6912770" y="5960062"/>
            <a:ext cx="1187730" cy="1187730"/>
            <a:chOff x="6912770" y="5960062"/>
            <a:chExt cx="1187730" cy="1187730"/>
          </a:xfrm>
        </p:grpSpPr>
        <p:sp>
          <p:nvSpPr>
            <p:cNvPr id="247" name="Cylindre 246">
              <a:extLst>
                <a:ext uri="{FF2B5EF4-FFF2-40B4-BE49-F238E27FC236}">
                  <a16:creationId xmlns:a16="http://schemas.microsoft.com/office/drawing/2014/main" id="{B5CEAA94-EFC4-41FE-AD21-63E9C631792E}"/>
                </a:ext>
              </a:extLst>
            </p:cNvPr>
            <p:cNvSpPr/>
            <p:nvPr/>
          </p:nvSpPr>
          <p:spPr>
            <a:xfrm>
              <a:off x="7345619" y="6035847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8" name="Cylindre 247">
              <a:extLst>
                <a:ext uri="{FF2B5EF4-FFF2-40B4-BE49-F238E27FC236}">
                  <a16:creationId xmlns:a16="http://schemas.microsoft.com/office/drawing/2014/main" id="{02D0715F-11C3-4732-9F84-927E83CACAF5}"/>
                </a:ext>
              </a:extLst>
            </p:cNvPr>
            <p:cNvSpPr/>
            <p:nvPr/>
          </p:nvSpPr>
          <p:spPr>
            <a:xfrm>
              <a:off x="7346540" y="6033218"/>
              <a:ext cx="324000" cy="34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9" name="Flèche : droite 248">
              <a:extLst>
                <a:ext uri="{FF2B5EF4-FFF2-40B4-BE49-F238E27FC236}">
                  <a16:creationId xmlns:a16="http://schemas.microsoft.com/office/drawing/2014/main" id="{6A512EF0-9A60-49E3-BCFF-6DF1A660C86A}"/>
                </a:ext>
              </a:extLst>
            </p:cNvPr>
            <p:cNvSpPr/>
            <p:nvPr/>
          </p:nvSpPr>
          <p:spPr>
            <a:xfrm rot="5400000">
              <a:off x="7398634" y="6178887"/>
              <a:ext cx="21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0B692EFE-14A6-4087-AB78-D8F2BE6D9A44}"/>
                </a:ext>
              </a:extLst>
            </p:cNvPr>
            <p:cNvSpPr txBox="1"/>
            <p:nvPr/>
          </p:nvSpPr>
          <p:spPr>
            <a:xfrm>
              <a:off x="7204309" y="6382377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-2cm</a:t>
              </a: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7A25DFE1-C13B-4C39-8E94-0FC9A6F1EFF9}"/>
                </a:ext>
              </a:extLst>
            </p:cNvPr>
            <p:cNvSpPr/>
            <p:nvPr/>
          </p:nvSpPr>
          <p:spPr>
            <a:xfrm>
              <a:off x="6912770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6" name="Groupe 535">
            <a:extLst>
              <a:ext uri="{FF2B5EF4-FFF2-40B4-BE49-F238E27FC236}">
                <a16:creationId xmlns:a16="http://schemas.microsoft.com/office/drawing/2014/main" id="{C3AE8A12-86B5-4514-B331-40130910315D}"/>
              </a:ext>
            </a:extLst>
          </p:cNvPr>
          <p:cNvGrpSpPr/>
          <p:nvPr/>
        </p:nvGrpSpPr>
        <p:grpSpPr>
          <a:xfrm>
            <a:off x="8252091" y="5960062"/>
            <a:ext cx="1187730" cy="1187730"/>
            <a:chOff x="8252091" y="5960062"/>
            <a:chExt cx="1187730" cy="1187730"/>
          </a:xfrm>
        </p:grpSpPr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538610DC-AF75-457C-A787-962429A20018}"/>
                </a:ext>
              </a:extLst>
            </p:cNvPr>
            <p:cNvSpPr/>
            <p:nvPr/>
          </p:nvSpPr>
          <p:spPr>
            <a:xfrm>
              <a:off x="8683035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8" name="Cylindre 237">
              <a:extLst>
                <a:ext uri="{FF2B5EF4-FFF2-40B4-BE49-F238E27FC236}">
                  <a16:creationId xmlns:a16="http://schemas.microsoft.com/office/drawing/2014/main" id="{D364BDE0-492D-4404-96F3-1BE03FAD9406}"/>
                </a:ext>
              </a:extLst>
            </p:cNvPr>
            <p:cNvSpPr/>
            <p:nvPr/>
          </p:nvSpPr>
          <p:spPr>
            <a:xfrm>
              <a:off x="8681530" y="6033218"/>
              <a:ext cx="324000" cy="313368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39" name="Flèche : droite 238">
              <a:extLst>
                <a:ext uri="{FF2B5EF4-FFF2-40B4-BE49-F238E27FC236}">
                  <a16:creationId xmlns:a16="http://schemas.microsoft.com/office/drawing/2014/main" id="{8ABEA7F1-8C27-4CA0-B181-1A7594A65B8B}"/>
                </a:ext>
              </a:extLst>
            </p:cNvPr>
            <p:cNvSpPr/>
            <p:nvPr/>
          </p:nvSpPr>
          <p:spPr>
            <a:xfrm rot="5400000">
              <a:off x="8754050" y="6158389"/>
              <a:ext cx="180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44BF8A9B-1565-490B-AEDE-5B4066ED315F}"/>
                </a:ext>
              </a:extLst>
            </p:cNvPr>
            <p:cNvSpPr txBox="1"/>
            <p:nvPr/>
          </p:nvSpPr>
          <p:spPr>
            <a:xfrm>
              <a:off x="8543630" y="6349594"/>
              <a:ext cx="6046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-1cm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D0253B4-F2A8-49AA-8D40-8BE3082B9548}"/>
                </a:ext>
              </a:extLst>
            </p:cNvPr>
            <p:cNvSpPr/>
            <p:nvPr/>
          </p:nvSpPr>
          <p:spPr>
            <a:xfrm>
              <a:off x="8252091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A1147EDA-06B9-4510-9D53-993D465823E4}"/>
              </a:ext>
            </a:extLst>
          </p:cNvPr>
          <p:cNvGrpSpPr/>
          <p:nvPr/>
        </p:nvGrpSpPr>
        <p:grpSpPr>
          <a:xfrm>
            <a:off x="10930731" y="4610681"/>
            <a:ext cx="1187730" cy="1187730"/>
            <a:chOff x="10930731" y="4610681"/>
            <a:chExt cx="1187730" cy="1187730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EC5AF5B-7591-46E8-AE20-E73BFFD62113}"/>
                </a:ext>
              </a:extLst>
            </p:cNvPr>
            <p:cNvSpPr/>
            <p:nvPr/>
          </p:nvSpPr>
          <p:spPr>
            <a:xfrm>
              <a:off x="10930731" y="4610681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4" name="Cylindre 493">
              <a:extLst>
                <a:ext uri="{FF2B5EF4-FFF2-40B4-BE49-F238E27FC236}">
                  <a16:creationId xmlns:a16="http://schemas.microsoft.com/office/drawing/2014/main" id="{8E7A7C74-3C7B-4905-8C39-CF92061B85DC}"/>
                </a:ext>
              </a:extLst>
            </p:cNvPr>
            <p:cNvSpPr/>
            <p:nvPr/>
          </p:nvSpPr>
          <p:spPr>
            <a:xfrm>
              <a:off x="11362141" y="4682534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5" name="Cylindre 494">
              <a:extLst>
                <a:ext uri="{FF2B5EF4-FFF2-40B4-BE49-F238E27FC236}">
                  <a16:creationId xmlns:a16="http://schemas.microsoft.com/office/drawing/2014/main" id="{801FF228-5D73-4665-9368-BB7B3E5C6851}"/>
                </a:ext>
              </a:extLst>
            </p:cNvPr>
            <p:cNvSpPr/>
            <p:nvPr/>
          </p:nvSpPr>
          <p:spPr>
            <a:xfrm>
              <a:off x="11361164" y="4682403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6" name="Flèche : droite 495">
              <a:extLst>
                <a:ext uri="{FF2B5EF4-FFF2-40B4-BE49-F238E27FC236}">
                  <a16:creationId xmlns:a16="http://schemas.microsoft.com/office/drawing/2014/main" id="{F7DBB629-540B-47BF-83C0-0A65E50AEAE4}"/>
                </a:ext>
              </a:extLst>
            </p:cNvPr>
            <p:cNvSpPr/>
            <p:nvPr/>
          </p:nvSpPr>
          <p:spPr>
            <a:xfrm rot="5400000">
              <a:off x="11325156" y="4915574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497" name="ZoneTexte 496">
              <a:extLst>
                <a:ext uri="{FF2B5EF4-FFF2-40B4-BE49-F238E27FC236}">
                  <a16:creationId xmlns:a16="http://schemas.microsoft.com/office/drawing/2014/main" id="{A327A841-A15D-4BF2-9343-A4E527F9E120}"/>
                </a:ext>
              </a:extLst>
            </p:cNvPr>
            <p:cNvSpPr txBox="1"/>
            <p:nvPr/>
          </p:nvSpPr>
          <p:spPr>
            <a:xfrm>
              <a:off x="11222270" y="5213277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30" name="Groupe 529">
            <a:extLst>
              <a:ext uri="{FF2B5EF4-FFF2-40B4-BE49-F238E27FC236}">
                <a16:creationId xmlns:a16="http://schemas.microsoft.com/office/drawing/2014/main" id="{CB30E6D0-13D1-4D56-A936-9B8656132856}"/>
              </a:ext>
            </a:extLst>
          </p:cNvPr>
          <p:cNvGrpSpPr/>
          <p:nvPr/>
        </p:nvGrpSpPr>
        <p:grpSpPr>
          <a:xfrm>
            <a:off x="268263" y="5960062"/>
            <a:ext cx="1187730" cy="1187730"/>
            <a:chOff x="268263" y="5960062"/>
            <a:chExt cx="1187730" cy="11877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F197F4-A13F-429A-9D4B-5F9047346B48}"/>
                </a:ext>
              </a:extLst>
            </p:cNvPr>
            <p:cNvSpPr/>
            <p:nvPr/>
          </p:nvSpPr>
          <p:spPr>
            <a:xfrm>
              <a:off x="268263" y="5960062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99" name="Cylindre 498">
              <a:extLst>
                <a:ext uri="{FF2B5EF4-FFF2-40B4-BE49-F238E27FC236}">
                  <a16:creationId xmlns:a16="http://schemas.microsoft.com/office/drawing/2014/main" id="{1954F90B-4CE7-4BE4-84FE-76EAF84A3489}"/>
                </a:ext>
              </a:extLst>
            </p:cNvPr>
            <p:cNvSpPr/>
            <p:nvPr/>
          </p:nvSpPr>
          <p:spPr>
            <a:xfrm>
              <a:off x="699673" y="6033349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0" name="Cylindre 499">
              <a:extLst>
                <a:ext uri="{FF2B5EF4-FFF2-40B4-BE49-F238E27FC236}">
                  <a16:creationId xmlns:a16="http://schemas.microsoft.com/office/drawing/2014/main" id="{11FC7F2C-1A56-4A7D-B6CF-07CA1E154992}"/>
                </a:ext>
              </a:extLst>
            </p:cNvPr>
            <p:cNvSpPr/>
            <p:nvPr/>
          </p:nvSpPr>
          <p:spPr>
            <a:xfrm>
              <a:off x="698696" y="6033218"/>
              <a:ext cx="324000" cy="529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1" name="Flèche : droite 500">
              <a:extLst>
                <a:ext uri="{FF2B5EF4-FFF2-40B4-BE49-F238E27FC236}">
                  <a16:creationId xmlns:a16="http://schemas.microsoft.com/office/drawing/2014/main" id="{5B7E2B3D-091E-4424-8643-AD5F7A33F72D}"/>
                </a:ext>
              </a:extLst>
            </p:cNvPr>
            <p:cNvSpPr/>
            <p:nvPr/>
          </p:nvSpPr>
          <p:spPr>
            <a:xfrm rot="5400000">
              <a:off x="662688" y="6266389"/>
              <a:ext cx="396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502" name="ZoneTexte 501">
              <a:extLst>
                <a:ext uri="{FF2B5EF4-FFF2-40B4-BE49-F238E27FC236}">
                  <a16:creationId xmlns:a16="http://schemas.microsoft.com/office/drawing/2014/main" id="{D0A7127A-2570-4F00-ACA6-66832CA4D503}"/>
                </a:ext>
              </a:extLst>
            </p:cNvPr>
            <p:cNvSpPr txBox="1"/>
            <p:nvPr/>
          </p:nvSpPr>
          <p:spPr>
            <a:xfrm>
              <a:off x="559802" y="6564092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fr-FR" sz="1600" b="1" dirty="0"/>
                <a:t>-7cm</a:t>
              </a:r>
            </a:p>
          </p:txBody>
        </p:sp>
      </p:grpSp>
      <p:grpSp>
        <p:nvGrpSpPr>
          <p:cNvPr id="517" name="Groupe 516">
            <a:extLst>
              <a:ext uri="{FF2B5EF4-FFF2-40B4-BE49-F238E27FC236}">
                <a16:creationId xmlns:a16="http://schemas.microsoft.com/office/drawing/2014/main" id="{99A05B37-9A23-4EB1-9FA2-6BB23AADC19B}"/>
              </a:ext>
            </a:extLst>
          </p:cNvPr>
          <p:cNvGrpSpPr/>
          <p:nvPr/>
        </p:nvGrpSpPr>
        <p:grpSpPr>
          <a:xfrm>
            <a:off x="4242828" y="1467439"/>
            <a:ext cx="1187730" cy="1187730"/>
            <a:chOff x="4242828" y="1467439"/>
            <a:chExt cx="1187730" cy="1187730"/>
          </a:xfrm>
        </p:grpSpPr>
        <p:sp>
          <p:nvSpPr>
            <p:cNvPr id="143" name="Cylindre 142">
              <a:extLst>
                <a:ext uri="{FF2B5EF4-FFF2-40B4-BE49-F238E27FC236}">
                  <a16:creationId xmlns:a16="http://schemas.microsoft.com/office/drawing/2014/main" id="{30ED1AC9-A446-41DA-90DC-6BD7C9A172D1}"/>
                </a:ext>
              </a:extLst>
            </p:cNvPr>
            <p:cNvSpPr/>
            <p:nvPr/>
          </p:nvSpPr>
          <p:spPr>
            <a:xfrm>
              <a:off x="4675057" y="2402630"/>
              <a:ext cx="322031" cy="168274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13" name="Cylindre 212">
              <a:extLst>
                <a:ext uri="{FF2B5EF4-FFF2-40B4-BE49-F238E27FC236}">
                  <a16:creationId xmlns:a16="http://schemas.microsoft.com/office/drawing/2014/main" id="{34DE7CFB-2D13-403A-B35D-4647780BCC94}"/>
                </a:ext>
              </a:extLst>
            </p:cNvPr>
            <p:cNvSpPr/>
            <p:nvPr/>
          </p:nvSpPr>
          <p:spPr>
            <a:xfrm>
              <a:off x="4672873" y="2149460"/>
              <a:ext cx="324000" cy="421200"/>
            </a:xfrm>
            <a:prstGeom prst="can">
              <a:avLst>
                <a:gd name="adj" fmla="val 2397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144" name="Flèche : droite 143">
              <a:extLst>
                <a:ext uri="{FF2B5EF4-FFF2-40B4-BE49-F238E27FC236}">
                  <a16:creationId xmlns:a16="http://schemas.microsoft.com/office/drawing/2014/main" id="{7A2D05A7-5E8B-4781-8E83-F9CDC445A80F}"/>
                </a:ext>
              </a:extLst>
            </p:cNvPr>
            <p:cNvSpPr/>
            <p:nvPr/>
          </p:nvSpPr>
          <p:spPr>
            <a:xfrm rot="16200000">
              <a:off x="4692073" y="2232994"/>
              <a:ext cx="288000" cy="158870"/>
            </a:xfrm>
            <a:prstGeom prst="rightArrow">
              <a:avLst>
                <a:gd name="adj1" fmla="val 50000"/>
                <a:gd name="adj2" fmla="val 5872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F4086594-5DD7-4309-9E6F-F832E9DCECAC}"/>
                </a:ext>
              </a:extLst>
            </p:cNvPr>
            <p:cNvSpPr txBox="1"/>
            <p:nvPr/>
          </p:nvSpPr>
          <p:spPr>
            <a:xfrm>
              <a:off x="4514329" y="1902439"/>
              <a:ext cx="6447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FR" sz="1600" b="1" dirty="0"/>
                <a:t>+4cm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1E14DD4-9F61-4BFE-AA89-DA087380236C}"/>
                </a:ext>
              </a:extLst>
            </p:cNvPr>
            <p:cNvSpPr/>
            <p:nvPr/>
          </p:nvSpPr>
          <p:spPr>
            <a:xfrm>
              <a:off x="4242828" y="1467439"/>
              <a:ext cx="1187730" cy="1187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761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1356</Words>
  <Application>Microsoft Office PowerPoint</Application>
  <PresentationFormat>Grand écran</PresentationFormat>
  <Paragraphs>518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107</cp:revision>
  <cp:lastPrinted>2021-09-17T12:02:02Z</cp:lastPrinted>
  <dcterms:created xsi:type="dcterms:W3CDTF">2021-07-01T07:28:41Z</dcterms:created>
  <dcterms:modified xsi:type="dcterms:W3CDTF">2021-09-20T08:57:26Z</dcterms:modified>
</cp:coreProperties>
</file>