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0" r:id="rId4"/>
    <p:sldId id="262" r:id="rId5"/>
    <p:sldId id="263" r:id="rId6"/>
    <p:sldId id="264" r:id="rId7"/>
    <p:sldId id="265" r:id="rId8"/>
    <p:sldId id="261" r:id="rId9"/>
    <p:sldId id="259" r:id="rId10"/>
    <p:sldId id="257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6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89718" autoAdjust="0"/>
  </p:normalViewPr>
  <p:slideViewPr>
    <p:cSldViewPr snapToGrid="0">
      <p:cViewPr>
        <p:scale>
          <a:sx n="200" d="100"/>
          <a:sy n="200" d="100"/>
        </p:scale>
        <p:origin x="-9078" y="-5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llipse 84">
            <a:extLst>
              <a:ext uri="{FF2B5EF4-FFF2-40B4-BE49-F238E27FC236}">
                <a16:creationId xmlns:a16="http://schemas.microsoft.com/office/drawing/2014/main" id="{90101E95-56CA-465A-B75D-EBAF7C3A5A70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Cylindre 87">
            <a:extLst>
              <a:ext uri="{FF2B5EF4-FFF2-40B4-BE49-F238E27FC236}">
                <a16:creationId xmlns:a16="http://schemas.microsoft.com/office/drawing/2014/main" id="{11AE6854-A1E9-4729-A2C8-B2439F237B1D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Cylindre 88">
            <a:extLst>
              <a:ext uri="{FF2B5EF4-FFF2-40B4-BE49-F238E27FC236}">
                <a16:creationId xmlns:a16="http://schemas.microsoft.com/office/drawing/2014/main" id="{A33232A6-FEF3-44D7-A4A5-E6603D445A9D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0ADE900-1990-491D-BE92-BD366E1C195A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ylindre 91">
            <a:extLst>
              <a:ext uri="{FF2B5EF4-FFF2-40B4-BE49-F238E27FC236}">
                <a16:creationId xmlns:a16="http://schemas.microsoft.com/office/drawing/2014/main" id="{6423AA14-3696-401E-A3C9-6EA4BDE3FD87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ylindre 92">
            <a:extLst>
              <a:ext uri="{FF2B5EF4-FFF2-40B4-BE49-F238E27FC236}">
                <a16:creationId xmlns:a16="http://schemas.microsoft.com/office/drawing/2014/main" id="{3A0BB0AA-ECC6-4F57-BB75-61BD9FA7DAC9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37095DE4-6550-45A7-81EC-7058FAA87B66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ylindre 96">
            <a:extLst>
              <a:ext uri="{FF2B5EF4-FFF2-40B4-BE49-F238E27FC236}">
                <a16:creationId xmlns:a16="http://schemas.microsoft.com/office/drawing/2014/main" id="{78253576-868A-4C25-A9BF-874AD9238987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ylindre 97">
            <a:extLst>
              <a:ext uri="{FF2B5EF4-FFF2-40B4-BE49-F238E27FC236}">
                <a16:creationId xmlns:a16="http://schemas.microsoft.com/office/drawing/2014/main" id="{597B25B7-276C-4327-B60B-8B333A1B61B8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B7E59AAA-2C13-4454-A98F-18CD59B67E4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ylindre 106">
            <a:extLst>
              <a:ext uri="{FF2B5EF4-FFF2-40B4-BE49-F238E27FC236}">
                <a16:creationId xmlns:a16="http://schemas.microsoft.com/office/drawing/2014/main" id="{965AABE9-0929-47B4-B561-7AA2D70F4E32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ylindre 113">
            <a:extLst>
              <a:ext uri="{FF2B5EF4-FFF2-40B4-BE49-F238E27FC236}">
                <a16:creationId xmlns:a16="http://schemas.microsoft.com/office/drawing/2014/main" id="{6FE0A46F-F5B1-4C92-BC99-A55E6C03576D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lèche : droite 118">
            <a:extLst>
              <a:ext uri="{FF2B5EF4-FFF2-40B4-BE49-F238E27FC236}">
                <a16:creationId xmlns:a16="http://schemas.microsoft.com/office/drawing/2014/main" id="{B3A1B13C-551D-4C79-BEFE-A80530C94E3D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BF7E35-1EA2-435B-B860-403CC20F4788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23" name="Cylindre 122">
              <a:extLst>
                <a:ext uri="{FF2B5EF4-FFF2-40B4-BE49-F238E27FC236}">
                  <a16:creationId xmlns:a16="http://schemas.microsoft.com/office/drawing/2014/main" id="{B017FF42-97C4-4F1A-A366-ADCD4496B51B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Cylindre 127">
              <a:extLst>
                <a:ext uri="{FF2B5EF4-FFF2-40B4-BE49-F238E27FC236}">
                  <a16:creationId xmlns:a16="http://schemas.microsoft.com/office/drawing/2014/main" id="{37763AE3-B83A-4B5F-A559-B44C65D34898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 : droite 128">
              <a:extLst>
                <a:ext uri="{FF2B5EF4-FFF2-40B4-BE49-F238E27FC236}">
                  <a16:creationId xmlns:a16="http://schemas.microsoft.com/office/drawing/2014/main" id="{94D177CB-81F9-485B-B606-152BB3BB1B8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Cylindre 129">
            <a:extLst>
              <a:ext uri="{FF2B5EF4-FFF2-40B4-BE49-F238E27FC236}">
                <a16:creationId xmlns:a16="http://schemas.microsoft.com/office/drawing/2014/main" id="{62AD8951-101F-424E-834F-02B8C7ECBBDF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Cylindre 131">
            <a:extLst>
              <a:ext uri="{FF2B5EF4-FFF2-40B4-BE49-F238E27FC236}">
                <a16:creationId xmlns:a16="http://schemas.microsoft.com/office/drawing/2014/main" id="{9707654A-D0D8-4E96-A1DD-2711E4ABD0FC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BE14F408-2372-4282-B3CD-107EB571E51E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Cylindre 134">
            <a:extLst>
              <a:ext uri="{FF2B5EF4-FFF2-40B4-BE49-F238E27FC236}">
                <a16:creationId xmlns:a16="http://schemas.microsoft.com/office/drawing/2014/main" id="{45967A3C-6197-4FB5-95FB-0AF7F42B6A04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Cylindre 135">
            <a:extLst>
              <a:ext uri="{FF2B5EF4-FFF2-40B4-BE49-F238E27FC236}">
                <a16:creationId xmlns:a16="http://schemas.microsoft.com/office/drawing/2014/main" id="{9F743910-3689-4DA5-AFE1-C959F046B7EB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C62E9F4D-176A-4619-B5F3-12522A1206CC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BA9D53D6-9787-4386-A763-EA21B4BB1712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6798A070-26B5-41B2-AF29-8BF0A259F1EA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5FA2FB29-9D97-4AD6-98B3-68DAC23F0078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Cylindre 153">
            <a:extLst>
              <a:ext uri="{FF2B5EF4-FFF2-40B4-BE49-F238E27FC236}">
                <a16:creationId xmlns:a16="http://schemas.microsoft.com/office/drawing/2014/main" id="{6596E2F5-F860-4A82-A5C5-864E15A166F8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Cylindre 154">
            <a:extLst>
              <a:ext uri="{FF2B5EF4-FFF2-40B4-BE49-F238E27FC236}">
                <a16:creationId xmlns:a16="http://schemas.microsoft.com/office/drawing/2014/main" id="{00D7B90E-D1F7-4386-AC88-86E25E57B0E9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1EC75EC8-B428-4E1F-B83A-E964E59FE8D0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Cylindre 156">
            <a:extLst>
              <a:ext uri="{FF2B5EF4-FFF2-40B4-BE49-F238E27FC236}">
                <a16:creationId xmlns:a16="http://schemas.microsoft.com/office/drawing/2014/main" id="{08A8BC6E-E4CD-4B13-BD9A-7B401FF4080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179FCEEE-8FAD-4B74-93E7-5BB3ACA87237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F53D2A71-9D08-45B0-8A4B-96B8CE34EE05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CCCAB1F-80E8-4916-BF72-ABB2E75DBE51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98D8356C-FAEC-4C12-931B-65D90CA6870E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Cylindre 161">
              <a:extLst>
                <a:ext uri="{FF2B5EF4-FFF2-40B4-BE49-F238E27FC236}">
                  <a16:creationId xmlns:a16="http://schemas.microsoft.com/office/drawing/2014/main" id="{4F65ACF9-2CC5-48FC-99E5-2FD3FD77AB7D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03D22986-0CEC-4023-9301-AE9E6514D069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256D8C3-3E33-40E2-A6CD-33EC52939109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ED092B9C-E954-4BA5-857D-9836C9DA3A5F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DC6FE4DA-27DE-4309-8249-8065BAD895AF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Flèche : droite 166">
              <a:extLst>
                <a:ext uri="{FF2B5EF4-FFF2-40B4-BE49-F238E27FC236}">
                  <a16:creationId xmlns:a16="http://schemas.microsoft.com/office/drawing/2014/main" id="{704D8E4B-4A3A-4BB3-879E-213BED4D409B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E4B18A3-BA7E-4134-A688-ECFF47A84071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169" name="Cylindre 168">
              <a:extLst>
                <a:ext uri="{FF2B5EF4-FFF2-40B4-BE49-F238E27FC236}">
                  <a16:creationId xmlns:a16="http://schemas.microsoft.com/office/drawing/2014/main" id="{28A30052-E99A-4781-BA75-34D43A2ED6FD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A9191022-E450-42AC-B89E-EC326BB662F3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lèche : droite 170">
              <a:extLst>
                <a:ext uri="{FF2B5EF4-FFF2-40B4-BE49-F238E27FC236}">
                  <a16:creationId xmlns:a16="http://schemas.microsoft.com/office/drawing/2014/main" id="{ED028B20-B422-4104-AC16-55412B63A1EE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356D43F-C3E6-41F9-AE79-C8F913B5740A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173" name="Cylindre 172">
              <a:extLst>
                <a:ext uri="{FF2B5EF4-FFF2-40B4-BE49-F238E27FC236}">
                  <a16:creationId xmlns:a16="http://schemas.microsoft.com/office/drawing/2014/main" id="{E53D1ACF-FE82-4108-9321-A2E5D9EC28F5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Cylindre 173">
              <a:extLst>
                <a:ext uri="{FF2B5EF4-FFF2-40B4-BE49-F238E27FC236}">
                  <a16:creationId xmlns:a16="http://schemas.microsoft.com/office/drawing/2014/main" id="{D32F8248-41C3-428A-829E-A009E106F1BE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Flèche : droite 174">
              <a:extLst>
                <a:ext uri="{FF2B5EF4-FFF2-40B4-BE49-F238E27FC236}">
                  <a16:creationId xmlns:a16="http://schemas.microsoft.com/office/drawing/2014/main" id="{14F3D1A1-4788-4530-A893-24C66C572EDB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83A05132-4FF9-4E82-907B-7DFDDCAAA66E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AF0234F9-1D13-4B1C-90B5-3D3B1FB7003A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Cylindre 177">
              <a:extLst>
                <a:ext uri="{FF2B5EF4-FFF2-40B4-BE49-F238E27FC236}">
                  <a16:creationId xmlns:a16="http://schemas.microsoft.com/office/drawing/2014/main" id="{87603D88-DC71-4EF5-A118-C9283E05103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 : droite 178">
              <a:extLst>
                <a:ext uri="{FF2B5EF4-FFF2-40B4-BE49-F238E27FC236}">
                  <a16:creationId xmlns:a16="http://schemas.microsoft.com/office/drawing/2014/main" id="{DB917ED7-B066-48AD-A383-37F5C74A1D03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D46C84BA-F00F-4B41-B58B-BBD2D246AFA3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181" name="Cylindre 180">
              <a:extLst>
                <a:ext uri="{FF2B5EF4-FFF2-40B4-BE49-F238E27FC236}">
                  <a16:creationId xmlns:a16="http://schemas.microsoft.com/office/drawing/2014/main" id="{89240111-5D57-453B-BDD5-1E33343E47E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Cylindre 181">
              <a:extLst>
                <a:ext uri="{FF2B5EF4-FFF2-40B4-BE49-F238E27FC236}">
                  <a16:creationId xmlns:a16="http://schemas.microsoft.com/office/drawing/2014/main" id="{2A122785-EC0F-4BDD-A3D3-737C5C7B7E76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Flèche : droite 182">
              <a:extLst>
                <a:ext uri="{FF2B5EF4-FFF2-40B4-BE49-F238E27FC236}">
                  <a16:creationId xmlns:a16="http://schemas.microsoft.com/office/drawing/2014/main" id="{34CA1450-6DFE-4218-85C4-D8944925A995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8B88077F-17D7-4BB6-A1CB-2D89320543C5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185" name="Cylindre 184">
              <a:extLst>
                <a:ext uri="{FF2B5EF4-FFF2-40B4-BE49-F238E27FC236}">
                  <a16:creationId xmlns:a16="http://schemas.microsoft.com/office/drawing/2014/main" id="{869CD017-B24D-4FF9-BFD0-619CD3E2F00A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E89A4D38-F2D3-4574-B9CA-C69F7B2B8356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B9BADCAC-5F69-4D13-B716-44FC5455F970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8" name="Ellipse 187">
            <a:extLst>
              <a:ext uri="{FF2B5EF4-FFF2-40B4-BE49-F238E27FC236}">
                <a16:creationId xmlns:a16="http://schemas.microsoft.com/office/drawing/2014/main" id="{0FA92697-CB3B-47ED-8932-EBA7CA3C3843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BF4DF6D5-70FE-4297-81DF-F5BDFE3659EB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EB0AB117-C6ED-477C-A9A3-89974B9F8E3F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A02FCD8-C6CE-4E72-A5CC-EEAD2DCA7268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5B406CCE-4DDB-4E3D-93A4-466CCF1C1347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193" name="Cylindre 192">
                <a:extLst>
                  <a:ext uri="{FF2B5EF4-FFF2-40B4-BE49-F238E27FC236}">
                    <a16:creationId xmlns:a16="http://schemas.microsoft.com/office/drawing/2014/main" id="{51E04481-3BBC-4171-8ECE-FFBAD4EDF745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Cylindre 193">
                <a:extLst>
                  <a:ext uri="{FF2B5EF4-FFF2-40B4-BE49-F238E27FC236}">
                    <a16:creationId xmlns:a16="http://schemas.microsoft.com/office/drawing/2014/main" id="{EB0665BD-A288-4DE7-BE4B-A165FCDD3E41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lèche : droite 194">
                <a:extLst>
                  <a:ext uri="{FF2B5EF4-FFF2-40B4-BE49-F238E27FC236}">
                    <a16:creationId xmlns:a16="http://schemas.microsoft.com/office/drawing/2014/main" id="{7C1F24D6-0298-4582-8104-8B6E7B50C0B7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3855FB9C-C7E4-4EF6-AF77-CD94521A5201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AD438B4-C82F-4DFB-81B7-31DC7A319911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C469543-7DCB-4560-83B7-83B326C6A3B6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199" name="Cylindre 198">
              <a:extLst>
                <a:ext uri="{FF2B5EF4-FFF2-40B4-BE49-F238E27FC236}">
                  <a16:creationId xmlns:a16="http://schemas.microsoft.com/office/drawing/2014/main" id="{4F85DD93-9EB7-4A87-A356-192AF544A903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ylindre 199">
              <a:extLst>
                <a:ext uri="{FF2B5EF4-FFF2-40B4-BE49-F238E27FC236}">
                  <a16:creationId xmlns:a16="http://schemas.microsoft.com/office/drawing/2014/main" id="{7D756370-24AA-4DDF-9739-0F19DDE93DB3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Flèche : droite 200">
              <a:extLst>
                <a:ext uri="{FF2B5EF4-FFF2-40B4-BE49-F238E27FC236}">
                  <a16:creationId xmlns:a16="http://schemas.microsoft.com/office/drawing/2014/main" id="{0D42C591-9C36-4A3C-944C-E43B5B602010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2" name="Ellipse 201">
            <a:extLst>
              <a:ext uri="{FF2B5EF4-FFF2-40B4-BE49-F238E27FC236}">
                <a16:creationId xmlns:a16="http://schemas.microsoft.com/office/drawing/2014/main" id="{45F9E702-146F-4358-856A-0C3FEBF84F06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109F42F5-23C3-4926-A0EA-76916033149E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21FB875-8FC9-4A4B-8189-B3090081764D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11FF456E-1F6F-4C4D-8FFA-50C1F7BD19A7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BD6D4FF1-6BB1-47E2-87D1-643738B1381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8484DCBF-00ED-425F-8B8A-3DC2A9520767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8" name="Flèche : droite 207">
              <a:extLst>
                <a:ext uri="{FF2B5EF4-FFF2-40B4-BE49-F238E27FC236}">
                  <a16:creationId xmlns:a16="http://schemas.microsoft.com/office/drawing/2014/main" id="{606B6F22-0B2E-4765-8426-3FEBC4F7C2EE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1EDD3053-4FD3-4242-B779-D69EDA29F394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EBF7EA81-D4AC-4284-BAE5-941DE71E5341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11A3742-39C4-42E1-AAF4-E018387D3634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112CAFFA-9815-41DA-817B-D108FAB91CE9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7D115198-61E1-4213-89BA-BDE0B853C5C9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3DD142A6-8061-4725-8143-CAE89A3605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6D244133-4C9E-4A8D-A651-2505D206E103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656BC22-1270-482F-9BE9-76D86777C7DC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99604D1-164C-4C9F-AFBD-53BDF51C2CC2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EC3C24C0-E17A-4230-9A96-CD265AAE7A1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lèche : droite 218">
              <a:extLst>
                <a:ext uri="{FF2B5EF4-FFF2-40B4-BE49-F238E27FC236}">
                  <a16:creationId xmlns:a16="http://schemas.microsoft.com/office/drawing/2014/main" id="{04E0C0A0-F38A-4588-8C8C-B4597553EF8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D30AC3E2-4D73-4F39-8F78-3A33D4F75E09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350FD03D-89F7-4FF2-9DA2-31B7B6994FBE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Cylindre 221">
              <a:extLst>
                <a:ext uri="{FF2B5EF4-FFF2-40B4-BE49-F238E27FC236}">
                  <a16:creationId xmlns:a16="http://schemas.microsoft.com/office/drawing/2014/main" id="{0F44E342-48DA-48B1-B48C-087BA799A69C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lèche : droite 222">
              <a:extLst>
                <a:ext uri="{FF2B5EF4-FFF2-40B4-BE49-F238E27FC236}">
                  <a16:creationId xmlns:a16="http://schemas.microsoft.com/office/drawing/2014/main" id="{3CE8B1C7-2F0D-4690-B178-73ED82503954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3AF5B81E-AAE9-445E-BC2F-A67866093BF5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225" name="Cylindre 224">
              <a:extLst>
                <a:ext uri="{FF2B5EF4-FFF2-40B4-BE49-F238E27FC236}">
                  <a16:creationId xmlns:a16="http://schemas.microsoft.com/office/drawing/2014/main" id="{B307695C-26A6-4E60-A368-21F98F86814E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Cylindre 225">
              <a:extLst>
                <a:ext uri="{FF2B5EF4-FFF2-40B4-BE49-F238E27FC236}">
                  <a16:creationId xmlns:a16="http://schemas.microsoft.com/office/drawing/2014/main" id="{96F7F290-CE02-4567-83AB-CF5518F19D4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lèche : droite 226">
              <a:extLst>
                <a:ext uri="{FF2B5EF4-FFF2-40B4-BE49-F238E27FC236}">
                  <a16:creationId xmlns:a16="http://schemas.microsoft.com/office/drawing/2014/main" id="{0D05F594-1634-4718-AB44-F6AAED094188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Ellipse 227">
            <a:extLst>
              <a:ext uri="{FF2B5EF4-FFF2-40B4-BE49-F238E27FC236}">
                <a16:creationId xmlns:a16="http://schemas.microsoft.com/office/drawing/2014/main" id="{F3FE0D3B-6AB6-43F1-8454-843469F19925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98B8D826-7D26-4072-9C34-4ECCA1E1C87E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791F00B-43DA-43E3-901F-A7C623B86999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50F33E2F-DAB6-4885-9145-2294D1420E26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232" name="Cylindre 231">
              <a:extLst>
                <a:ext uri="{FF2B5EF4-FFF2-40B4-BE49-F238E27FC236}">
                  <a16:creationId xmlns:a16="http://schemas.microsoft.com/office/drawing/2014/main" id="{46721587-9D94-414E-AC6E-59F0407358A1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Cylindre 232">
              <a:extLst>
                <a:ext uri="{FF2B5EF4-FFF2-40B4-BE49-F238E27FC236}">
                  <a16:creationId xmlns:a16="http://schemas.microsoft.com/office/drawing/2014/main" id="{5DE02B62-7F0E-4CF3-A1D6-DFAC8519B65E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lèche : droite 233">
              <a:extLst>
                <a:ext uri="{FF2B5EF4-FFF2-40B4-BE49-F238E27FC236}">
                  <a16:creationId xmlns:a16="http://schemas.microsoft.com/office/drawing/2014/main" id="{6A3749FB-EAA5-4B99-ACFC-8CA1A579A017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69EED5CE-0AE1-4488-A1AF-C1C1C8371F92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44A1BDBD-6949-4DF9-91DC-2EEF38598AC4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F7335ABD-7E49-4D69-A53C-94AB3444A1E3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20191107-C857-434F-848D-2B61FA751C82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239" name="Cylindre 238">
              <a:extLst>
                <a:ext uri="{FF2B5EF4-FFF2-40B4-BE49-F238E27FC236}">
                  <a16:creationId xmlns:a16="http://schemas.microsoft.com/office/drawing/2014/main" id="{D8FBF901-26EB-49A2-B1B4-23C7B77656C9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Cylindre 239">
              <a:extLst>
                <a:ext uri="{FF2B5EF4-FFF2-40B4-BE49-F238E27FC236}">
                  <a16:creationId xmlns:a16="http://schemas.microsoft.com/office/drawing/2014/main" id="{05127BF1-C68F-4FE5-9266-2F64C93AF235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Flèche : droite 240">
              <a:extLst>
                <a:ext uri="{FF2B5EF4-FFF2-40B4-BE49-F238E27FC236}">
                  <a16:creationId xmlns:a16="http://schemas.microsoft.com/office/drawing/2014/main" id="{E6C75715-9039-4381-B8AD-D75DFDCBD83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3BD81277-1A71-4CF4-9D63-5064DC844F31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B1019A5A-13E4-45C7-AE2F-BE24EE6E3EE9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752C8A00-221D-46A7-86A1-FEA1ABF144CD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86579A5C-AE7F-40AF-8D61-15784994F6A7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246" name="Cylindre 245">
              <a:extLst>
                <a:ext uri="{FF2B5EF4-FFF2-40B4-BE49-F238E27FC236}">
                  <a16:creationId xmlns:a16="http://schemas.microsoft.com/office/drawing/2014/main" id="{FFD1DB34-1C51-41B1-8FC2-44B743100121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00047635-8516-4FEB-B208-2C7284EF3A2A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Flèche : droite 247">
              <a:extLst>
                <a:ext uri="{FF2B5EF4-FFF2-40B4-BE49-F238E27FC236}">
                  <a16:creationId xmlns:a16="http://schemas.microsoft.com/office/drawing/2014/main" id="{936D51A4-1756-4C22-8B99-FE4A51829FB3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187C04D8-845D-4DAD-A5EB-FCEDBCD864D4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E4A20D11-21D2-4F90-A846-0F6C987F0BA4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6A831CA4-8A15-4A42-9463-420D3D20E64A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5929B6CC-EB25-442D-BFD4-FB503D9797A9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C1CE715-54FE-4F8A-8C39-D3A651297387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254" name="Cylindre 253">
                <a:extLst>
                  <a:ext uri="{FF2B5EF4-FFF2-40B4-BE49-F238E27FC236}">
                    <a16:creationId xmlns:a16="http://schemas.microsoft.com/office/drawing/2014/main" id="{FDD4A9EC-CEDA-497D-87D3-07286C7AD91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Cylindre 254">
                <a:extLst>
                  <a:ext uri="{FF2B5EF4-FFF2-40B4-BE49-F238E27FC236}">
                    <a16:creationId xmlns:a16="http://schemas.microsoft.com/office/drawing/2014/main" id="{71C782F0-75A1-4781-91BB-1049184A60A7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Flèche : droite 255">
                <a:extLst>
                  <a:ext uri="{FF2B5EF4-FFF2-40B4-BE49-F238E27FC236}">
                    <a16:creationId xmlns:a16="http://schemas.microsoft.com/office/drawing/2014/main" id="{5A9CE62B-14FC-4C88-9D93-41A50A02215B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78FF3E6F-B467-44D4-922A-F4C3273FA922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0F20150-1AB7-42DA-8F0A-97A0E7DBAB0D}"/>
              </a:ext>
            </a:extLst>
          </p:cNvPr>
          <p:cNvGrpSpPr/>
          <p:nvPr/>
        </p:nvGrpSpPr>
        <p:grpSpPr>
          <a:xfrm>
            <a:off x="6728656" y="4482007"/>
            <a:ext cx="1340630" cy="1340630"/>
            <a:chOff x="7233380" y="4605192"/>
            <a:chExt cx="1340630" cy="13406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DB00417-6203-4732-9210-226EC159734A}"/>
                </a:ext>
              </a:extLst>
            </p:cNvPr>
            <p:cNvGrpSpPr/>
            <p:nvPr/>
          </p:nvGrpSpPr>
          <p:grpSpPr>
            <a:xfrm>
              <a:off x="7485628" y="4774942"/>
              <a:ext cx="836134" cy="1001131"/>
              <a:chOff x="7517899" y="4828603"/>
              <a:chExt cx="836134" cy="1001131"/>
            </a:xfrm>
          </p:grpSpPr>
          <p:grpSp>
            <p:nvGrpSpPr>
              <p:cNvPr id="257" name="Groupe 256">
                <a:extLst>
                  <a:ext uri="{FF2B5EF4-FFF2-40B4-BE49-F238E27FC236}">
                    <a16:creationId xmlns:a16="http://schemas.microsoft.com/office/drawing/2014/main" id="{504D6FA4-5A9A-4334-A04E-7E53DAC2521B}"/>
                  </a:ext>
                </a:extLst>
              </p:cNvPr>
              <p:cNvGrpSpPr/>
              <p:nvPr/>
            </p:nvGrpSpPr>
            <p:grpSpPr>
              <a:xfrm>
                <a:off x="7774953" y="4828603"/>
                <a:ext cx="322031" cy="630000"/>
                <a:chOff x="1548202" y="3796373"/>
                <a:chExt cx="322031" cy="630000"/>
              </a:xfrm>
            </p:grpSpPr>
            <p:sp>
              <p:nvSpPr>
                <p:cNvPr id="258" name="Cylindre 257">
                  <a:extLst>
                    <a:ext uri="{FF2B5EF4-FFF2-40B4-BE49-F238E27FC236}">
                      <a16:creationId xmlns:a16="http://schemas.microsoft.com/office/drawing/2014/main" id="{55CC5CE7-AF1E-40FF-99E9-29062AF7BFD7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Cylindre 258">
                  <a:extLst>
                    <a:ext uri="{FF2B5EF4-FFF2-40B4-BE49-F238E27FC236}">
                      <a16:creationId xmlns:a16="http://schemas.microsoft.com/office/drawing/2014/main" id="{369B9A6F-B4B8-4171-8878-261EA04A90BB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DCE5F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Flèche : droite 259">
                  <a:extLst>
                    <a:ext uri="{FF2B5EF4-FFF2-40B4-BE49-F238E27FC236}">
                      <a16:creationId xmlns:a16="http://schemas.microsoft.com/office/drawing/2014/main" id="{9F65CD97-B287-4629-92D6-E3B5152DB110}"/>
                    </a:ext>
                  </a:extLst>
                </p:cNvPr>
                <p:cNvSpPr/>
                <p:nvPr/>
              </p:nvSpPr>
              <p:spPr>
                <a:xfrm rot="162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C4F72258-6673-4A75-9BF1-D14239CB30A1}"/>
                  </a:ext>
                </a:extLst>
              </p:cNvPr>
              <p:cNvSpPr txBox="1"/>
              <p:nvPr/>
            </p:nvSpPr>
            <p:spPr>
              <a:xfrm>
                <a:off x="7517899" y="5491180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+ 3 cm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7432A07-4145-405B-AF61-852BD74E3B7E}"/>
                </a:ext>
              </a:extLst>
            </p:cNvPr>
            <p:cNvSpPr/>
            <p:nvPr/>
          </p:nvSpPr>
          <p:spPr>
            <a:xfrm>
              <a:off x="7233380" y="4605192"/>
              <a:ext cx="1340630" cy="13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220DF1-04B3-42E5-99EC-90619B9F5156}"/>
              </a:ext>
            </a:extLst>
          </p:cNvPr>
          <p:cNvGrpSpPr/>
          <p:nvPr/>
        </p:nvGrpSpPr>
        <p:grpSpPr>
          <a:xfrm>
            <a:off x="6169069" y="5714778"/>
            <a:ext cx="1078837" cy="1078837"/>
            <a:chOff x="6169069" y="5722716"/>
            <a:chExt cx="1078837" cy="1078837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4A74941-E91D-47DE-B369-9F6D98DBDACB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145" name="Cylindre 144">
                <a:extLst>
                  <a:ext uri="{FF2B5EF4-FFF2-40B4-BE49-F238E27FC236}">
                    <a16:creationId xmlns:a16="http://schemas.microsoft.com/office/drawing/2014/main" id="{699D0E33-550B-4A94-80D7-B38773ADBEB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ylindre 145">
                <a:extLst>
                  <a:ext uri="{FF2B5EF4-FFF2-40B4-BE49-F238E27FC236}">
                    <a16:creationId xmlns:a16="http://schemas.microsoft.com/office/drawing/2014/main" id="{30923F25-7782-4A5B-9A90-1949DBA29469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DCE5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lèche : droite 146">
                <a:extLst>
                  <a:ext uri="{FF2B5EF4-FFF2-40B4-BE49-F238E27FC236}">
                    <a16:creationId xmlns:a16="http://schemas.microsoft.com/office/drawing/2014/main" id="{AFC8E1FB-F41F-4415-8E3B-8D6EDBB65EEF}"/>
                  </a:ext>
                </a:extLst>
              </p:cNvPr>
              <p:cNvSpPr/>
              <p:nvPr/>
            </p:nvSpPr>
            <p:spPr>
              <a:xfrm rot="162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E697776-B480-460B-9C72-6795CE8D3D44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48E7F89-C605-43E1-8B31-10AC777D73FE}"/>
              </a:ext>
            </a:extLst>
          </p:cNvPr>
          <p:cNvGrpSpPr/>
          <p:nvPr/>
        </p:nvGrpSpPr>
        <p:grpSpPr>
          <a:xfrm>
            <a:off x="7141218" y="5714778"/>
            <a:ext cx="1078837" cy="1078837"/>
            <a:chOff x="7116278" y="5695781"/>
            <a:chExt cx="1078837" cy="1078837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FE9F387-7453-4AA1-802B-86D62A4D7967}"/>
                </a:ext>
              </a:extLst>
            </p:cNvPr>
            <p:cNvSpPr/>
            <p:nvPr/>
          </p:nvSpPr>
          <p:spPr>
            <a:xfrm>
              <a:off x="7116278" y="5695781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B8D9016C-1F7C-493D-B0F4-CDDEAE9DED98}"/>
                </a:ext>
              </a:extLst>
            </p:cNvPr>
            <p:cNvGrpSpPr/>
            <p:nvPr/>
          </p:nvGrpSpPr>
          <p:grpSpPr>
            <a:xfrm>
              <a:off x="7494681" y="5920199"/>
              <a:ext cx="322031" cy="630000"/>
              <a:chOff x="1548202" y="3796373"/>
              <a:chExt cx="322031" cy="630000"/>
            </a:xfrm>
          </p:grpSpPr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20E2AF45-8ECC-40A0-904F-25E05F06B6F1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Cylindre 273">
                <a:extLst>
                  <a:ext uri="{FF2B5EF4-FFF2-40B4-BE49-F238E27FC236}">
                    <a16:creationId xmlns:a16="http://schemas.microsoft.com/office/drawing/2014/main" id="{6F27CACA-5EC1-42DD-B847-8962B138579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lèche : droite 274">
                <a:extLst>
                  <a:ext uri="{FF2B5EF4-FFF2-40B4-BE49-F238E27FC236}">
                    <a16:creationId xmlns:a16="http://schemas.microsoft.com/office/drawing/2014/main" id="{262C1B99-1AE6-4AC9-A08F-A52B573F579D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39783797-274A-40BF-998E-7F679F369C0C}"/>
              </a:ext>
            </a:extLst>
          </p:cNvPr>
          <p:cNvGrpSpPr/>
          <p:nvPr/>
        </p:nvGrpSpPr>
        <p:grpSpPr>
          <a:xfrm>
            <a:off x="7990584" y="5768708"/>
            <a:ext cx="1078837" cy="1078837"/>
            <a:chOff x="6169069" y="5722716"/>
            <a:chExt cx="1078837" cy="1078837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6839DE50-D667-4B53-953B-A326C74F4492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279" name="Cylindre 278">
                <a:extLst>
                  <a:ext uri="{FF2B5EF4-FFF2-40B4-BE49-F238E27FC236}">
                    <a16:creationId xmlns:a16="http://schemas.microsoft.com/office/drawing/2014/main" id="{4F78AF1E-40BE-4F4B-9CA1-4FB9A0C52239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0" name="Cylindre 279">
                <a:extLst>
                  <a:ext uri="{FF2B5EF4-FFF2-40B4-BE49-F238E27FC236}">
                    <a16:creationId xmlns:a16="http://schemas.microsoft.com/office/drawing/2014/main" id="{C4871CDD-8333-41EF-A512-EF343BC8544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lèche : droite 280">
                <a:extLst>
                  <a:ext uri="{FF2B5EF4-FFF2-40B4-BE49-F238E27FC236}">
                    <a16:creationId xmlns:a16="http://schemas.microsoft.com/office/drawing/2014/main" id="{B62F5EC0-C661-4B7E-94FB-51BE85CAB57A}"/>
                  </a:ext>
                </a:extLst>
              </p:cNvPr>
              <p:cNvSpPr/>
              <p:nvPr/>
            </p:nvSpPr>
            <p:spPr>
              <a:xfrm rot="16200000">
                <a:off x="1460890" y="3972171"/>
                <a:ext cx="496651" cy="18951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2F2A19-02D9-4E97-A1BA-E141B5468482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88CB88E-60A5-40AC-B9BA-2D49A02E8B22}"/>
              </a:ext>
            </a:extLst>
          </p:cNvPr>
          <p:cNvGrpSpPr/>
          <p:nvPr/>
        </p:nvGrpSpPr>
        <p:grpSpPr>
          <a:xfrm>
            <a:off x="8962733" y="5768708"/>
            <a:ext cx="1078837" cy="1078837"/>
            <a:chOff x="8962733" y="5768708"/>
            <a:chExt cx="1078837" cy="107883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17C7140-2ADA-44C4-923E-AC7DA0185034}"/>
                </a:ext>
              </a:extLst>
            </p:cNvPr>
            <p:cNvSpPr/>
            <p:nvPr/>
          </p:nvSpPr>
          <p:spPr>
            <a:xfrm>
              <a:off x="8962733" y="5768708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AC4DB1D-5E16-410A-B908-6E77DECBB1F7}"/>
                </a:ext>
              </a:extLst>
            </p:cNvPr>
            <p:cNvGrpSpPr/>
            <p:nvPr/>
          </p:nvGrpSpPr>
          <p:grpSpPr>
            <a:xfrm>
              <a:off x="9341136" y="5993126"/>
              <a:ext cx="322031" cy="630000"/>
              <a:chOff x="9341136" y="5993126"/>
              <a:chExt cx="322031" cy="630000"/>
            </a:xfrm>
          </p:grpSpPr>
          <p:sp>
            <p:nvSpPr>
              <p:cNvPr id="285" name="Cylindre 284">
                <a:extLst>
                  <a:ext uri="{FF2B5EF4-FFF2-40B4-BE49-F238E27FC236}">
                    <a16:creationId xmlns:a16="http://schemas.microsoft.com/office/drawing/2014/main" id="{B285A1A2-899F-4D5B-8C3F-42A615C13360}"/>
                  </a:ext>
                </a:extLst>
              </p:cNvPr>
              <p:cNvSpPr/>
              <p:nvPr/>
            </p:nvSpPr>
            <p:spPr>
              <a:xfrm>
                <a:off x="9341136" y="5993126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Cylindre 285">
                <a:extLst>
                  <a:ext uri="{FF2B5EF4-FFF2-40B4-BE49-F238E27FC236}">
                    <a16:creationId xmlns:a16="http://schemas.microsoft.com/office/drawing/2014/main" id="{D8F4FA28-439E-4B68-8877-9FDF558DAFFC}"/>
                  </a:ext>
                </a:extLst>
              </p:cNvPr>
              <p:cNvSpPr/>
              <p:nvPr/>
            </p:nvSpPr>
            <p:spPr>
              <a:xfrm>
                <a:off x="9341136" y="6454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7" name="Flèche : droite 286">
                <a:extLst>
                  <a:ext uri="{FF2B5EF4-FFF2-40B4-BE49-F238E27FC236}">
                    <a16:creationId xmlns:a16="http://schemas.microsoft.com/office/drawing/2014/main" id="{20DE48BD-EC31-4AC2-A241-41567C38BEDE}"/>
                  </a:ext>
                </a:extLst>
              </p:cNvPr>
              <p:cNvSpPr/>
              <p:nvPr/>
            </p:nvSpPr>
            <p:spPr>
              <a:xfrm rot="5400000">
                <a:off x="9253826" y="6168282"/>
                <a:ext cx="496651" cy="19080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igne Plus 145">
            <a:extLst>
              <a:ext uri="{FF2B5EF4-FFF2-40B4-BE49-F238E27FC236}">
                <a16:creationId xmlns:a16="http://schemas.microsoft.com/office/drawing/2014/main" id="{B3D04B0A-9EB6-435C-8347-C6A3E95EE990}"/>
              </a:ext>
            </a:extLst>
          </p:cNvPr>
          <p:cNvSpPr/>
          <p:nvPr/>
        </p:nvSpPr>
        <p:spPr>
          <a:xfrm>
            <a:off x="10373119" y="2779669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Signe Moins 141">
            <a:extLst>
              <a:ext uri="{FF2B5EF4-FFF2-40B4-BE49-F238E27FC236}">
                <a16:creationId xmlns:a16="http://schemas.microsoft.com/office/drawing/2014/main" id="{39913F6E-4B22-40C3-8E6A-128631560715}"/>
              </a:ext>
            </a:extLst>
          </p:cNvPr>
          <p:cNvSpPr/>
          <p:nvPr/>
        </p:nvSpPr>
        <p:spPr>
          <a:xfrm>
            <a:off x="5013597" y="817323"/>
            <a:ext cx="754161" cy="754161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Signe Moins 140">
            <a:extLst>
              <a:ext uri="{FF2B5EF4-FFF2-40B4-BE49-F238E27FC236}">
                <a16:creationId xmlns:a16="http://schemas.microsoft.com/office/drawing/2014/main" id="{27479065-AFD8-4333-B5DE-763D33B44705}"/>
              </a:ext>
            </a:extLst>
          </p:cNvPr>
          <p:cNvSpPr/>
          <p:nvPr/>
        </p:nvSpPr>
        <p:spPr>
          <a:xfrm>
            <a:off x="5043971" y="849171"/>
            <a:ext cx="754161" cy="754161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Cylindre 137">
            <a:extLst>
              <a:ext uri="{FF2B5EF4-FFF2-40B4-BE49-F238E27FC236}">
                <a16:creationId xmlns:a16="http://schemas.microsoft.com/office/drawing/2014/main" id="{2ECAB5E0-E7E6-4450-A26D-757B54B14E9E}"/>
              </a:ext>
            </a:extLst>
          </p:cNvPr>
          <p:cNvSpPr/>
          <p:nvPr/>
        </p:nvSpPr>
        <p:spPr>
          <a:xfrm>
            <a:off x="778222" y="2784500"/>
            <a:ext cx="528654" cy="796143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lèche : bas 139">
            <a:extLst>
              <a:ext uri="{FF2B5EF4-FFF2-40B4-BE49-F238E27FC236}">
                <a16:creationId xmlns:a16="http://schemas.microsoft.com/office/drawing/2014/main" id="{8ABD0C19-FAA4-4E60-A270-765E72F054B4}"/>
              </a:ext>
            </a:extLst>
          </p:cNvPr>
          <p:cNvSpPr/>
          <p:nvPr/>
        </p:nvSpPr>
        <p:spPr>
          <a:xfrm rot="10800000">
            <a:off x="890166" y="2448570"/>
            <a:ext cx="311960" cy="494660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Signe Moins 126">
            <a:extLst>
              <a:ext uri="{FF2B5EF4-FFF2-40B4-BE49-F238E27FC236}">
                <a16:creationId xmlns:a16="http://schemas.microsoft.com/office/drawing/2014/main" id="{62BDF970-8556-47E2-BF80-D0A45AFC6CAD}"/>
              </a:ext>
            </a:extLst>
          </p:cNvPr>
          <p:cNvSpPr/>
          <p:nvPr/>
        </p:nvSpPr>
        <p:spPr>
          <a:xfrm>
            <a:off x="5078713" y="887330"/>
            <a:ext cx="754161" cy="754161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Signe Moins 125">
            <a:extLst>
              <a:ext uri="{FF2B5EF4-FFF2-40B4-BE49-F238E27FC236}">
                <a16:creationId xmlns:a16="http://schemas.microsoft.com/office/drawing/2014/main" id="{ED731A11-9690-4823-827E-2B31DD2B6865}"/>
              </a:ext>
            </a:extLst>
          </p:cNvPr>
          <p:cNvSpPr/>
          <p:nvPr/>
        </p:nvSpPr>
        <p:spPr>
          <a:xfrm>
            <a:off x="5112798" y="925363"/>
            <a:ext cx="754161" cy="754161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Signe Plus 75">
            <a:extLst>
              <a:ext uri="{FF2B5EF4-FFF2-40B4-BE49-F238E27FC236}">
                <a16:creationId xmlns:a16="http://schemas.microsoft.com/office/drawing/2014/main" id="{EC3A5252-47CD-44A1-B694-8F753BA262AE}"/>
              </a:ext>
            </a:extLst>
          </p:cNvPr>
          <p:cNvSpPr/>
          <p:nvPr/>
        </p:nvSpPr>
        <p:spPr>
          <a:xfrm>
            <a:off x="5876567" y="1604009"/>
            <a:ext cx="754100" cy="7541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Signe Plus 74">
            <a:extLst>
              <a:ext uri="{FF2B5EF4-FFF2-40B4-BE49-F238E27FC236}">
                <a16:creationId xmlns:a16="http://schemas.microsoft.com/office/drawing/2014/main" id="{8C8607F5-FE3D-42E0-A6A6-E573CAE98CDB}"/>
              </a:ext>
            </a:extLst>
          </p:cNvPr>
          <p:cNvSpPr/>
          <p:nvPr/>
        </p:nvSpPr>
        <p:spPr>
          <a:xfrm>
            <a:off x="5853857" y="1578672"/>
            <a:ext cx="754100" cy="754100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Signe Plus 67">
            <a:extLst>
              <a:ext uri="{FF2B5EF4-FFF2-40B4-BE49-F238E27FC236}">
                <a16:creationId xmlns:a16="http://schemas.microsoft.com/office/drawing/2014/main" id="{C897A8B9-7138-43E5-B934-BE991F976A35}"/>
              </a:ext>
            </a:extLst>
          </p:cNvPr>
          <p:cNvSpPr/>
          <p:nvPr/>
        </p:nvSpPr>
        <p:spPr>
          <a:xfrm>
            <a:off x="5036284" y="4086059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CB79A1B-E59E-452B-A508-ED5F8EC55475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7D1152A-0319-49CA-80CF-04DB8B5A3FED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2FB2F6-3E36-444D-81BE-231200D337C3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70E6212-9C8F-4483-A17A-3D612FC21EB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9" name="Signe Plus 8">
              <a:extLst>
                <a:ext uri="{FF2B5EF4-FFF2-40B4-BE49-F238E27FC236}">
                  <a16:creationId xmlns:a16="http://schemas.microsoft.com/office/drawing/2014/main" id="{14899921-E8CE-49A0-95CF-D9692566F315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2E470A-C63F-4C65-AD8E-35922F292808}"/>
              </a:ext>
            </a:extLst>
          </p:cNvPr>
          <p:cNvGrpSpPr/>
          <p:nvPr/>
        </p:nvGrpSpPr>
        <p:grpSpPr>
          <a:xfrm>
            <a:off x="5701161" y="3987703"/>
            <a:ext cx="839816" cy="844578"/>
            <a:chOff x="3264802" y="4431421"/>
            <a:chExt cx="839816" cy="844578"/>
          </a:xfrm>
        </p:grpSpPr>
        <p:sp>
          <p:nvSpPr>
            <p:cNvPr id="21" name="Signe Plus 20">
              <a:extLst>
                <a:ext uri="{FF2B5EF4-FFF2-40B4-BE49-F238E27FC236}">
                  <a16:creationId xmlns:a16="http://schemas.microsoft.com/office/drawing/2014/main" id="{F237EA7C-5ADD-4184-92D3-FC3CB483FF60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Signe Plus 21">
              <a:extLst>
                <a:ext uri="{FF2B5EF4-FFF2-40B4-BE49-F238E27FC236}">
                  <a16:creationId xmlns:a16="http://schemas.microsoft.com/office/drawing/2014/main" id="{4F06F5B6-263E-4356-A2ED-AB0E7E7B3D3A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Signe Plus 22">
              <a:extLst>
                <a:ext uri="{FF2B5EF4-FFF2-40B4-BE49-F238E27FC236}">
                  <a16:creationId xmlns:a16="http://schemas.microsoft.com/office/drawing/2014/main" id="{A338CFE5-7B05-48DE-A47E-907D1A44B19C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91C8D54-6DE4-4667-93B7-6FA93C7CFBE0}"/>
              </a:ext>
            </a:extLst>
          </p:cNvPr>
          <p:cNvGrpSpPr/>
          <p:nvPr/>
        </p:nvGrpSpPr>
        <p:grpSpPr>
          <a:xfrm>
            <a:off x="8573119" y="1192674"/>
            <a:ext cx="1800000" cy="1800000"/>
            <a:chOff x="3332668" y="1310323"/>
            <a:chExt cx="1800000" cy="180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6498707-887E-4006-ACD8-94D706E37B0B}"/>
                </a:ext>
              </a:extLst>
            </p:cNvPr>
            <p:cNvSpPr/>
            <p:nvPr/>
          </p:nvSpPr>
          <p:spPr>
            <a:xfrm>
              <a:off x="3332668" y="131032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Signe Plus 47">
              <a:extLst>
                <a:ext uri="{FF2B5EF4-FFF2-40B4-BE49-F238E27FC236}">
                  <a16:creationId xmlns:a16="http://schemas.microsoft.com/office/drawing/2014/main" id="{46678856-4411-49B2-A804-E122F4D97174}"/>
                </a:ext>
              </a:extLst>
            </p:cNvPr>
            <p:cNvSpPr/>
            <p:nvPr/>
          </p:nvSpPr>
          <p:spPr>
            <a:xfrm>
              <a:off x="3855618" y="1833273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71296D59-374C-4B31-92E1-FAC98FA708E1}"/>
              </a:ext>
            </a:extLst>
          </p:cNvPr>
          <p:cNvSpPr/>
          <p:nvPr/>
        </p:nvSpPr>
        <p:spPr>
          <a:xfrm>
            <a:off x="3708715" y="2274587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Signe Plus 44">
            <a:extLst>
              <a:ext uri="{FF2B5EF4-FFF2-40B4-BE49-F238E27FC236}">
                <a16:creationId xmlns:a16="http://schemas.microsoft.com/office/drawing/2014/main" id="{BD51E26E-8F6F-4A4B-ADF6-BAE9ED9C8BE8}"/>
              </a:ext>
            </a:extLst>
          </p:cNvPr>
          <p:cNvSpPr/>
          <p:nvPr/>
        </p:nvSpPr>
        <p:spPr>
          <a:xfrm>
            <a:off x="4330887" y="1774587"/>
            <a:ext cx="754100" cy="754100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Signe Plus 66">
            <a:extLst>
              <a:ext uri="{FF2B5EF4-FFF2-40B4-BE49-F238E27FC236}">
                <a16:creationId xmlns:a16="http://schemas.microsoft.com/office/drawing/2014/main" id="{2EFEAA79-DB79-4918-936F-33539D5272E1}"/>
              </a:ext>
            </a:extLst>
          </p:cNvPr>
          <p:cNvSpPr/>
          <p:nvPr/>
        </p:nvSpPr>
        <p:spPr>
          <a:xfrm>
            <a:off x="3096695" y="4364753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>
                <a:alpha val="98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Signe Plus 72">
            <a:extLst>
              <a:ext uri="{FF2B5EF4-FFF2-40B4-BE49-F238E27FC236}">
                <a16:creationId xmlns:a16="http://schemas.microsoft.com/office/drawing/2014/main" id="{277941E4-EAF0-4A11-B038-3535F76514ED}"/>
              </a:ext>
            </a:extLst>
          </p:cNvPr>
          <p:cNvSpPr/>
          <p:nvPr/>
        </p:nvSpPr>
        <p:spPr>
          <a:xfrm>
            <a:off x="5828395" y="1549702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Signe Plus 73">
            <a:extLst>
              <a:ext uri="{FF2B5EF4-FFF2-40B4-BE49-F238E27FC236}">
                <a16:creationId xmlns:a16="http://schemas.microsoft.com/office/drawing/2014/main" id="{5888BDE7-AB0C-4059-82C5-EB1C53CB2593}"/>
              </a:ext>
            </a:extLst>
          </p:cNvPr>
          <p:cNvSpPr/>
          <p:nvPr/>
        </p:nvSpPr>
        <p:spPr>
          <a:xfrm>
            <a:off x="5802995" y="1521127"/>
            <a:ext cx="754100" cy="754100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896EDD45-CCB7-4116-9FA6-F4310757B6B9}"/>
              </a:ext>
            </a:extLst>
          </p:cNvPr>
          <p:cNvGrpSpPr/>
          <p:nvPr/>
        </p:nvGrpSpPr>
        <p:grpSpPr>
          <a:xfrm>
            <a:off x="5962031" y="5033332"/>
            <a:ext cx="877258" cy="887436"/>
            <a:chOff x="3264802" y="4431421"/>
            <a:chExt cx="877258" cy="887436"/>
          </a:xfrm>
        </p:grpSpPr>
        <p:sp>
          <p:nvSpPr>
            <p:cNvPr id="78" name="Signe Plus 77">
              <a:extLst>
                <a:ext uri="{FF2B5EF4-FFF2-40B4-BE49-F238E27FC236}">
                  <a16:creationId xmlns:a16="http://schemas.microsoft.com/office/drawing/2014/main" id="{FF29B055-9DCD-49A8-94D9-F23E285EF8C5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Signe Plus 78">
              <a:extLst>
                <a:ext uri="{FF2B5EF4-FFF2-40B4-BE49-F238E27FC236}">
                  <a16:creationId xmlns:a16="http://schemas.microsoft.com/office/drawing/2014/main" id="{374E8CC5-67F6-4883-828E-62DC3454246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Signe Plus 79">
              <a:extLst>
                <a:ext uri="{FF2B5EF4-FFF2-40B4-BE49-F238E27FC236}">
                  <a16:creationId xmlns:a16="http://schemas.microsoft.com/office/drawing/2014/main" id="{D3F4BB88-9C0D-4499-9450-0CF2D606A29C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Signe Plus 80">
              <a:extLst>
                <a:ext uri="{FF2B5EF4-FFF2-40B4-BE49-F238E27FC236}">
                  <a16:creationId xmlns:a16="http://schemas.microsoft.com/office/drawing/2014/main" id="{BF5B06BE-A590-40E9-BE59-D48BF7080178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2" name="Signe Plus 81">
            <a:extLst>
              <a:ext uri="{FF2B5EF4-FFF2-40B4-BE49-F238E27FC236}">
                <a16:creationId xmlns:a16="http://schemas.microsoft.com/office/drawing/2014/main" id="{5FB7D737-26D8-404D-B0B7-D54BA5F53075}"/>
              </a:ext>
            </a:extLst>
          </p:cNvPr>
          <p:cNvSpPr/>
          <p:nvPr/>
        </p:nvSpPr>
        <p:spPr>
          <a:xfrm>
            <a:off x="2634470" y="3242776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Signe Plus 82">
            <a:extLst>
              <a:ext uri="{FF2B5EF4-FFF2-40B4-BE49-F238E27FC236}">
                <a16:creationId xmlns:a16="http://schemas.microsoft.com/office/drawing/2014/main" id="{62543079-1D3F-4C80-9911-9C66C3C2BD43}"/>
              </a:ext>
            </a:extLst>
          </p:cNvPr>
          <p:cNvSpPr/>
          <p:nvPr/>
        </p:nvSpPr>
        <p:spPr>
          <a:xfrm>
            <a:off x="3398243" y="3079826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97DDABA-275F-486B-9FDC-E619A3814EB2}"/>
              </a:ext>
            </a:extLst>
          </p:cNvPr>
          <p:cNvSpPr/>
          <p:nvPr/>
        </p:nvSpPr>
        <p:spPr>
          <a:xfrm>
            <a:off x="6969467" y="1296876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0CECD93-E200-43BF-83C1-B4A398BDF803}"/>
              </a:ext>
            </a:extLst>
          </p:cNvPr>
          <p:cNvGrpSpPr/>
          <p:nvPr/>
        </p:nvGrpSpPr>
        <p:grpSpPr>
          <a:xfrm>
            <a:off x="7396744" y="1715624"/>
            <a:ext cx="913426" cy="926056"/>
            <a:chOff x="6419381" y="3944845"/>
            <a:chExt cx="913426" cy="926056"/>
          </a:xfrm>
        </p:grpSpPr>
        <p:sp>
          <p:nvSpPr>
            <p:cNvPr id="84" name="Signe Plus 83">
              <a:extLst>
                <a:ext uri="{FF2B5EF4-FFF2-40B4-BE49-F238E27FC236}">
                  <a16:creationId xmlns:a16="http://schemas.microsoft.com/office/drawing/2014/main" id="{08743A77-1DFF-49B8-9ACF-8A3C0627B0D6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8477634-066C-41EA-BC91-168C2E73099E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18" name="Signe Plus 17">
                <a:extLst>
                  <a:ext uri="{FF2B5EF4-FFF2-40B4-BE49-F238E27FC236}">
                    <a16:creationId xmlns:a16="http://schemas.microsoft.com/office/drawing/2014/main" id="{E3003F1E-3AF5-47BC-9F76-6C12C2A4DE78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Signe Plus 16">
                <a:extLst>
                  <a:ext uri="{FF2B5EF4-FFF2-40B4-BE49-F238E27FC236}">
                    <a16:creationId xmlns:a16="http://schemas.microsoft.com/office/drawing/2014/main" id="{2DA3061B-F88C-457C-83D2-1311C602066C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Signe Plus 15">
                <a:extLst>
                  <a:ext uri="{FF2B5EF4-FFF2-40B4-BE49-F238E27FC236}">
                    <a16:creationId xmlns:a16="http://schemas.microsoft.com/office/drawing/2014/main" id="{E433201B-C2EC-4064-A7C9-C8D518974246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Signe Plus 11">
                <a:extLst>
                  <a:ext uri="{FF2B5EF4-FFF2-40B4-BE49-F238E27FC236}">
                    <a16:creationId xmlns:a16="http://schemas.microsoft.com/office/drawing/2014/main" id="{EB8E4D06-06A0-4726-B2E5-EF54526B6EB4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87" name="Ellipse 86">
            <a:extLst>
              <a:ext uri="{FF2B5EF4-FFF2-40B4-BE49-F238E27FC236}">
                <a16:creationId xmlns:a16="http://schemas.microsoft.com/office/drawing/2014/main" id="{5952F722-1870-4C6F-8A73-A300D6F4D220}"/>
              </a:ext>
            </a:extLst>
          </p:cNvPr>
          <p:cNvSpPr/>
          <p:nvPr/>
        </p:nvSpPr>
        <p:spPr>
          <a:xfrm>
            <a:off x="7441207" y="3576584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954E1A95-6944-4BA8-9ED9-06F713CAA5D6}"/>
              </a:ext>
            </a:extLst>
          </p:cNvPr>
          <p:cNvGrpSpPr/>
          <p:nvPr/>
        </p:nvGrpSpPr>
        <p:grpSpPr>
          <a:xfrm>
            <a:off x="9378376" y="3197322"/>
            <a:ext cx="774733" cy="783464"/>
            <a:chOff x="3264802" y="4431421"/>
            <a:chExt cx="774733" cy="783464"/>
          </a:xfrm>
        </p:grpSpPr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7635B159-A962-42CD-A37E-2B0C11E79254}"/>
                </a:ext>
              </a:extLst>
            </p:cNvPr>
            <p:cNvSpPr/>
            <p:nvPr/>
          </p:nvSpPr>
          <p:spPr>
            <a:xfrm>
              <a:off x="3285435" y="4460785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Signe Plus 94">
              <a:extLst>
                <a:ext uri="{FF2B5EF4-FFF2-40B4-BE49-F238E27FC236}">
                  <a16:creationId xmlns:a16="http://schemas.microsoft.com/office/drawing/2014/main" id="{627374B0-DD94-49D1-ADEE-F588E68E3084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B771493F-33DB-4CDA-9078-7EB31168B820}"/>
              </a:ext>
            </a:extLst>
          </p:cNvPr>
          <p:cNvGrpSpPr/>
          <p:nvPr/>
        </p:nvGrpSpPr>
        <p:grpSpPr>
          <a:xfrm>
            <a:off x="5717241" y="144512"/>
            <a:ext cx="913426" cy="926056"/>
            <a:chOff x="6419381" y="3944845"/>
            <a:chExt cx="913426" cy="926056"/>
          </a:xfrm>
        </p:grpSpPr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D9365CE7-5923-496A-953C-5DEAB37C0610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321500AA-F7EA-4D86-9DAB-BA91D92419EF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102" name="Signe Plus 101">
                <a:extLst>
                  <a:ext uri="{FF2B5EF4-FFF2-40B4-BE49-F238E27FC236}">
                    <a16:creationId xmlns:a16="http://schemas.microsoft.com/office/drawing/2014/main" id="{B3284287-0CBB-428B-A757-EE7F9BEB8427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Signe Plus 102">
                <a:extLst>
                  <a:ext uri="{FF2B5EF4-FFF2-40B4-BE49-F238E27FC236}">
                    <a16:creationId xmlns:a16="http://schemas.microsoft.com/office/drawing/2014/main" id="{B278CFE5-1816-481A-969E-62174DFB7B9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Signe Plus 103">
                <a:extLst>
                  <a:ext uri="{FF2B5EF4-FFF2-40B4-BE49-F238E27FC236}">
                    <a16:creationId xmlns:a16="http://schemas.microsoft.com/office/drawing/2014/main" id="{696E037B-6584-4FEC-AA06-BCBC197FB5C8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Signe Plus 104">
                <a:extLst>
                  <a:ext uri="{FF2B5EF4-FFF2-40B4-BE49-F238E27FC236}">
                    <a16:creationId xmlns:a16="http://schemas.microsoft.com/office/drawing/2014/main" id="{DF90F5E8-A28B-4AD1-977B-A952C8411D6D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5BBCCBCF-3740-445C-B789-FE0EC86FFCBA}"/>
              </a:ext>
            </a:extLst>
          </p:cNvPr>
          <p:cNvGrpSpPr/>
          <p:nvPr/>
        </p:nvGrpSpPr>
        <p:grpSpPr>
          <a:xfrm>
            <a:off x="4885950" y="183132"/>
            <a:ext cx="877258" cy="887436"/>
            <a:chOff x="3264802" y="4431421"/>
            <a:chExt cx="877258" cy="887436"/>
          </a:xfrm>
        </p:grpSpPr>
        <p:sp>
          <p:nvSpPr>
            <p:cNvPr id="109" name="Signe Plus 108">
              <a:extLst>
                <a:ext uri="{FF2B5EF4-FFF2-40B4-BE49-F238E27FC236}">
                  <a16:creationId xmlns:a16="http://schemas.microsoft.com/office/drawing/2014/main" id="{4540587F-B998-4D44-89EC-4B79B6CDF4D5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Signe Plus 109">
              <a:extLst>
                <a:ext uri="{FF2B5EF4-FFF2-40B4-BE49-F238E27FC236}">
                  <a16:creationId xmlns:a16="http://schemas.microsoft.com/office/drawing/2014/main" id="{F7E2C183-83D9-42A5-8B6A-FAD7E9329FBC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Signe Plus 110">
              <a:extLst>
                <a:ext uri="{FF2B5EF4-FFF2-40B4-BE49-F238E27FC236}">
                  <a16:creationId xmlns:a16="http://schemas.microsoft.com/office/drawing/2014/main" id="{6129A003-0974-41A6-BC84-C2D935173F79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Signe Plus 111">
              <a:extLst>
                <a:ext uri="{FF2B5EF4-FFF2-40B4-BE49-F238E27FC236}">
                  <a16:creationId xmlns:a16="http://schemas.microsoft.com/office/drawing/2014/main" id="{B5AC93E9-C3A1-4BE0-AB36-5659F7898A9E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DACE558B-C930-48BE-A37F-AA126D632A5E}"/>
              </a:ext>
            </a:extLst>
          </p:cNvPr>
          <p:cNvGrpSpPr/>
          <p:nvPr/>
        </p:nvGrpSpPr>
        <p:grpSpPr>
          <a:xfrm>
            <a:off x="4110421" y="225990"/>
            <a:ext cx="839816" cy="844578"/>
            <a:chOff x="3264802" y="4431421"/>
            <a:chExt cx="839816" cy="844578"/>
          </a:xfrm>
        </p:grpSpPr>
        <p:sp>
          <p:nvSpPr>
            <p:cNvPr id="115" name="Signe Plus 114">
              <a:extLst>
                <a:ext uri="{FF2B5EF4-FFF2-40B4-BE49-F238E27FC236}">
                  <a16:creationId xmlns:a16="http://schemas.microsoft.com/office/drawing/2014/main" id="{376FE08B-EC09-40B7-A46D-A5BD20BA0C55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Signe Plus 115">
              <a:extLst>
                <a:ext uri="{FF2B5EF4-FFF2-40B4-BE49-F238E27FC236}">
                  <a16:creationId xmlns:a16="http://schemas.microsoft.com/office/drawing/2014/main" id="{7AF4E056-3080-45FF-974A-690F28B8271A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Signe Plus 116">
              <a:extLst>
                <a:ext uri="{FF2B5EF4-FFF2-40B4-BE49-F238E27FC236}">
                  <a16:creationId xmlns:a16="http://schemas.microsoft.com/office/drawing/2014/main" id="{64851B7C-A76F-4586-B1BB-F5EC06D20FE7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F7A0A59A-78CA-432B-81EA-E67B451AE41D}"/>
              </a:ext>
            </a:extLst>
          </p:cNvPr>
          <p:cNvGrpSpPr/>
          <p:nvPr/>
        </p:nvGrpSpPr>
        <p:grpSpPr>
          <a:xfrm>
            <a:off x="3320153" y="271229"/>
            <a:ext cx="796958" cy="799339"/>
            <a:chOff x="3264802" y="4431421"/>
            <a:chExt cx="796958" cy="799339"/>
          </a:xfrm>
        </p:grpSpPr>
        <p:sp>
          <p:nvSpPr>
            <p:cNvPr id="120" name="Signe Plus 119">
              <a:extLst>
                <a:ext uri="{FF2B5EF4-FFF2-40B4-BE49-F238E27FC236}">
                  <a16:creationId xmlns:a16="http://schemas.microsoft.com/office/drawing/2014/main" id="{2EEB4251-7D9A-4028-84B8-CD8B4ADF2B60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Signe Plus 120">
              <a:extLst>
                <a:ext uri="{FF2B5EF4-FFF2-40B4-BE49-F238E27FC236}">
                  <a16:creationId xmlns:a16="http://schemas.microsoft.com/office/drawing/2014/main" id="{2665FDB7-FD5B-46C6-A8E0-1306F2EA164E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4" name="Signe Plus 123">
            <a:extLst>
              <a:ext uri="{FF2B5EF4-FFF2-40B4-BE49-F238E27FC236}">
                <a16:creationId xmlns:a16="http://schemas.microsoft.com/office/drawing/2014/main" id="{BB217EB4-B703-464F-924B-778E5AD5CFCB}"/>
              </a:ext>
            </a:extLst>
          </p:cNvPr>
          <p:cNvSpPr/>
          <p:nvPr/>
        </p:nvSpPr>
        <p:spPr>
          <a:xfrm>
            <a:off x="2342595" y="316468"/>
            <a:ext cx="754100" cy="7541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Signe Moins 124">
            <a:extLst>
              <a:ext uri="{FF2B5EF4-FFF2-40B4-BE49-F238E27FC236}">
                <a16:creationId xmlns:a16="http://schemas.microsoft.com/office/drawing/2014/main" id="{6F86C1C8-3876-4540-ABAF-F19EF7FE84AE}"/>
              </a:ext>
            </a:extLst>
          </p:cNvPr>
          <p:cNvSpPr/>
          <p:nvPr/>
        </p:nvSpPr>
        <p:spPr>
          <a:xfrm>
            <a:off x="5131634" y="989090"/>
            <a:ext cx="754161" cy="754161"/>
          </a:xfrm>
          <a:prstGeom prst="mathMin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Cylindre 130">
            <a:extLst>
              <a:ext uri="{FF2B5EF4-FFF2-40B4-BE49-F238E27FC236}">
                <a16:creationId xmlns:a16="http://schemas.microsoft.com/office/drawing/2014/main" id="{0944092C-BFFB-4B33-894A-45B99CFA8656}"/>
              </a:ext>
            </a:extLst>
          </p:cNvPr>
          <p:cNvSpPr/>
          <p:nvPr/>
        </p:nvSpPr>
        <p:spPr>
          <a:xfrm>
            <a:off x="2157728" y="2736168"/>
            <a:ext cx="914400" cy="465427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Flèche : bas 133">
            <a:extLst>
              <a:ext uri="{FF2B5EF4-FFF2-40B4-BE49-F238E27FC236}">
                <a16:creationId xmlns:a16="http://schemas.microsoft.com/office/drawing/2014/main" id="{DF4DB41C-0136-4320-A465-D47AF6D552ED}"/>
              </a:ext>
            </a:extLst>
          </p:cNvPr>
          <p:cNvSpPr/>
          <p:nvPr/>
        </p:nvSpPr>
        <p:spPr>
          <a:xfrm rot="10800000">
            <a:off x="684340" y="1170410"/>
            <a:ext cx="311960" cy="680343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Flèche : bas 136">
            <a:extLst>
              <a:ext uri="{FF2B5EF4-FFF2-40B4-BE49-F238E27FC236}">
                <a16:creationId xmlns:a16="http://schemas.microsoft.com/office/drawing/2014/main" id="{E9E6A7CF-011A-4B9C-BF21-CB8816970F8C}"/>
              </a:ext>
            </a:extLst>
          </p:cNvPr>
          <p:cNvSpPr/>
          <p:nvPr/>
        </p:nvSpPr>
        <p:spPr>
          <a:xfrm rot="10800000">
            <a:off x="1284670" y="523874"/>
            <a:ext cx="311960" cy="1325085"/>
          </a:xfrm>
          <a:prstGeom prst="downArrow">
            <a:avLst>
              <a:gd name="adj1" fmla="val 50000"/>
              <a:gd name="adj2" fmla="val 683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Cylindre 138">
            <a:extLst>
              <a:ext uri="{FF2B5EF4-FFF2-40B4-BE49-F238E27FC236}">
                <a16:creationId xmlns:a16="http://schemas.microsoft.com/office/drawing/2014/main" id="{361A4A70-1232-440A-B468-774BB2C5E93A}"/>
              </a:ext>
            </a:extLst>
          </p:cNvPr>
          <p:cNvSpPr/>
          <p:nvPr/>
        </p:nvSpPr>
        <p:spPr>
          <a:xfrm>
            <a:off x="778222" y="2274588"/>
            <a:ext cx="528654" cy="1324056"/>
          </a:xfrm>
          <a:prstGeom prst="can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Signe Plus 142">
            <a:extLst>
              <a:ext uri="{FF2B5EF4-FFF2-40B4-BE49-F238E27FC236}">
                <a16:creationId xmlns:a16="http://schemas.microsoft.com/office/drawing/2014/main" id="{B5FD566A-C7F6-485A-8EB2-05A675F0B656}"/>
              </a:ext>
            </a:extLst>
          </p:cNvPr>
          <p:cNvSpPr/>
          <p:nvPr/>
        </p:nvSpPr>
        <p:spPr>
          <a:xfrm>
            <a:off x="10795394" y="1093573"/>
            <a:ext cx="1440000" cy="144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Signe Plus 144">
            <a:extLst>
              <a:ext uri="{FF2B5EF4-FFF2-40B4-BE49-F238E27FC236}">
                <a16:creationId xmlns:a16="http://schemas.microsoft.com/office/drawing/2014/main" id="{4FF6DA65-1E80-4B1E-9544-DA170B9D4340}"/>
              </a:ext>
            </a:extLst>
          </p:cNvPr>
          <p:cNvSpPr/>
          <p:nvPr/>
        </p:nvSpPr>
        <p:spPr>
          <a:xfrm>
            <a:off x="10473593" y="2858751"/>
            <a:ext cx="900000" cy="90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Signe Plus 143">
            <a:extLst>
              <a:ext uri="{FF2B5EF4-FFF2-40B4-BE49-F238E27FC236}">
                <a16:creationId xmlns:a16="http://schemas.microsoft.com/office/drawing/2014/main" id="{F11FF14D-8D01-4300-A3FD-CA3EB9FA4A12}"/>
              </a:ext>
            </a:extLst>
          </p:cNvPr>
          <p:cNvSpPr/>
          <p:nvPr/>
        </p:nvSpPr>
        <p:spPr>
          <a:xfrm>
            <a:off x="10563593" y="2948751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Signe Plus 146">
            <a:extLst>
              <a:ext uri="{FF2B5EF4-FFF2-40B4-BE49-F238E27FC236}">
                <a16:creationId xmlns:a16="http://schemas.microsoft.com/office/drawing/2014/main" id="{96C98191-E92F-4CE8-800F-22328101FE0E}"/>
              </a:ext>
            </a:extLst>
          </p:cNvPr>
          <p:cNvSpPr/>
          <p:nvPr/>
        </p:nvSpPr>
        <p:spPr>
          <a:xfrm>
            <a:off x="9024883" y="1652743"/>
            <a:ext cx="900000" cy="90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Signe Plus 147">
            <a:extLst>
              <a:ext uri="{FF2B5EF4-FFF2-40B4-BE49-F238E27FC236}">
                <a16:creationId xmlns:a16="http://schemas.microsoft.com/office/drawing/2014/main" id="{A1D269CF-6928-4A57-AC2C-E11F6870A3A1}"/>
              </a:ext>
            </a:extLst>
          </p:cNvPr>
          <p:cNvSpPr/>
          <p:nvPr/>
        </p:nvSpPr>
        <p:spPr>
          <a:xfrm>
            <a:off x="9114883" y="1742743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Signe Plus 148">
            <a:extLst>
              <a:ext uri="{FF2B5EF4-FFF2-40B4-BE49-F238E27FC236}">
                <a16:creationId xmlns:a16="http://schemas.microsoft.com/office/drawing/2014/main" id="{0227168F-ADF7-4714-B0B3-27F638F07271}"/>
              </a:ext>
            </a:extLst>
          </p:cNvPr>
          <p:cNvSpPr/>
          <p:nvPr/>
        </p:nvSpPr>
        <p:spPr>
          <a:xfrm>
            <a:off x="10525519" y="2932069"/>
            <a:ext cx="1080000" cy="108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0FC482-A374-4787-B82C-12B4F9F7754D}"/>
              </a:ext>
            </a:extLst>
          </p:cNvPr>
          <p:cNvSpPr/>
          <p:nvPr/>
        </p:nvSpPr>
        <p:spPr>
          <a:xfrm>
            <a:off x="2634470" y="1679524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3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72</Words>
  <Application>Microsoft Office PowerPoint</Application>
  <PresentationFormat>Grand écran</PresentationFormat>
  <Paragraphs>35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42</cp:revision>
  <dcterms:created xsi:type="dcterms:W3CDTF">2021-07-01T07:28:41Z</dcterms:created>
  <dcterms:modified xsi:type="dcterms:W3CDTF">2021-09-02T15:41:38Z</dcterms:modified>
</cp:coreProperties>
</file>