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81" d="100"/>
          <a:sy n="81" d="100"/>
        </p:scale>
        <p:origin x="63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411345" y="1818640"/>
            <a:ext cx="119337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user, </a:t>
            </a:r>
            <a:r>
              <a:rPr lang="fr-FR" dirty="0" err="1"/>
              <a:t>waste</a:t>
            </a:r>
            <a:r>
              <a:rPr lang="fr-FR" dirty="0"/>
              <a:t> user time and effort </a:t>
            </a:r>
            <a:r>
              <a:rPr lang="fr-FR" dirty="0" err="1"/>
              <a:t>otherwise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None, State Feedback (</a:t>
            </a:r>
            <a:r>
              <a:rPr lang="fr-FR" dirty="0" err="1"/>
              <a:t>outline</a:t>
            </a:r>
            <a:r>
              <a:rPr lang="fr-FR" dirty="0"/>
              <a:t>), Intent Feedback (</a:t>
            </a:r>
            <a:r>
              <a:rPr lang="fr-FR" dirty="0" err="1"/>
              <a:t>outline</a:t>
            </a:r>
            <a:r>
              <a:rPr lang="fr-FR" dirty="0"/>
              <a:t> +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Why</a:t>
            </a:r>
            <a:r>
              <a:rPr lang="fr-FR" dirty="0"/>
              <a:t> :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 =&gt;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</a:t>
            </a:r>
            <a:r>
              <a:rPr lang="fr-FR" dirty="0" err="1"/>
              <a:t>context</a:t>
            </a:r>
            <a:r>
              <a:rPr lang="fr-FR" dirty="0"/>
              <a:t> =&gt;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performance in main </a:t>
            </a:r>
            <a:r>
              <a:rPr lang="fr-FR" dirty="0" err="1"/>
              <a:t>task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</a:t>
            </a:r>
            <a:r>
              <a:rPr lang="fr-FR" dirty="0"/>
              <a:t>: Body-</a:t>
            </a:r>
            <a:r>
              <a:rPr lang="fr-FR" dirty="0" err="1"/>
              <a:t>Aware</a:t>
            </a:r>
            <a:r>
              <a:rPr lang="fr-FR" dirty="0"/>
              <a:t> Overlay </a:t>
            </a:r>
            <a:r>
              <a:rPr lang="fr-FR" dirty="0" err="1"/>
              <a:t>using</a:t>
            </a:r>
            <a:r>
              <a:rPr lang="fr-FR" dirty="0"/>
              <a:t> a surface </a:t>
            </a:r>
            <a:r>
              <a:rPr lang="fr-FR" dirty="0" err="1"/>
              <a:t>visualization</a:t>
            </a:r>
            <a:r>
              <a:rPr lang="fr-FR" dirty="0"/>
              <a:t>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(None/State </a:t>
            </a:r>
            <a:r>
              <a:rPr lang="fr-FR" dirty="0" err="1"/>
              <a:t>Outline</a:t>
            </a:r>
            <a:r>
              <a:rPr lang="fr-FR" dirty="0"/>
              <a:t>/Intent Overlay)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Apparatus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Random</a:t>
            </a:r>
            <a:r>
              <a:rPr lang="fr-FR" dirty="0"/>
              <a:t> Shape (20 +-=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occurrence of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in the matrix,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=&gt; pins change </a:t>
            </a:r>
            <a:r>
              <a:rPr lang="fr-FR" dirty="0" err="1"/>
              <a:t>icons</a:t>
            </a:r>
            <a:r>
              <a:rPr lang="fr-F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(Sort intentions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downest</a:t>
            </a:r>
            <a:r>
              <a:rPr lang="fr-FR" dirty="0"/>
              <a:t> to the </a:t>
            </a:r>
            <a:r>
              <a:rPr lang="fr-FR" dirty="0" err="1"/>
              <a:t>uppest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trigger)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 -&gt;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output </a:t>
            </a:r>
            <a:r>
              <a:rPr lang="fr-FR" dirty="0" err="1"/>
              <a:t>occupied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preference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-&gt;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1356</Words>
  <Application>Microsoft Office PowerPoint</Application>
  <PresentationFormat>Grand écran</PresentationFormat>
  <Paragraphs>518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107</cp:revision>
  <cp:lastPrinted>2021-09-17T12:02:02Z</cp:lastPrinted>
  <dcterms:created xsi:type="dcterms:W3CDTF">2021-07-01T07:28:41Z</dcterms:created>
  <dcterms:modified xsi:type="dcterms:W3CDTF">2021-09-17T14:24:24Z</dcterms:modified>
</cp:coreProperties>
</file>