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74" d="100"/>
          <a:sy n="74" d="100"/>
        </p:scale>
        <p:origin x="43" y="11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0" y="0"/>
            <a:ext cx="1234768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Problem</a:t>
            </a:r>
            <a:r>
              <a:rPr lang="fr-F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Pausing</a:t>
            </a:r>
            <a:r>
              <a:rPr lang="fr-FR" dirty="0"/>
              <a:t> pins </a:t>
            </a:r>
            <a:r>
              <a:rPr lang="fr-FR" dirty="0" err="1"/>
              <a:t>under</a:t>
            </a:r>
            <a:r>
              <a:rPr lang="fr-FR" dirty="0"/>
              <a:t> user body causes SCI </a:t>
            </a:r>
            <a:r>
              <a:rPr lang="fr-FR" dirty="0" err="1"/>
              <a:t>incoherence</a:t>
            </a:r>
            <a:r>
              <a:rPr lang="fr-FR" dirty="0"/>
              <a:t> (i.e. </a:t>
            </a:r>
            <a:r>
              <a:rPr lang="fr-FR" dirty="0" err="1"/>
              <a:t>view</a:t>
            </a:r>
            <a:r>
              <a:rPr lang="fr-FR" dirty="0"/>
              <a:t> not </a:t>
            </a:r>
            <a:r>
              <a:rPr lang="fr-FR" dirty="0" err="1"/>
              <a:t>matching</a:t>
            </a:r>
            <a:r>
              <a:rPr lang="fr-FR" dirty="0"/>
              <a:t> model).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Need to </a:t>
            </a:r>
            <a:r>
              <a:rPr lang="fr-FR" dirty="0" err="1"/>
              <a:t>notify</a:t>
            </a:r>
            <a:r>
              <a:rPr lang="fr-FR" dirty="0"/>
              <a:t> the user or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time and effort (frustration,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State of art: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AR (</a:t>
            </a:r>
            <a:r>
              <a:rPr lang="fr-FR" dirty="0" err="1"/>
              <a:t>projected</a:t>
            </a:r>
            <a:r>
              <a:rPr lang="fr-FR" dirty="0"/>
              <a:t>, </a:t>
            </a:r>
            <a:r>
              <a:rPr lang="fr-FR" dirty="0" err="1"/>
              <a:t>headmounted</a:t>
            </a:r>
            <a:r>
              <a:rPr lang="fr-FR" dirty="0"/>
              <a:t>, </a:t>
            </a:r>
            <a:r>
              <a:rPr lang="fr-FR" dirty="0" err="1"/>
              <a:t>handheld</a:t>
            </a:r>
            <a:r>
              <a:rPr lang="fr-FR" dirty="0"/>
              <a:t>) to </a:t>
            </a:r>
            <a:r>
              <a:rPr lang="fr-FR" dirty="0" err="1"/>
              <a:t>communicate</a:t>
            </a:r>
            <a:r>
              <a:rPr lang="fr-FR" dirty="0"/>
              <a:t> robot </a:t>
            </a:r>
            <a:r>
              <a:rPr lang="fr-FR" dirty="0" err="1"/>
              <a:t>intent</a:t>
            </a:r>
            <a:r>
              <a:rPr lang="fr-FR" dirty="0"/>
              <a:t> to user.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AR overlays </a:t>
            </a:r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zones and motion </a:t>
            </a:r>
            <a:r>
              <a:rPr lang="fr-FR" dirty="0" err="1"/>
              <a:t>trajectories</a:t>
            </a:r>
            <a:r>
              <a:rPr lang="fr-FR" dirty="0"/>
              <a:t> help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trust in </a:t>
            </a:r>
            <a:r>
              <a:rPr lang="fr-FR" dirty="0" err="1"/>
              <a:t>human</a:t>
            </a:r>
            <a:r>
              <a:rPr lang="fr-FR" dirty="0"/>
              <a:t>-like robots (arm, body).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Proposal</a:t>
            </a:r>
            <a:r>
              <a:rPr lang="fr-FR" b="1" dirty="0"/>
              <a:t>: </a:t>
            </a:r>
            <a:r>
              <a:rPr lang="fr-FR" dirty="0"/>
              <a:t>A surface-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divergent </a:t>
            </a:r>
            <a:r>
              <a:rPr lang="fr-FR" dirty="0" err="1"/>
              <a:t>color</a:t>
            </a:r>
            <a:r>
              <a:rPr lang="fr-FR" dirty="0"/>
              <a:t> mapping (</a:t>
            </a:r>
            <a:r>
              <a:rPr lang="fr-FR" dirty="0" err="1"/>
              <a:t>inspired</a:t>
            </a:r>
            <a:r>
              <a:rPr lang="fr-FR" dirty="0"/>
              <a:t> by </a:t>
            </a:r>
            <a:r>
              <a:rPr lang="fr-FR" dirty="0" err="1"/>
              <a:t>visualization</a:t>
            </a:r>
            <a:r>
              <a:rPr lang="fr-FR" dirty="0"/>
              <a:t> techniques in surface </a:t>
            </a:r>
            <a:r>
              <a:rPr lang="fr-FR" dirty="0" err="1"/>
              <a:t>analysis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Issue: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Augmentation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onto </a:t>
            </a:r>
            <a:r>
              <a:rPr lang="fr-FR" dirty="0" err="1"/>
              <a:t>unusued</a:t>
            </a:r>
            <a:r>
              <a:rPr lang="fr-FR" dirty="0"/>
              <a:t> or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 (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robot, or onto </a:t>
            </a:r>
            <a:r>
              <a:rPr lang="fr-FR" dirty="0" err="1"/>
              <a:t>blank</a:t>
            </a:r>
            <a:r>
              <a:rPr lang="fr-FR" dirty="0"/>
              <a:t> robot parts).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augmenting</a:t>
            </a:r>
            <a:r>
              <a:rPr lang="fr-FR" dirty="0"/>
              <a:t> an SCI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projecting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onto </a:t>
            </a:r>
            <a:r>
              <a:rPr lang="fr-FR" dirty="0" err="1"/>
              <a:t>it</a:t>
            </a:r>
            <a:r>
              <a:rPr lang="fr-FR" dirty="0"/>
              <a:t> surface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causes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rate in user </a:t>
            </a:r>
            <a:r>
              <a:rPr lang="fr-FR" dirty="0" err="1"/>
              <a:t>decision-making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</a:t>
            </a:r>
            <a:r>
              <a:rPr lang="fr-FR" dirty="0"/>
              <a:t>: How 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maximizing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noticeability</a:t>
            </a:r>
            <a:r>
              <a:rPr lang="fr-FR" dirty="0"/>
              <a:t> (how fast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pins are </a:t>
            </a:r>
            <a:r>
              <a:rPr lang="fr-FR" dirty="0" err="1"/>
              <a:t>paused</a:t>
            </a:r>
            <a:r>
              <a:rPr lang="fr-FR" dirty="0"/>
              <a:t>) and </a:t>
            </a:r>
            <a:r>
              <a:rPr lang="fr-FR" dirty="0" err="1"/>
              <a:t>understanding</a:t>
            </a:r>
            <a:r>
              <a:rPr lang="fr-FR" dirty="0"/>
              <a:t> (can I </a:t>
            </a:r>
            <a:r>
              <a:rPr lang="fr-FR" dirty="0" err="1"/>
              <a:t>find</a:t>
            </a:r>
            <a:r>
              <a:rPr lang="fr-FR" dirty="0"/>
              <a:t> all pins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paused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)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Play on </a:t>
            </a:r>
            <a:r>
              <a:rPr lang="fr-FR" dirty="0" err="1"/>
              <a:t>contrast</a:t>
            </a:r>
            <a:r>
              <a:rPr lang="fr-FR" dirty="0"/>
              <a:t> and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Modalities</a:t>
            </a:r>
            <a:r>
              <a:rPr lang="fr-FR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strike="sngStrike" dirty="0"/>
              <a:t>F0</a:t>
            </a:r>
            <a:r>
              <a:rPr lang="fr-FR" strike="sngStrike" dirty="0"/>
              <a:t>: Intent </a:t>
            </a:r>
            <a:r>
              <a:rPr lang="fr-FR" strike="sngStrike" dirty="0" err="1"/>
              <a:t>Level</a:t>
            </a:r>
            <a:r>
              <a:rPr lang="fr-FR" strike="sngStrike" dirty="0"/>
              <a:t> (State | </a:t>
            </a:r>
            <a:r>
              <a:rPr lang="fr-FR" strike="sngStrike" dirty="0" err="1"/>
              <a:t>Trajectory</a:t>
            </a:r>
            <a:r>
              <a:rPr lang="fr-FR" strike="sngStrik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F1: </a:t>
            </a:r>
            <a:r>
              <a:rPr lang="fr-FR" dirty="0" err="1"/>
              <a:t>Occupancy</a:t>
            </a:r>
            <a:r>
              <a:rPr lang="fr-FR" dirty="0"/>
              <a:t>/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(Dot | Hull | Zone)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F2</a:t>
            </a:r>
            <a:r>
              <a:rPr lang="fr-FR" dirty="0"/>
              <a:t>: Shape-Change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Tasks</a:t>
            </a:r>
            <a:r>
              <a:rPr lang="fr-FR" b="1" dirty="0"/>
              <a:t> [(</a:t>
            </a:r>
            <a:r>
              <a:rPr lang="fr-FR" b="1" i="1" dirty="0"/>
              <a:t>2F0</a:t>
            </a:r>
            <a:r>
              <a:rPr lang="fr-FR" b="1" dirty="0"/>
              <a:t> x </a:t>
            </a:r>
            <a:r>
              <a:rPr lang="fr-FR" b="1" i="1" dirty="0"/>
              <a:t>3F1</a:t>
            </a:r>
            <a:r>
              <a:rPr lang="fr-FR" b="1" dirty="0"/>
              <a:t>) x (</a:t>
            </a:r>
            <a:r>
              <a:rPr lang="fr-FR" b="1" i="1" dirty="0"/>
              <a:t>3F2</a:t>
            </a:r>
            <a:r>
              <a:rPr lang="fr-FR" b="1" dirty="0"/>
              <a:t> x </a:t>
            </a:r>
            <a:r>
              <a:rPr lang="fr-FR" b="1" i="1" dirty="0"/>
              <a:t>3T</a:t>
            </a:r>
            <a:r>
              <a:rPr lang="fr-FR" b="1" dirty="0"/>
              <a:t>)]: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</a:t>
            </a:r>
            <a:r>
              <a:rPr lang="fr-FR" dirty="0"/>
              <a:t>: The user </a:t>
            </a:r>
            <a:r>
              <a:rPr lang="fr-FR" dirty="0" err="1"/>
              <a:t>rotates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</a:t>
            </a:r>
            <a:r>
              <a:rPr lang="fr-FR" dirty="0" err="1"/>
              <a:t>among</a:t>
            </a:r>
            <a:r>
              <a:rPr lang="fr-FR" dirty="0"/>
              <a:t> the pins </a:t>
            </a:r>
            <a:r>
              <a:rPr lang="fr-FR" dirty="0" err="1"/>
              <a:t>displaying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E0</a:t>
            </a:r>
            <a:r>
              <a:rPr lang="fr-FR" dirty="0"/>
              <a:t>: The system triggers pin motion </a:t>
            </a:r>
            <a:r>
              <a:rPr lang="fr-FR" dirty="0" err="1"/>
              <a:t>under</a:t>
            </a:r>
            <a:r>
              <a:rPr lang="fr-FR" dirty="0"/>
              <a:t> user body and pauses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</a:t>
            </a:r>
            <a:r>
              <a:rPr lang="fr-FR" dirty="0"/>
              <a:t>:The user sorts the </a:t>
            </a:r>
            <a:r>
              <a:rPr lang="fr-FR" dirty="0" err="1"/>
              <a:t>paused</a:t>
            </a:r>
            <a:r>
              <a:rPr lang="fr-FR" dirty="0"/>
              <a:t> pins in 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shape</a:t>
            </a:r>
            <a:r>
              <a:rPr lang="fr-FR" dirty="0"/>
              <a:t>-change.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Measures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workload</a:t>
            </a:r>
            <a:r>
              <a:rPr lang="fr-FR" dirty="0"/>
              <a:t> -&gt; NASA-TLX (hard or </a:t>
            </a:r>
            <a:r>
              <a:rPr lang="fr-FR" dirty="0" err="1"/>
              <a:t>easy</a:t>
            </a:r>
            <a:r>
              <a:rPr lang="fr-FR" dirty="0"/>
              <a:t> to use?)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and questionnaire (S-UEQ)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1534</Words>
  <Application>Microsoft Office PowerPoint</Application>
  <PresentationFormat>Grand écran</PresentationFormat>
  <Paragraphs>528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131</cp:revision>
  <cp:lastPrinted>2021-09-17T12:02:02Z</cp:lastPrinted>
  <dcterms:created xsi:type="dcterms:W3CDTF">2021-07-01T07:28:41Z</dcterms:created>
  <dcterms:modified xsi:type="dcterms:W3CDTF">2022-01-06T11:56:25Z</dcterms:modified>
</cp:coreProperties>
</file>