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60" r:id="rId6"/>
    <p:sldId id="259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52" d="100"/>
          <a:sy n="52" d="100"/>
        </p:scale>
        <p:origin x="6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16C932-190A-4CF3-9867-62851E251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BFDC5D6-5DC3-46E6-9A5C-55280C78B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19BEB0-A2CD-41BA-BA4A-3EB8EFCA9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1612-0827-4B22-869D-A41C1E333508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5D533C-3218-455D-9783-FD338B5F6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4B5D02-59B5-4054-8734-30C902BB9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E1AF-8084-4765-8BDE-9B96F53F193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41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07481D-45AA-4FB9-9787-31C2038E2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981E08A-B562-44FC-A2E0-F0121F87D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87E802-6642-40C0-9791-B2AA618F0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1612-0827-4B22-869D-A41C1E333508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5663C3-9944-4DBF-8EE2-20CC36471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001319-E6F2-41F5-AA0B-AD558CE1E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E1AF-8084-4765-8BDE-9B96F53F193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6E96195-9960-4D5D-9E2F-825D446DBB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6793290-4685-49CD-88AF-5AE055D0C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793EF5-6BD0-46C2-B278-BA16FC8DF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1612-0827-4B22-869D-A41C1E333508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065E84-77BB-448C-845F-FDBB60C2D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F0540F-9185-4781-AAAA-9F5B39C3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E1AF-8084-4765-8BDE-9B96F53F193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4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9E3DDE-08F6-4D5D-9924-FE53C665F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F221F4-4080-4183-A36E-33470A991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AD3B6C-F97F-4760-80F8-B93EAE65B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1612-0827-4B22-869D-A41C1E333508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F69357-9464-4142-86C1-509E31691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656C28-CC79-4031-A427-D5DFD79CA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E1AF-8084-4765-8BDE-9B96F53F193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67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0224CE-E34E-489C-ADA8-A6F3270C1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966397-8FE2-4E0E-9AF5-9483D4A77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8094E3-E417-4012-B538-B555572ED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1612-0827-4B22-869D-A41C1E333508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6511D2-F2D4-421F-BD93-90AAD52DA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2396F1-42BB-46B3-8F83-34D99E55E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E1AF-8084-4765-8BDE-9B96F53F193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37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9DAD5A-DB28-4A6A-B010-0819B3A7C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ECCC77-6E43-458C-86AD-200CF88A71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4CFB1D9-039E-4C46-8635-70CDCFB06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274B85A-AE12-4200-80FC-4C05C7D66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1612-0827-4B22-869D-A41C1E333508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6A8A5C-2291-4A52-85B4-49F228AB9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3DF802E-D02A-4FF0-881D-E112A3393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E1AF-8084-4765-8BDE-9B96F53F193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57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3C464A-0101-4857-957F-5781F660E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978C436-C41B-473C-A04A-D53AF64A9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327861B-B0B9-4F5D-A969-CED618629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F558EAB-5ECE-40DA-9D7A-40EA249326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3E37EC0-7FE5-4369-82F4-D289FEEAC4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5CCC59D-B10F-462B-942E-C6D80A3D8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1612-0827-4B22-869D-A41C1E333508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A26E373-EC38-4A71-AA42-16BEBF458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3F3465A-83C7-40EA-9F20-849A0C989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E1AF-8084-4765-8BDE-9B96F53F193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03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A3C945-CA94-43E6-A0AD-47F4E9E71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CDAA520-FF39-4ECC-A833-A95D78F42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1612-0827-4B22-869D-A41C1E333508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569A282-FB38-456B-A401-C452F8E32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CEF7D0-6538-45A5-9279-203BA2AE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E1AF-8084-4765-8BDE-9B96F53F193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6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EA6C267-D823-4AE2-BF72-B02BC1794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1612-0827-4B22-869D-A41C1E333508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4AC47F4-8375-473D-8F89-85B1DA0D4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A7B86E-7500-4420-AF82-FC02EAA0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E1AF-8084-4765-8BDE-9B96F53F193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86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4B962C-0C6A-4B74-80FE-80CE8EA0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1CF738-ECD6-4154-8956-B27A9B205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7995B1C-4F0C-4868-95B4-55E2B6C71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145885-1D3E-4902-A180-A4103514A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1612-0827-4B22-869D-A41C1E333508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EC52DEF-B49D-467F-A3B4-5404A7956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A6CBE8-DB09-4070-8A2F-489A86B89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E1AF-8084-4765-8BDE-9B96F53F193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61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4FAA2C-F9BF-41AC-936F-50EF71C9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021DD1C-43E0-43EB-84FC-8C61981EEC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1BC614D-D917-4E5B-BDCF-AAEE7E2D8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400525-ABCC-4086-9658-6DAD7FA94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1612-0827-4B22-869D-A41C1E333508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B33FFB5-716D-40B7-B5FC-8F3486AA4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43920CA-5B2A-4174-9948-15CFCA453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E1AF-8084-4765-8BDE-9B96F53F193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3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FE213D2-A79D-449F-9630-874B608E6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1814D8-DE03-40B6-B3A0-D5D0D9510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E04659-D299-4DE2-A072-4DEB64DB7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51612-0827-4B22-869D-A41C1E333508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49B36F-FE56-4E48-8BA1-8D45D79438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236382-8F4E-4273-985D-8DCF96760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8E1AF-8084-4765-8BDE-9B96F53F193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90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3130B4F4-0542-42D2-8C49-7D1A2A0BFB2A}"/>
              </a:ext>
            </a:extLst>
          </p:cNvPr>
          <p:cNvGrpSpPr/>
          <p:nvPr/>
        </p:nvGrpSpPr>
        <p:grpSpPr>
          <a:xfrm>
            <a:off x="175847" y="158262"/>
            <a:ext cx="11825654" cy="6515100"/>
            <a:chOff x="175847" y="158262"/>
            <a:chExt cx="11825654" cy="65151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1D3747A-6588-42A3-8F69-605BD159170B}"/>
                </a:ext>
              </a:extLst>
            </p:cNvPr>
            <p:cNvSpPr/>
            <p:nvPr/>
          </p:nvSpPr>
          <p:spPr>
            <a:xfrm>
              <a:off x="175847" y="158262"/>
              <a:ext cx="11825654" cy="6515100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FAC54E0-1019-4F74-9B3D-B2318302CFB5}"/>
                </a:ext>
              </a:extLst>
            </p:cNvPr>
            <p:cNvSpPr/>
            <p:nvPr/>
          </p:nvSpPr>
          <p:spPr>
            <a:xfrm>
              <a:off x="190499" y="184638"/>
              <a:ext cx="1701313" cy="322385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rezbuild.estia.fr</a:t>
              </a:r>
              <a:endParaRPr lang="en-US" b="1" dirty="0"/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4B609DA2-1F30-4B2C-B106-19DCAB328150}"/>
              </a:ext>
            </a:extLst>
          </p:cNvPr>
          <p:cNvGrpSpPr/>
          <p:nvPr/>
        </p:nvGrpSpPr>
        <p:grpSpPr>
          <a:xfrm>
            <a:off x="1376801" y="1661745"/>
            <a:ext cx="4384270" cy="2415423"/>
            <a:chOff x="1376801" y="1661745"/>
            <a:chExt cx="4384270" cy="241542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083C1A9-4C2A-44EE-B467-CCE5F5AC12E3}"/>
                </a:ext>
              </a:extLst>
            </p:cNvPr>
            <p:cNvSpPr/>
            <p:nvPr/>
          </p:nvSpPr>
          <p:spPr>
            <a:xfrm>
              <a:off x="1376801" y="1661745"/>
              <a:ext cx="4384270" cy="2415423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C77360D-8260-47BA-BFC9-F50B68120AE1}"/>
                </a:ext>
              </a:extLst>
            </p:cNvPr>
            <p:cNvSpPr/>
            <p:nvPr/>
          </p:nvSpPr>
          <p:spPr>
            <a:xfrm>
              <a:off x="1376801" y="1661745"/>
              <a:ext cx="4384270" cy="322385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CRUD API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97517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10EBAD4B-F501-46F1-84C1-E5F2CEF86721}"/>
              </a:ext>
            </a:extLst>
          </p:cNvPr>
          <p:cNvGrpSpPr/>
          <p:nvPr/>
        </p:nvGrpSpPr>
        <p:grpSpPr>
          <a:xfrm>
            <a:off x="0" y="2658216"/>
            <a:ext cx="12192000" cy="2955505"/>
            <a:chOff x="0" y="2658216"/>
            <a:chExt cx="12192000" cy="2955505"/>
          </a:xfrm>
        </p:grpSpPr>
        <p:grpSp>
          <p:nvGrpSpPr>
            <p:cNvPr id="94" name="Groupe 93">
              <a:extLst>
                <a:ext uri="{FF2B5EF4-FFF2-40B4-BE49-F238E27FC236}">
                  <a16:creationId xmlns:a16="http://schemas.microsoft.com/office/drawing/2014/main" id="{3945A475-3A52-473D-83E6-F64D813ED971}"/>
                </a:ext>
              </a:extLst>
            </p:cNvPr>
            <p:cNvGrpSpPr/>
            <p:nvPr/>
          </p:nvGrpSpPr>
          <p:grpSpPr>
            <a:xfrm>
              <a:off x="195199" y="3217483"/>
              <a:ext cx="2314080" cy="2182305"/>
              <a:chOff x="788231" y="4462332"/>
              <a:chExt cx="2314080" cy="2182305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9DB74A5-A17A-4AD7-8107-618709973A82}"/>
                  </a:ext>
                </a:extLst>
              </p:cNvPr>
              <p:cNvSpPr/>
              <p:nvPr/>
            </p:nvSpPr>
            <p:spPr>
              <a:xfrm>
                <a:off x="788231" y="4462332"/>
                <a:ext cx="2314080" cy="33747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sz="1600" b="1" dirty="0">
                    <a:solidFill>
                      <a:schemeClr val="tx1"/>
                    </a:solidFill>
                  </a:rPr>
                  <a:t>User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3D36DCC-98CF-49A0-9D0D-F60D118A7F89}"/>
                  </a:ext>
                </a:extLst>
              </p:cNvPr>
              <p:cNvSpPr/>
              <p:nvPr/>
            </p:nvSpPr>
            <p:spPr>
              <a:xfrm>
                <a:off x="788231" y="4799805"/>
                <a:ext cx="2314080" cy="18448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1400" i="1" dirty="0">
                    <a:solidFill>
                      <a:schemeClr val="tx1"/>
                    </a:solidFill>
                  </a:rPr>
                  <a:t>id</a:t>
                </a:r>
                <a:r>
                  <a:rPr lang="fr-FR" sz="1400" dirty="0">
                    <a:solidFill>
                      <a:schemeClr val="tx1"/>
                    </a:solidFill>
                  </a:rPr>
                  <a:t>: </a:t>
                </a:r>
                <a:r>
                  <a:rPr lang="fr-FR" sz="1400" dirty="0" err="1">
                    <a:solidFill>
                      <a:schemeClr val="tx1"/>
                    </a:solidFill>
                  </a:rPr>
                  <a:t>ObjectId</a:t>
                </a:r>
                <a:endParaRPr lang="fr-FR" sz="1400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1400" i="1" dirty="0" err="1">
                    <a:solidFill>
                      <a:schemeClr val="tx1"/>
                    </a:solidFill>
                  </a:rPr>
                  <a:t>firstname</a:t>
                </a:r>
                <a:r>
                  <a:rPr lang="fr-FR" sz="1400" dirty="0">
                    <a:solidFill>
                      <a:schemeClr val="tx1"/>
                    </a:solidFill>
                  </a:rPr>
                  <a:t> : String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1400" i="1" dirty="0" err="1">
                    <a:solidFill>
                      <a:schemeClr val="tx1"/>
                    </a:solidFill>
                  </a:rPr>
                  <a:t>lastname</a:t>
                </a:r>
                <a:r>
                  <a:rPr lang="fr-FR" sz="1400" dirty="0">
                    <a:solidFill>
                      <a:schemeClr val="tx1"/>
                    </a:solidFill>
                  </a:rPr>
                  <a:t> : String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1400" i="1" dirty="0" err="1">
                    <a:solidFill>
                      <a:schemeClr val="tx1"/>
                    </a:solidFill>
                  </a:rPr>
                  <a:t>roles</a:t>
                </a:r>
                <a:r>
                  <a:rPr lang="fr-FR" sz="1400" dirty="0">
                    <a:solidFill>
                      <a:schemeClr val="tx1"/>
                    </a:solidFill>
                  </a:rPr>
                  <a:t>: [] String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1400" i="1" dirty="0">
                    <a:solidFill>
                      <a:schemeClr val="tx1"/>
                    </a:solidFill>
                  </a:rPr>
                  <a:t>email</a:t>
                </a:r>
                <a:r>
                  <a:rPr lang="fr-FR" sz="1400" dirty="0">
                    <a:solidFill>
                      <a:schemeClr val="tx1"/>
                    </a:solidFill>
                  </a:rPr>
                  <a:t>: String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1400" i="1" dirty="0" err="1">
                    <a:solidFill>
                      <a:schemeClr val="tx1"/>
                    </a:solidFill>
                  </a:rPr>
                  <a:t>password</a:t>
                </a:r>
                <a:r>
                  <a:rPr lang="fr-FR" sz="1400" dirty="0">
                    <a:solidFill>
                      <a:schemeClr val="tx1"/>
                    </a:solidFill>
                  </a:rPr>
                  <a:t>: String</a:t>
                </a:r>
              </a:p>
            </p:txBody>
          </p:sp>
        </p:grpSp>
        <p:grpSp>
          <p:nvGrpSpPr>
            <p:cNvPr id="93" name="Groupe 92">
              <a:extLst>
                <a:ext uri="{FF2B5EF4-FFF2-40B4-BE49-F238E27FC236}">
                  <a16:creationId xmlns:a16="http://schemas.microsoft.com/office/drawing/2014/main" id="{4FCC7CB4-1126-452A-B40B-898220EC124A}"/>
                </a:ext>
              </a:extLst>
            </p:cNvPr>
            <p:cNvGrpSpPr/>
            <p:nvPr/>
          </p:nvGrpSpPr>
          <p:grpSpPr>
            <a:xfrm>
              <a:off x="3293872" y="3211503"/>
              <a:ext cx="2314081" cy="2188285"/>
              <a:chOff x="3666318" y="4456352"/>
              <a:chExt cx="2314081" cy="2188285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11A1555-6EEB-4828-B34C-1AC381B386B8}"/>
                  </a:ext>
                </a:extLst>
              </p:cNvPr>
              <p:cNvSpPr/>
              <p:nvPr/>
            </p:nvSpPr>
            <p:spPr>
              <a:xfrm>
                <a:off x="3666320" y="4456352"/>
                <a:ext cx="2314079" cy="33747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sz="1600" b="1" dirty="0">
                    <a:solidFill>
                      <a:schemeClr val="tx1"/>
                    </a:solidFill>
                  </a:rPr>
                  <a:t>Project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F37C9F5-D4C3-418C-911D-5715DFF5EC64}"/>
                  </a:ext>
                </a:extLst>
              </p:cNvPr>
              <p:cNvSpPr/>
              <p:nvPr/>
            </p:nvSpPr>
            <p:spPr>
              <a:xfrm>
                <a:off x="3666318" y="4793824"/>
                <a:ext cx="2314079" cy="185081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1400" i="1" dirty="0">
                    <a:solidFill>
                      <a:schemeClr val="tx1"/>
                    </a:solidFill>
                  </a:rPr>
                  <a:t>id</a:t>
                </a:r>
                <a:r>
                  <a:rPr lang="fr-FR" sz="1400" dirty="0">
                    <a:solidFill>
                      <a:schemeClr val="tx1"/>
                    </a:solidFill>
                  </a:rPr>
                  <a:t>: </a:t>
                </a:r>
                <a:r>
                  <a:rPr lang="fr-FR" sz="1400" dirty="0" err="1">
                    <a:solidFill>
                      <a:schemeClr val="tx1"/>
                    </a:solidFill>
                  </a:rPr>
                  <a:t>ObjectId</a:t>
                </a:r>
                <a:endParaRPr lang="fr-FR" sz="1400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1400" i="1" dirty="0">
                    <a:solidFill>
                      <a:schemeClr val="tx1"/>
                    </a:solidFill>
                  </a:rPr>
                  <a:t>date</a:t>
                </a:r>
                <a:r>
                  <a:rPr lang="fr-FR" sz="1400" dirty="0">
                    <a:solidFill>
                      <a:schemeClr val="tx1"/>
                    </a:solidFill>
                  </a:rPr>
                  <a:t> : String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1400" i="1" dirty="0" err="1">
                    <a:solidFill>
                      <a:schemeClr val="tx1"/>
                    </a:solidFill>
                  </a:rPr>
                  <a:t>name</a:t>
                </a:r>
                <a:r>
                  <a:rPr lang="fr-FR" sz="1400" dirty="0">
                    <a:solidFill>
                      <a:schemeClr val="tx1"/>
                    </a:solidFill>
                  </a:rPr>
                  <a:t> : String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1400" i="1" dirty="0" err="1">
                    <a:solidFill>
                      <a:schemeClr val="tx1"/>
                    </a:solidFill>
                  </a:rPr>
                  <a:t>owner</a:t>
                </a:r>
                <a:r>
                  <a:rPr lang="fr-FR" sz="1400" dirty="0">
                    <a:solidFill>
                      <a:schemeClr val="tx1"/>
                    </a:solidFill>
                  </a:rPr>
                  <a:t>: </a:t>
                </a:r>
                <a:r>
                  <a:rPr lang="fr-FR" sz="1400" dirty="0" err="1">
                    <a:solidFill>
                      <a:schemeClr val="tx1"/>
                    </a:solidFill>
                  </a:rPr>
                  <a:t>ObjectId</a:t>
                </a:r>
                <a:endParaRPr lang="fr-FR" sz="1400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1400" i="1" dirty="0" err="1">
                    <a:solidFill>
                      <a:schemeClr val="tx1"/>
                    </a:solidFill>
                  </a:rPr>
                  <a:t>users</a:t>
                </a:r>
                <a:r>
                  <a:rPr lang="fr-FR" sz="1400" dirty="0">
                    <a:solidFill>
                      <a:schemeClr val="tx1"/>
                    </a:solidFill>
                  </a:rPr>
                  <a:t>: [] </a:t>
                </a:r>
                <a:r>
                  <a:rPr lang="fr-FR" sz="1400" dirty="0" err="1">
                    <a:solidFill>
                      <a:schemeClr val="tx1"/>
                    </a:solidFill>
                  </a:rPr>
                  <a:t>ObjectId</a:t>
                </a:r>
                <a:endParaRPr lang="fr-FR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2" name="Groupe 91">
              <a:extLst>
                <a:ext uri="{FF2B5EF4-FFF2-40B4-BE49-F238E27FC236}">
                  <a16:creationId xmlns:a16="http://schemas.microsoft.com/office/drawing/2014/main" id="{FCBAE940-658A-4BDC-A0C8-FC11809746B9}"/>
                </a:ext>
              </a:extLst>
            </p:cNvPr>
            <p:cNvGrpSpPr/>
            <p:nvPr/>
          </p:nvGrpSpPr>
          <p:grpSpPr>
            <a:xfrm>
              <a:off x="6392546" y="3225621"/>
              <a:ext cx="2313519" cy="2174167"/>
              <a:chOff x="6352278" y="4470472"/>
              <a:chExt cx="2313519" cy="2174167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B46F57A-D1F8-41FC-AFFD-06A51D5671AC}"/>
                  </a:ext>
                </a:extLst>
              </p:cNvPr>
              <p:cNvSpPr/>
              <p:nvPr/>
            </p:nvSpPr>
            <p:spPr>
              <a:xfrm>
                <a:off x="6352280" y="4470472"/>
                <a:ext cx="2313516" cy="3233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sz="1600" b="1" dirty="0" err="1">
                    <a:solidFill>
                      <a:schemeClr val="tx1"/>
                    </a:solidFill>
                  </a:rPr>
                  <a:t>Revision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20F3D60-2A7A-422C-9FF9-DE52FF709969}"/>
                  </a:ext>
                </a:extLst>
              </p:cNvPr>
              <p:cNvSpPr/>
              <p:nvPr/>
            </p:nvSpPr>
            <p:spPr>
              <a:xfrm>
                <a:off x="6352278" y="4793825"/>
                <a:ext cx="2313519" cy="185081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1400" i="1" dirty="0">
                    <a:solidFill>
                      <a:schemeClr val="tx1"/>
                    </a:solidFill>
                  </a:rPr>
                  <a:t>id</a:t>
                </a:r>
                <a:r>
                  <a:rPr lang="fr-FR" sz="1400" dirty="0">
                    <a:solidFill>
                      <a:schemeClr val="tx1"/>
                    </a:solidFill>
                  </a:rPr>
                  <a:t>: </a:t>
                </a:r>
                <a:r>
                  <a:rPr lang="fr-FR" sz="1400" dirty="0" err="1">
                    <a:solidFill>
                      <a:schemeClr val="tx1"/>
                    </a:solidFill>
                  </a:rPr>
                  <a:t>ObjectId</a:t>
                </a:r>
                <a:endParaRPr lang="fr-FR" sz="1400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1400" i="1" dirty="0" err="1">
                    <a:solidFill>
                      <a:schemeClr val="tx1"/>
                    </a:solidFill>
                  </a:rPr>
                  <a:t>project</a:t>
                </a:r>
                <a:r>
                  <a:rPr lang="fr-FR" sz="1400" i="1" dirty="0">
                    <a:solidFill>
                      <a:schemeClr val="tx1"/>
                    </a:solidFill>
                  </a:rPr>
                  <a:t>: </a:t>
                </a:r>
                <a:r>
                  <a:rPr lang="fr-FR" sz="1400" dirty="0" err="1">
                    <a:solidFill>
                      <a:schemeClr val="tx1"/>
                    </a:solidFill>
                  </a:rPr>
                  <a:t>ObjectId</a:t>
                </a:r>
                <a:endParaRPr lang="fr-FR" sz="1400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1400" i="1" dirty="0">
                    <a:solidFill>
                      <a:schemeClr val="tx1"/>
                    </a:solidFill>
                  </a:rPr>
                  <a:t>date</a:t>
                </a:r>
                <a:r>
                  <a:rPr lang="fr-FR" sz="1400" dirty="0">
                    <a:solidFill>
                      <a:schemeClr val="tx1"/>
                    </a:solidFill>
                  </a:rPr>
                  <a:t> : String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1400" i="1" dirty="0">
                    <a:solidFill>
                      <a:schemeClr val="tx1"/>
                    </a:solidFill>
                  </a:rPr>
                  <a:t>files</a:t>
                </a:r>
                <a:r>
                  <a:rPr lang="fr-FR" sz="1400" dirty="0">
                    <a:solidFill>
                      <a:schemeClr val="tx1"/>
                    </a:solidFill>
                  </a:rPr>
                  <a:t> : String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1400" i="1" dirty="0" err="1">
                    <a:solidFill>
                      <a:schemeClr val="tx1"/>
                    </a:solidFill>
                  </a:rPr>
                  <a:t>prev</a:t>
                </a:r>
                <a:r>
                  <a:rPr lang="fr-FR" sz="1400" dirty="0">
                    <a:solidFill>
                      <a:schemeClr val="tx1"/>
                    </a:solidFill>
                  </a:rPr>
                  <a:t>: [] </a:t>
                </a:r>
                <a:r>
                  <a:rPr lang="fr-FR" sz="1400" dirty="0" err="1">
                    <a:solidFill>
                      <a:schemeClr val="tx1"/>
                    </a:solidFill>
                  </a:rPr>
                  <a:t>ObjectId</a:t>
                </a:r>
                <a:endParaRPr lang="fr-FR" sz="1400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1400" i="1" dirty="0" err="1">
                    <a:solidFill>
                      <a:schemeClr val="tx1"/>
                    </a:solidFill>
                  </a:rPr>
                  <a:t>next</a:t>
                </a:r>
                <a:r>
                  <a:rPr lang="fr-FR" sz="1400" dirty="0">
                    <a:solidFill>
                      <a:schemeClr val="tx1"/>
                    </a:solidFill>
                  </a:rPr>
                  <a:t>: [] </a:t>
                </a:r>
                <a:r>
                  <a:rPr lang="fr-FR" sz="1400" dirty="0" err="1">
                    <a:solidFill>
                      <a:schemeClr val="tx1"/>
                    </a:solidFill>
                  </a:rPr>
                  <a:t>ObjectId</a:t>
                </a:r>
                <a:endParaRPr lang="fr-FR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1" name="Groupe 90">
              <a:extLst>
                <a:ext uri="{FF2B5EF4-FFF2-40B4-BE49-F238E27FC236}">
                  <a16:creationId xmlns:a16="http://schemas.microsoft.com/office/drawing/2014/main" id="{8E95C18B-0254-41B9-90FD-0D65C67FE594}"/>
                </a:ext>
              </a:extLst>
            </p:cNvPr>
            <p:cNvGrpSpPr/>
            <p:nvPr/>
          </p:nvGrpSpPr>
          <p:grpSpPr>
            <a:xfrm>
              <a:off x="9490657" y="3225620"/>
              <a:ext cx="2313518" cy="2174168"/>
              <a:chOff x="9291765" y="4470471"/>
              <a:chExt cx="2313518" cy="2174168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EFEA79F-696A-440B-AEAC-2C43B53448CE}"/>
                  </a:ext>
                </a:extLst>
              </p:cNvPr>
              <p:cNvSpPr/>
              <p:nvPr/>
            </p:nvSpPr>
            <p:spPr>
              <a:xfrm>
                <a:off x="9291766" y="4470471"/>
                <a:ext cx="2313517" cy="32335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sz="1600" b="1" dirty="0" err="1">
                    <a:solidFill>
                      <a:schemeClr val="tx1"/>
                    </a:solidFill>
                  </a:rPr>
                  <a:t>Task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908030B-030F-4407-BF83-C23D5B822997}"/>
                  </a:ext>
                </a:extLst>
              </p:cNvPr>
              <p:cNvSpPr/>
              <p:nvPr/>
            </p:nvSpPr>
            <p:spPr>
              <a:xfrm>
                <a:off x="9291765" y="4793824"/>
                <a:ext cx="2313517" cy="185081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1400" i="1" dirty="0">
                    <a:solidFill>
                      <a:schemeClr val="tx1"/>
                    </a:solidFill>
                  </a:rPr>
                  <a:t>id</a:t>
                </a:r>
                <a:r>
                  <a:rPr lang="fr-FR" sz="1400" dirty="0">
                    <a:solidFill>
                      <a:schemeClr val="tx1"/>
                    </a:solidFill>
                  </a:rPr>
                  <a:t>: </a:t>
                </a:r>
                <a:r>
                  <a:rPr lang="fr-FR" sz="1400" dirty="0" err="1">
                    <a:solidFill>
                      <a:schemeClr val="tx1"/>
                    </a:solidFill>
                  </a:rPr>
                  <a:t>ObjectId</a:t>
                </a:r>
                <a:endParaRPr lang="fr-FR" sz="1400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1400" i="1" dirty="0" err="1">
                    <a:solidFill>
                      <a:schemeClr val="tx1"/>
                    </a:solidFill>
                  </a:rPr>
                  <a:t>revision</a:t>
                </a:r>
                <a:r>
                  <a:rPr lang="fr-FR" sz="1400" dirty="0">
                    <a:solidFill>
                      <a:schemeClr val="tx1"/>
                    </a:solidFill>
                  </a:rPr>
                  <a:t>: </a:t>
                </a:r>
                <a:r>
                  <a:rPr lang="fr-FR" sz="1400" dirty="0" err="1">
                    <a:solidFill>
                      <a:schemeClr val="tx1"/>
                    </a:solidFill>
                  </a:rPr>
                  <a:t>ObjectId</a:t>
                </a:r>
                <a:endParaRPr lang="fr-FR" sz="1400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1400" i="1" dirty="0">
                    <a:solidFill>
                      <a:schemeClr val="tx1"/>
                    </a:solidFill>
                  </a:rPr>
                  <a:t>state</a:t>
                </a:r>
                <a:r>
                  <a:rPr lang="fr-FR" sz="1400" dirty="0">
                    <a:solidFill>
                      <a:schemeClr val="tx1"/>
                    </a:solidFill>
                  </a:rPr>
                  <a:t> : String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1400" i="1" dirty="0" err="1">
                    <a:solidFill>
                      <a:schemeClr val="tx1"/>
                    </a:solidFill>
                  </a:rPr>
                  <a:t>users</a:t>
                </a:r>
                <a:r>
                  <a:rPr lang="fr-FR" sz="1400" dirty="0">
                    <a:solidFill>
                      <a:schemeClr val="tx1"/>
                    </a:solidFill>
                  </a:rPr>
                  <a:t>: [] </a:t>
                </a:r>
                <a:r>
                  <a:rPr lang="fr-FR" sz="1400" dirty="0" err="1">
                    <a:solidFill>
                      <a:schemeClr val="tx1"/>
                    </a:solidFill>
                  </a:rPr>
                  <a:t>ObjectId</a:t>
                </a:r>
                <a:endParaRPr lang="fr-FR" sz="1400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1400" i="1" dirty="0">
                    <a:solidFill>
                      <a:schemeClr val="tx1"/>
                    </a:solidFill>
                  </a:rPr>
                  <a:t>inputs</a:t>
                </a:r>
                <a:r>
                  <a:rPr lang="fr-FR" sz="1400" dirty="0">
                    <a:solidFill>
                      <a:schemeClr val="tx1"/>
                    </a:solidFill>
                  </a:rPr>
                  <a:t>: [] String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1400" i="1" dirty="0">
                    <a:solidFill>
                      <a:schemeClr val="tx1"/>
                    </a:solidFill>
                  </a:rPr>
                  <a:t>outputs</a:t>
                </a:r>
                <a:r>
                  <a:rPr lang="fr-FR" sz="1400" dirty="0">
                    <a:solidFill>
                      <a:schemeClr val="tx1"/>
                    </a:solidFill>
                  </a:rPr>
                  <a:t>: [] String</a:t>
                </a:r>
              </a:p>
            </p:txBody>
          </p:sp>
        </p:grpSp>
        <p:grpSp>
          <p:nvGrpSpPr>
            <p:cNvPr id="58" name="Groupe 57">
              <a:extLst>
                <a:ext uri="{FF2B5EF4-FFF2-40B4-BE49-F238E27FC236}">
                  <a16:creationId xmlns:a16="http://schemas.microsoft.com/office/drawing/2014/main" id="{83FC3F76-9ED8-4390-A2FA-D31D3E4DB296}"/>
                </a:ext>
              </a:extLst>
            </p:cNvPr>
            <p:cNvGrpSpPr/>
            <p:nvPr/>
          </p:nvGrpSpPr>
          <p:grpSpPr>
            <a:xfrm>
              <a:off x="0" y="2671489"/>
              <a:ext cx="3726962" cy="369332"/>
              <a:chOff x="298080" y="2151682"/>
              <a:chExt cx="1259746" cy="369332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B8ED283-CE63-40FF-BA53-056208CE5930}"/>
                  </a:ext>
                </a:extLst>
              </p:cNvPr>
              <p:cNvSpPr/>
              <p:nvPr/>
            </p:nvSpPr>
            <p:spPr>
              <a:xfrm>
                <a:off x="298080" y="2177423"/>
                <a:ext cx="483602" cy="322385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/>
                  <a:t>DB</a:t>
                </a:r>
                <a:endParaRPr lang="en-US" b="1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8737147F-14CE-4C3E-B17A-9B6C4A99F49B}"/>
                  </a:ext>
                </a:extLst>
              </p:cNvPr>
              <p:cNvSpPr/>
              <p:nvPr/>
            </p:nvSpPr>
            <p:spPr>
              <a:xfrm>
                <a:off x="778248" y="2151682"/>
                <a:ext cx="77957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b="1" dirty="0"/>
                  <a:t>@: </a:t>
                </a:r>
                <a:r>
                  <a:rPr lang="fr-FR" dirty="0"/>
                  <a:t>rezbuilddb.estia.fr</a:t>
                </a:r>
                <a:endParaRPr lang="en-US" dirty="0"/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C6DF6EC-73F8-4F93-8248-A1D26F6A3FD2}"/>
                </a:ext>
              </a:extLst>
            </p:cNvPr>
            <p:cNvSpPr/>
            <p:nvPr/>
          </p:nvSpPr>
          <p:spPr>
            <a:xfrm>
              <a:off x="0" y="3044141"/>
              <a:ext cx="11996801" cy="25695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AEA44614-E203-44B6-9BE5-613449BA188A}"/>
                </a:ext>
              </a:extLst>
            </p:cNvPr>
            <p:cNvCxnSpPr>
              <a:cxnSpLocks/>
              <a:stCxn id="23" idx="3"/>
              <a:endCxn id="32" idx="1"/>
            </p:cNvCxnSpPr>
            <p:nvPr/>
          </p:nvCxnSpPr>
          <p:spPr>
            <a:xfrm flipV="1">
              <a:off x="2509279" y="4474382"/>
              <a:ext cx="784593" cy="29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D43179BB-54FE-4EFB-903D-E43A43AFFE54}"/>
                </a:ext>
              </a:extLst>
            </p:cNvPr>
            <p:cNvCxnSpPr>
              <a:cxnSpLocks/>
              <a:stCxn id="32" idx="3"/>
              <a:endCxn id="38" idx="1"/>
            </p:cNvCxnSpPr>
            <p:nvPr/>
          </p:nvCxnSpPr>
          <p:spPr>
            <a:xfrm flipV="1">
              <a:off x="5607951" y="4474381"/>
              <a:ext cx="784595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9F3357BB-D22B-4822-BEB4-0EC80D5AE319}"/>
                </a:ext>
              </a:extLst>
            </p:cNvPr>
            <p:cNvCxnSpPr>
              <a:cxnSpLocks/>
              <a:stCxn id="38" idx="3"/>
              <a:endCxn id="51" idx="1"/>
            </p:cNvCxnSpPr>
            <p:nvPr/>
          </p:nvCxnSpPr>
          <p:spPr>
            <a:xfrm>
              <a:off x="8706065" y="4474381"/>
              <a:ext cx="78459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7DC890AC-3D3B-48D8-8D45-7F82C25FA8B8}"/>
                </a:ext>
              </a:extLst>
            </p:cNvPr>
            <p:cNvSpPr/>
            <p:nvPr/>
          </p:nvSpPr>
          <p:spPr>
            <a:xfrm>
              <a:off x="2909224" y="4225331"/>
              <a:ext cx="461986" cy="307777"/>
            </a:xfrm>
            <a:prstGeom prst="rect">
              <a:avLst/>
            </a:prstGeom>
            <a:ln w="19050">
              <a:noFill/>
            </a:ln>
          </p:spPr>
          <p:txBody>
            <a:bodyPr wrap="none">
              <a:spAutoFit/>
            </a:bodyPr>
            <a:lstStyle/>
            <a:p>
              <a:r>
                <a:rPr lang="fr-FR" sz="1400" b="1" dirty="0"/>
                <a:t>0..*</a:t>
              </a:r>
              <a:endParaRPr lang="en-US" sz="1400" dirty="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A5AC271-3783-49E5-86E1-1DC6D9FD05F3}"/>
                </a:ext>
              </a:extLst>
            </p:cNvPr>
            <p:cNvSpPr/>
            <p:nvPr/>
          </p:nvSpPr>
          <p:spPr>
            <a:xfrm>
              <a:off x="5993615" y="4225331"/>
              <a:ext cx="461986" cy="307777"/>
            </a:xfrm>
            <a:prstGeom prst="rect">
              <a:avLst/>
            </a:prstGeom>
            <a:ln w="19050">
              <a:noFill/>
            </a:ln>
          </p:spPr>
          <p:txBody>
            <a:bodyPr wrap="none">
              <a:spAutoFit/>
            </a:bodyPr>
            <a:lstStyle/>
            <a:p>
              <a:r>
                <a:rPr lang="fr-FR" sz="1400" b="1" dirty="0"/>
                <a:t>0..*</a:t>
              </a:r>
              <a:endParaRPr lang="en-US" sz="1400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5D65835-5D4A-48B0-90AA-6258A6140AF7}"/>
                </a:ext>
              </a:extLst>
            </p:cNvPr>
            <p:cNvSpPr/>
            <p:nvPr/>
          </p:nvSpPr>
          <p:spPr>
            <a:xfrm>
              <a:off x="9090880" y="4227093"/>
              <a:ext cx="461986" cy="307777"/>
            </a:xfrm>
            <a:prstGeom prst="rect">
              <a:avLst/>
            </a:prstGeom>
            <a:ln w="19050">
              <a:noFill/>
            </a:ln>
          </p:spPr>
          <p:txBody>
            <a:bodyPr wrap="none">
              <a:spAutoFit/>
            </a:bodyPr>
            <a:lstStyle/>
            <a:p>
              <a:r>
                <a:rPr lang="fr-FR" sz="1400" b="1" dirty="0"/>
                <a:t>0..*</a:t>
              </a:r>
              <a:endParaRPr lang="en-US" sz="1400" dirty="0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73583AFE-983A-462F-A586-2C9D59C72487}"/>
                </a:ext>
              </a:extLst>
            </p:cNvPr>
            <p:cNvSpPr/>
            <p:nvPr/>
          </p:nvSpPr>
          <p:spPr>
            <a:xfrm>
              <a:off x="6096000" y="2658216"/>
              <a:ext cx="6096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b="1" dirty="0" err="1"/>
                <a:t>with</a:t>
              </a:r>
              <a:r>
                <a:rPr lang="fr-FR" b="1" dirty="0"/>
                <a:t>: </a:t>
              </a:r>
              <a:r>
                <a:rPr lang="fr-FR" dirty="0"/>
                <a:t>Docker, MongoDB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0063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6AF49577-CE4A-4B24-A391-F3626A8ABBE6}"/>
              </a:ext>
            </a:extLst>
          </p:cNvPr>
          <p:cNvGrpSpPr/>
          <p:nvPr/>
        </p:nvGrpSpPr>
        <p:grpSpPr>
          <a:xfrm>
            <a:off x="0" y="579360"/>
            <a:ext cx="12192000" cy="2302736"/>
            <a:chOff x="0" y="579360"/>
            <a:chExt cx="12192000" cy="2302736"/>
          </a:xfrm>
        </p:grpSpPr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6521C687-DDA4-4C1E-A89A-E035885325A5}"/>
                </a:ext>
              </a:extLst>
            </p:cNvPr>
            <p:cNvGrpSpPr/>
            <p:nvPr/>
          </p:nvGrpSpPr>
          <p:grpSpPr>
            <a:xfrm>
              <a:off x="195199" y="1342954"/>
              <a:ext cx="2314080" cy="1290572"/>
              <a:chOff x="788231" y="2717611"/>
              <a:chExt cx="2314080" cy="1290572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3F82B65-1341-4A25-9C33-BB4E932C6536}"/>
                  </a:ext>
                </a:extLst>
              </p:cNvPr>
              <p:cNvSpPr/>
              <p:nvPr/>
            </p:nvSpPr>
            <p:spPr>
              <a:xfrm>
                <a:off x="788231" y="2717611"/>
                <a:ext cx="2314080" cy="3012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sz="1600" b="1" dirty="0">
                    <a:solidFill>
                      <a:schemeClr val="tx1"/>
                    </a:solidFill>
                  </a:rPr>
                  <a:t>Authentification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4D2D940-E9BE-4B05-8B99-06D762FBE6F4}"/>
                  </a:ext>
                </a:extLst>
              </p:cNvPr>
              <p:cNvSpPr/>
              <p:nvPr/>
            </p:nvSpPr>
            <p:spPr>
              <a:xfrm>
                <a:off x="788231" y="3018887"/>
                <a:ext cx="2314080" cy="98929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1400" i="1" dirty="0" err="1">
                    <a:solidFill>
                      <a:schemeClr val="tx1"/>
                    </a:solidFill>
                  </a:rPr>
                  <a:t>Signup</a:t>
                </a:r>
                <a:r>
                  <a:rPr lang="fr-FR" sz="1400" i="1" dirty="0">
                    <a:solidFill>
                      <a:schemeClr val="tx1"/>
                    </a:solidFill>
                  </a:rPr>
                  <a:t>(</a:t>
                </a:r>
                <a:r>
                  <a:rPr lang="fr-FR" sz="1400" i="1" dirty="0" err="1">
                    <a:solidFill>
                      <a:schemeClr val="tx1"/>
                    </a:solidFill>
                  </a:rPr>
                  <a:t>map</a:t>
                </a:r>
                <a:r>
                  <a:rPr lang="fr-FR" sz="1400" i="1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1400" i="1" dirty="0" err="1">
                    <a:solidFill>
                      <a:schemeClr val="tx1"/>
                    </a:solidFill>
                  </a:rPr>
                  <a:t>Signin</a:t>
                </a:r>
                <a:r>
                  <a:rPr lang="fr-FR" sz="1400" i="1" dirty="0">
                    <a:solidFill>
                      <a:schemeClr val="tx1"/>
                    </a:solidFill>
                  </a:rPr>
                  <a:t>(</a:t>
                </a:r>
                <a:r>
                  <a:rPr lang="fr-FR" sz="1400" i="1" dirty="0" err="1">
                    <a:solidFill>
                      <a:schemeClr val="tx1"/>
                    </a:solidFill>
                  </a:rPr>
                  <a:t>map</a:t>
                </a:r>
                <a:r>
                  <a:rPr lang="fr-FR" sz="1400" i="1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1400" i="1" dirty="0" err="1">
                    <a:solidFill>
                      <a:schemeClr val="tx1"/>
                    </a:solidFill>
                  </a:rPr>
                  <a:t>Signout</a:t>
                </a:r>
                <a:r>
                  <a:rPr lang="fr-FR" sz="1400" i="1" dirty="0">
                    <a:solidFill>
                      <a:schemeClr val="tx1"/>
                    </a:solidFill>
                  </a:rPr>
                  <a:t>()</a:t>
                </a:r>
                <a:endParaRPr lang="fr-FR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1" name="Groupe 100">
              <a:extLst>
                <a:ext uri="{FF2B5EF4-FFF2-40B4-BE49-F238E27FC236}">
                  <a16:creationId xmlns:a16="http://schemas.microsoft.com/office/drawing/2014/main" id="{71DD26F1-EE42-4ECB-9A9B-B2921E64D7EB}"/>
                </a:ext>
              </a:extLst>
            </p:cNvPr>
            <p:cNvGrpSpPr/>
            <p:nvPr/>
          </p:nvGrpSpPr>
          <p:grpSpPr>
            <a:xfrm>
              <a:off x="3291587" y="1350907"/>
              <a:ext cx="2315794" cy="1290572"/>
              <a:chOff x="3680418" y="2732667"/>
              <a:chExt cx="2315794" cy="1290572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3194076-78FE-4CB0-8BDB-6F39183B8C66}"/>
                  </a:ext>
                </a:extLst>
              </p:cNvPr>
              <p:cNvSpPr/>
              <p:nvPr/>
            </p:nvSpPr>
            <p:spPr>
              <a:xfrm>
                <a:off x="3680418" y="2732667"/>
                <a:ext cx="2314080" cy="3012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sz="1600" b="1" dirty="0" err="1">
                    <a:solidFill>
                      <a:schemeClr val="tx1"/>
                    </a:solidFill>
                  </a:rPr>
                  <a:t>ProjectController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A23C4AC-064F-498A-B300-5CD0E4074ADB}"/>
                  </a:ext>
                </a:extLst>
              </p:cNvPr>
              <p:cNvSpPr/>
              <p:nvPr/>
            </p:nvSpPr>
            <p:spPr>
              <a:xfrm>
                <a:off x="3682421" y="3033943"/>
                <a:ext cx="2313791" cy="98929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1400" i="1" dirty="0" err="1">
                    <a:solidFill>
                      <a:schemeClr val="tx1"/>
                    </a:solidFill>
                  </a:rPr>
                  <a:t>Create</a:t>
                </a:r>
                <a:r>
                  <a:rPr lang="fr-FR" sz="1400" i="1" dirty="0">
                    <a:solidFill>
                      <a:schemeClr val="tx1"/>
                    </a:solidFill>
                  </a:rPr>
                  <a:t>(</a:t>
                </a:r>
                <a:r>
                  <a:rPr lang="fr-FR" sz="1400" i="1" dirty="0" err="1">
                    <a:solidFill>
                      <a:schemeClr val="tx1"/>
                    </a:solidFill>
                  </a:rPr>
                  <a:t>map</a:t>
                </a:r>
                <a:r>
                  <a:rPr lang="fr-FR" sz="1400" i="1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1400" i="1" dirty="0" err="1">
                    <a:solidFill>
                      <a:schemeClr val="tx1"/>
                    </a:solidFill>
                  </a:rPr>
                  <a:t>Get</a:t>
                </a:r>
                <a:r>
                  <a:rPr lang="fr-FR" sz="1400" i="1" dirty="0">
                    <a:solidFill>
                      <a:schemeClr val="tx1"/>
                    </a:solidFill>
                  </a:rPr>
                  <a:t>(</a:t>
                </a:r>
                <a:r>
                  <a:rPr lang="fr-FR" sz="1400" i="1" dirty="0" err="1">
                    <a:solidFill>
                      <a:schemeClr val="tx1"/>
                    </a:solidFill>
                  </a:rPr>
                  <a:t>filter</a:t>
                </a:r>
                <a:r>
                  <a:rPr lang="fr-FR" sz="1400" i="1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1400" i="1" dirty="0">
                    <a:solidFill>
                      <a:schemeClr val="tx1"/>
                    </a:solidFill>
                  </a:rPr>
                  <a:t>Update(</a:t>
                </a:r>
                <a:r>
                  <a:rPr lang="fr-FR" sz="1400" i="1" dirty="0" err="1">
                    <a:solidFill>
                      <a:schemeClr val="tx1"/>
                    </a:solidFill>
                  </a:rPr>
                  <a:t>filter</a:t>
                </a:r>
                <a:r>
                  <a:rPr lang="fr-FR" sz="1400" i="1" dirty="0">
                    <a:solidFill>
                      <a:schemeClr val="tx1"/>
                    </a:solidFill>
                  </a:rPr>
                  <a:t>, </a:t>
                </a:r>
                <a:r>
                  <a:rPr lang="fr-FR" sz="1400" i="1" dirty="0" err="1">
                    <a:solidFill>
                      <a:schemeClr val="tx1"/>
                    </a:solidFill>
                  </a:rPr>
                  <a:t>map</a:t>
                </a:r>
                <a:r>
                  <a:rPr lang="fr-FR" sz="1400" i="1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1400" i="1" dirty="0" err="1">
                    <a:solidFill>
                      <a:schemeClr val="tx1"/>
                    </a:solidFill>
                  </a:rPr>
                  <a:t>Delete</a:t>
                </a:r>
                <a:r>
                  <a:rPr lang="fr-FR" sz="1400" i="1" dirty="0">
                    <a:solidFill>
                      <a:schemeClr val="tx1"/>
                    </a:solidFill>
                  </a:rPr>
                  <a:t>(</a:t>
                </a:r>
                <a:r>
                  <a:rPr lang="fr-FR" sz="1400" i="1" dirty="0" err="1">
                    <a:solidFill>
                      <a:schemeClr val="tx1"/>
                    </a:solidFill>
                  </a:rPr>
                  <a:t>filter</a:t>
                </a:r>
                <a:r>
                  <a:rPr lang="fr-FR" sz="1400" i="1" dirty="0">
                    <a:solidFill>
                      <a:schemeClr val="tx1"/>
                    </a:solidFill>
                  </a:rPr>
                  <a:t>)</a:t>
                </a:r>
                <a:endParaRPr lang="fr-FR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2" name="Groupe 101">
              <a:extLst>
                <a:ext uri="{FF2B5EF4-FFF2-40B4-BE49-F238E27FC236}">
                  <a16:creationId xmlns:a16="http://schemas.microsoft.com/office/drawing/2014/main" id="{AC0BFB2F-1B14-4B2F-9682-B9B6D00B55D5}"/>
                </a:ext>
              </a:extLst>
            </p:cNvPr>
            <p:cNvGrpSpPr/>
            <p:nvPr/>
          </p:nvGrpSpPr>
          <p:grpSpPr>
            <a:xfrm>
              <a:off x="6387975" y="1350907"/>
              <a:ext cx="2315938" cy="1290572"/>
              <a:chOff x="6398992" y="2732667"/>
              <a:chExt cx="2315938" cy="1290572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9A5D776-6D93-4175-BEA7-4F3E7248EE41}"/>
                  </a:ext>
                </a:extLst>
              </p:cNvPr>
              <p:cNvSpPr/>
              <p:nvPr/>
            </p:nvSpPr>
            <p:spPr>
              <a:xfrm>
                <a:off x="6398992" y="2732667"/>
                <a:ext cx="2315938" cy="3012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sz="1600" b="1" dirty="0" err="1">
                    <a:solidFill>
                      <a:schemeClr val="tx1"/>
                    </a:solidFill>
                  </a:rPr>
                  <a:t>RevisionController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DB605E3-A695-4719-9349-BAB7BF1B19F5}"/>
                  </a:ext>
                </a:extLst>
              </p:cNvPr>
              <p:cNvSpPr/>
              <p:nvPr/>
            </p:nvSpPr>
            <p:spPr>
              <a:xfrm>
                <a:off x="6398992" y="3033943"/>
                <a:ext cx="2315938" cy="98929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1400" i="1" dirty="0" err="1">
                    <a:solidFill>
                      <a:schemeClr val="tx1"/>
                    </a:solidFill>
                  </a:rPr>
                  <a:t>Create</a:t>
                </a:r>
                <a:r>
                  <a:rPr lang="fr-FR" sz="1400" i="1" dirty="0">
                    <a:solidFill>
                      <a:schemeClr val="tx1"/>
                    </a:solidFill>
                  </a:rPr>
                  <a:t>(</a:t>
                </a:r>
                <a:r>
                  <a:rPr lang="fr-FR" sz="1400" i="1" dirty="0" err="1">
                    <a:solidFill>
                      <a:schemeClr val="tx1"/>
                    </a:solidFill>
                  </a:rPr>
                  <a:t>map</a:t>
                </a:r>
                <a:r>
                  <a:rPr lang="fr-FR" sz="1400" i="1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1400" i="1" dirty="0" err="1">
                    <a:solidFill>
                      <a:schemeClr val="tx1"/>
                    </a:solidFill>
                  </a:rPr>
                  <a:t>Get</a:t>
                </a:r>
                <a:r>
                  <a:rPr lang="fr-FR" sz="1400" i="1" dirty="0">
                    <a:solidFill>
                      <a:schemeClr val="tx1"/>
                    </a:solidFill>
                  </a:rPr>
                  <a:t>(</a:t>
                </a:r>
                <a:r>
                  <a:rPr lang="fr-FR" sz="1400" i="1" dirty="0" err="1">
                    <a:solidFill>
                      <a:schemeClr val="tx1"/>
                    </a:solidFill>
                  </a:rPr>
                  <a:t>filter</a:t>
                </a:r>
                <a:r>
                  <a:rPr lang="fr-FR" sz="1400" i="1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1400" i="1" dirty="0">
                    <a:solidFill>
                      <a:schemeClr val="tx1"/>
                    </a:solidFill>
                  </a:rPr>
                  <a:t>Update(</a:t>
                </a:r>
                <a:r>
                  <a:rPr lang="fr-FR" sz="1400" i="1" dirty="0" err="1">
                    <a:solidFill>
                      <a:schemeClr val="tx1"/>
                    </a:solidFill>
                  </a:rPr>
                  <a:t>filter</a:t>
                </a:r>
                <a:r>
                  <a:rPr lang="fr-FR" sz="1400" i="1" dirty="0">
                    <a:solidFill>
                      <a:schemeClr val="tx1"/>
                    </a:solidFill>
                  </a:rPr>
                  <a:t>, </a:t>
                </a:r>
                <a:r>
                  <a:rPr lang="fr-FR" sz="1400" i="1" dirty="0" err="1">
                    <a:solidFill>
                      <a:schemeClr val="tx1"/>
                    </a:solidFill>
                  </a:rPr>
                  <a:t>map</a:t>
                </a:r>
                <a:r>
                  <a:rPr lang="fr-FR" sz="1400" i="1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1400" i="1" dirty="0" err="1">
                    <a:solidFill>
                      <a:schemeClr val="tx1"/>
                    </a:solidFill>
                  </a:rPr>
                  <a:t>Delete</a:t>
                </a:r>
                <a:r>
                  <a:rPr lang="fr-FR" sz="1400" i="1" dirty="0">
                    <a:solidFill>
                      <a:schemeClr val="tx1"/>
                    </a:solidFill>
                  </a:rPr>
                  <a:t>(</a:t>
                </a:r>
                <a:r>
                  <a:rPr lang="fr-FR" sz="1400" i="1" dirty="0" err="1">
                    <a:solidFill>
                      <a:schemeClr val="tx1"/>
                    </a:solidFill>
                  </a:rPr>
                  <a:t>filter</a:t>
                </a:r>
                <a:r>
                  <a:rPr lang="fr-FR" sz="1400" i="1" dirty="0">
                    <a:solidFill>
                      <a:schemeClr val="tx1"/>
                    </a:solidFill>
                  </a:rPr>
                  <a:t>)</a:t>
                </a:r>
                <a:endParaRPr lang="fr-FR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3" name="Groupe 102">
              <a:extLst>
                <a:ext uri="{FF2B5EF4-FFF2-40B4-BE49-F238E27FC236}">
                  <a16:creationId xmlns:a16="http://schemas.microsoft.com/office/drawing/2014/main" id="{9F6B7A80-3433-4412-8BE6-C4F13DFEEB02}"/>
                </a:ext>
              </a:extLst>
            </p:cNvPr>
            <p:cNvGrpSpPr/>
            <p:nvPr/>
          </p:nvGrpSpPr>
          <p:grpSpPr>
            <a:xfrm>
              <a:off x="9490655" y="1335697"/>
              <a:ext cx="2313518" cy="1290572"/>
              <a:chOff x="9340353" y="2732667"/>
              <a:chExt cx="2313518" cy="1290572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3AB9994B-8522-4B1A-A48A-3BC8BBC80685}"/>
                  </a:ext>
                </a:extLst>
              </p:cNvPr>
              <p:cNvSpPr/>
              <p:nvPr/>
            </p:nvSpPr>
            <p:spPr>
              <a:xfrm>
                <a:off x="9340353" y="2732667"/>
                <a:ext cx="2313512" cy="3012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sz="1600" b="1" dirty="0" err="1">
                    <a:solidFill>
                      <a:schemeClr val="tx1"/>
                    </a:solidFill>
                  </a:rPr>
                  <a:t>TaskController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66CB0A3-CD2A-4D78-AC12-C7A76FD49F70}"/>
                  </a:ext>
                </a:extLst>
              </p:cNvPr>
              <p:cNvSpPr/>
              <p:nvPr/>
            </p:nvSpPr>
            <p:spPr>
              <a:xfrm>
                <a:off x="9340355" y="3033943"/>
                <a:ext cx="2313516" cy="98929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1400" i="1" dirty="0" err="1">
                    <a:solidFill>
                      <a:schemeClr val="tx1"/>
                    </a:solidFill>
                  </a:rPr>
                  <a:t>Create</a:t>
                </a:r>
                <a:r>
                  <a:rPr lang="fr-FR" sz="1400" i="1" dirty="0">
                    <a:solidFill>
                      <a:schemeClr val="tx1"/>
                    </a:solidFill>
                  </a:rPr>
                  <a:t>(</a:t>
                </a:r>
                <a:r>
                  <a:rPr lang="fr-FR" sz="1400" i="1" dirty="0" err="1">
                    <a:solidFill>
                      <a:schemeClr val="tx1"/>
                    </a:solidFill>
                  </a:rPr>
                  <a:t>map</a:t>
                </a:r>
                <a:r>
                  <a:rPr lang="fr-FR" sz="1400" i="1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1400" i="1" dirty="0" err="1">
                    <a:solidFill>
                      <a:schemeClr val="tx1"/>
                    </a:solidFill>
                  </a:rPr>
                  <a:t>Get</a:t>
                </a:r>
                <a:r>
                  <a:rPr lang="fr-FR" sz="1400" i="1" dirty="0">
                    <a:solidFill>
                      <a:schemeClr val="tx1"/>
                    </a:solidFill>
                  </a:rPr>
                  <a:t>(</a:t>
                </a:r>
                <a:r>
                  <a:rPr lang="fr-FR" sz="1400" i="1" dirty="0" err="1">
                    <a:solidFill>
                      <a:schemeClr val="tx1"/>
                    </a:solidFill>
                  </a:rPr>
                  <a:t>filter</a:t>
                </a:r>
                <a:r>
                  <a:rPr lang="fr-FR" sz="1400" i="1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1400" i="1" dirty="0">
                    <a:solidFill>
                      <a:schemeClr val="tx1"/>
                    </a:solidFill>
                  </a:rPr>
                  <a:t>Update(</a:t>
                </a:r>
                <a:r>
                  <a:rPr lang="fr-FR" sz="1400" i="1" dirty="0" err="1">
                    <a:solidFill>
                      <a:schemeClr val="tx1"/>
                    </a:solidFill>
                  </a:rPr>
                  <a:t>filter</a:t>
                </a:r>
                <a:r>
                  <a:rPr lang="fr-FR" sz="1400" i="1" dirty="0">
                    <a:solidFill>
                      <a:schemeClr val="tx1"/>
                    </a:solidFill>
                  </a:rPr>
                  <a:t>, </a:t>
                </a:r>
                <a:r>
                  <a:rPr lang="fr-FR" sz="1400" i="1" dirty="0" err="1">
                    <a:solidFill>
                      <a:schemeClr val="tx1"/>
                    </a:solidFill>
                  </a:rPr>
                  <a:t>map</a:t>
                </a:r>
                <a:r>
                  <a:rPr lang="fr-FR" sz="1400" i="1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1400" i="1" dirty="0" err="1">
                    <a:solidFill>
                      <a:schemeClr val="tx1"/>
                    </a:solidFill>
                  </a:rPr>
                  <a:t>Delete</a:t>
                </a:r>
                <a:r>
                  <a:rPr lang="fr-FR" sz="1400" i="1" dirty="0">
                    <a:solidFill>
                      <a:schemeClr val="tx1"/>
                    </a:solidFill>
                  </a:rPr>
                  <a:t>(</a:t>
                </a:r>
                <a:r>
                  <a:rPr lang="fr-FR" sz="1400" i="1" dirty="0" err="1">
                    <a:solidFill>
                      <a:schemeClr val="tx1"/>
                    </a:solidFill>
                  </a:rPr>
                  <a:t>filter</a:t>
                </a:r>
                <a:r>
                  <a:rPr lang="fr-FR" sz="1400" i="1" dirty="0">
                    <a:solidFill>
                      <a:schemeClr val="tx1"/>
                    </a:solidFill>
                  </a:rPr>
                  <a:t>)</a:t>
                </a:r>
                <a:endParaRPr lang="fr-FR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C06FE3E-D545-4256-8CF3-3EBD3440A4D8}"/>
                </a:ext>
              </a:extLst>
            </p:cNvPr>
            <p:cNvSpPr/>
            <p:nvPr/>
          </p:nvSpPr>
          <p:spPr>
            <a:xfrm>
              <a:off x="788231" y="951981"/>
              <a:ext cx="883575" cy="369332"/>
            </a:xfrm>
            <a:prstGeom prst="rect">
              <a:avLst/>
            </a:prstGeom>
            <a:ln w="19050">
              <a:noFill/>
            </a:ln>
          </p:spPr>
          <p:txBody>
            <a:bodyPr wrap="none">
              <a:spAutoFit/>
            </a:bodyPr>
            <a:lstStyle/>
            <a:p>
              <a:r>
                <a:rPr lang="fr-FR" b="1" dirty="0"/>
                <a:t>@:</a:t>
              </a:r>
              <a:r>
                <a:rPr lang="fr-FR" dirty="0"/>
                <a:t> api/</a:t>
              </a:r>
              <a:endParaRPr lang="en-US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FC8FB55-8972-448F-A559-BD0CB4AC687D}"/>
                </a:ext>
              </a:extLst>
            </p:cNvPr>
            <p:cNvSpPr/>
            <p:nvPr/>
          </p:nvSpPr>
          <p:spPr>
            <a:xfrm>
              <a:off x="3666318" y="963489"/>
              <a:ext cx="1638077" cy="369332"/>
            </a:xfrm>
            <a:prstGeom prst="rect">
              <a:avLst/>
            </a:prstGeom>
            <a:ln w="19050">
              <a:noFill/>
            </a:ln>
          </p:spPr>
          <p:txBody>
            <a:bodyPr wrap="none">
              <a:spAutoFit/>
            </a:bodyPr>
            <a:lstStyle/>
            <a:p>
              <a:r>
                <a:rPr lang="fr-FR" b="1" dirty="0"/>
                <a:t>@:</a:t>
              </a:r>
              <a:r>
                <a:rPr lang="fr-FR" dirty="0"/>
                <a:t> api/</a:t>
              </a:r>
              <a:r>
                <a:rPr lang="fr-FR" dirty="0" err="1"/>
                <a:t>project</a:t>
              </a:r>
              <a:r>
                <a:rPr lang="fr-FR" dirty="0"/>
                <a:t>/</a:t>
              </a:r>
              <a:endParaRPr lang="en-US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3FF66D5-08D8-4D08-9676-C3FB31FEBC4B}"/>
                </a:ext>
              </a:extLst>
            </p:cNvPr>
            <p:cNvSpPr/>
            <p:nvPr/>
          </p:nvSpPr>
          <p:spPr>
            <a:xfrm>
              <a:off x="9295379" y="976962"/>
              <a:ext cx="1352037" cy="369332"/>
            </a:xfrm>
            <a:prstGeom prst="rect">
              <a:avLst/>
            </a:prstGeom>
            <a:ln w="19050">
              <a:noFill/>
            </a:ln>
          </p:spPr>
          <p:txBody>
            <a:bodyPr wrap="none">
              <a:spAutoFit/>
            </a:bodyPr>
            <a:lstStyle/>
            <a:p>
              <a:r>
                <a:rPr lang="fr-FR" b="1" dirty="0"/>
                <a:t>@:</a:t>
              </a:r>
              <a:r>
                <a:rPr lang="fr-FR" dirty="0"/>
                <a:t> api/</a:t>
              </a:r>
              <a:r>
                <a:rPr lang="fr-FR" dirty="0" err="1"/>
                <a:t>task</a:t>
              </a:r>
              <a:r>
                <a:rPr lang="fr-FR" dirty="0"/>
                <a:t>/</a:t>
              </a:r>
              <a:endParaRPr lang="en-US" dirty="0"/>
            </a:p>
          </p:txBody>
        </p:sp>
        <p:grpSp>
          <p:nvGrpSpPr>
            <p:cNvPr id="58" name="Groupe 57">
              <a:extLst>
                <a:ext uri="{FF2B5EF4-FFF2-40B4-BE49-F238E27FC236}">
                  <a16:creationId xmlns:a16="http://schemas.microsoft.com/office/drawing/2014/main" id="{83FC3F76-9ED8-4390-A2FA-D31D3E4DB296}"/>
                </a:ext>
              </a:extLst>
            </p:cNvPr>
            <p:cNvGrpSpPr/>
            <p:nvPr/>
          </p:nvGrpSpPr>
          <p:grpSpPr>
            <a:xfrm>
              <a:off x="0" y="579360"/>
              <a:ext cx="3726962" cy="369392"/>
              <a:chOff x="298080" y="2151682"/>
              <a:chExt cx="1259746" cy="369392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B8ED283-CE63-40FF-BA53-056208CE5930}"/>
                  </a:ext>
                </a:extLst>
              </p:cNvPr>
              <p:cNvSpPr/>
              <p:nvPr/>
            </p:nvSpPr>
            <p:spPr>
              <a:xfrm>
                <a:off x="298080" y="2198689"/>
                <a:ext cx="483602" cy="322385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/>
                  <a:t>API</a:t>
                </a:r>
                <a:endParaRPr lang="en-US" b="1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8737147F-14CE-4C3E-B17A-9B6C4A99F49B}"/>
                  </a:ext>
                </a:extLst>
              </p:cNvPr>
              <p:cNvSpPr/>
              <p:nvPr/>
            </p:nvSpPr>
            <p:spPr>
              <a:xfrm>
                <a:off x="778248" y="2151682"/>
                <a:ext cx="77957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b="1" dirty="0"/>
                  <a:t>@: </a:t>
                </a:r>
                <a:r>
                  <a:rPr lang="fr-FR" dirty="0"/>
                  <a:t>rezbuildapi.estia.fr</a:t>
                </a:r>
                <a:endParaRPr lang="en-US" dirty="0"/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C6DF6EC-73F8-4F93-8248-A1D26F6A3FD2}"/>
                </a:ext>
              </a:extLst>
            </p:cNvPr>
            <p:cNvSpPr/>
            <p:nvPr/>
          </p:nvSpPr>
          <p:spPr>
            <a:xfrm>
              <a:off x="0" y="951981"/>
              <a:ext cx="12192000" cy="19301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400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07B5235-3A05-4CCD-A8CD-BE57BF33F184}"/>
                </a:ext>
              </a:extLst>
            </p:cNvPr>
            <p:cNvSpPr/>
            <p:nvPr/>
          </p:nvSpPr>
          <p:spPr>
            <a:xfrm>
              <a:off x="6372598" y="970234"/>
              <a:ext cx="1708160" cy="369332"/>
            </a:xfrm>
            <a:prstGeom prst="rect">
              <a:avLst/>
            </a:prstGeom>
            <a:ln w="19050">
              <a:noFill/>
            </a:ln>
          </p:spPr>
          <p:txBody>
            <a:bodyPr wrap="none">
              <a:spAutoFit/>
            </a:bodyPr>
            <a:lstStyle/>
            <a:p>
              <a:r>
                <a:rPr lang="fr-FR" b="1" dirty="0"/>
                <a:t>@:</a:t>
              </a:r>
              <a:r>
                <a:rPr lang="fr-FR" dirty="0"/>
                <a:t> api/</a:t>
              </a:r>
              <a:r>
                <a:rPr lang="fr-FR" dirty="0" err="1"/>
                <a:t>revision</a:t>
              </a:r>
              <a:r>
                <a:rPr lang="fr-FR" dirty="0"/>
                <a:t>/</a:t>
              </a:r>
              <a:endParaRPr lang="en-US" dirty="0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73583AFE-983A-462F-A586-2C9D59C72487}"/>
                </a:ext>
              </a:extLst>
            </p:cNvPr>
            <p:cNvSpPr/>
            <p:nvPr/>
          </p:nvSpPr>
          <p:spPr>
            <a:xfrm>
              <a:off x="6096000" y="586350"/>
              <a:ext cx="6096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b="1" dirty="0" err="1"/>
                <a:t>with</a:t>
              </a:r>
              <a:r>
                <a:rPr lang="fr-FR" b="1" dirty="0"/>
                <a:t>: </a:t>
              </a:r>
              <a:r>
                <a:rPr lang="fr-FR" dirty="0"/>
                <a:t>Docker, </a:t>
              </a:r>
              <a:r>
                <a:rPr lang="fr-FR" dirty="0" err="1"/>
                <a:t>NodeJS</a:t>
              </a:r>
              <a:r>
                <a:rPr lang="fr-FR" dirty="0"/>
                <a:t>, Express, Socket.io, </a:t>
              </a:r>
              <a:r>
                <a:rPr lang="fr-FR" dirty="0" err="1"/>
                <a:t>Mongoose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88450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e 26">
            <a:extLst>
              <a:ext uri="{FF2B5EF4-FFF2-40B4-BE49-F238E27FC236}">
                <a16:creationId xmlns:a16="http://schemas.microsoft.com/office/drawing/2014/main" id="{B633969B-1568-4AB7-BCE7-4558D52512EE}"/>
              </a:ext>
            </a:extLst>
          </p:cNvPr>
          <p:cNvGrpSpPr/>
          <p:nvPr/>
        </p:nvGrpSpPr>
        <p:grpSpPr>
          <a:xfrm>
            <a:off x="0" y="1220765"/>
            <a:ext cx="12192000" cy="2819607"/>
            <a:chOff x="0" y="1220765"/>
            <a:chExt cx="12192000" cy="2819607"/>
          </a:xfrm>
        </p:grpSpPr>
        <p:grpSp>
          <p:nvGrpSpPr>
            <p:cNvPr id="58" name="Groupe 57">
              <a:extLst>
                <a:ext uri="{FF2B5EF4-FFF2-40B4-BE49-F238E27FC236}">
                  <a16:creationId xmlns:a16="http://schemas.microsoft.com/office/drawing/2014/main" id="{83FC3F76-9ED8-4390-A2FA-D31D3E4DB296}"/>
                </a:ext>
              </a:extLst>
            </p:cNvPr>
            <p:cNvGrpSpPr/>
            <p:nvPr/>
          </p:nvGrpSpPr>
          <p:grpSpPr>
            <a:xfrm>
              <a:off x="2017" y="1258304"/>
              <a:ext cx="3726962" cy="369332"/>
              <a:chOff x="298080" y="2151682"/>
              <a:chExt cx="1259746" cy="369332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B8ED283-CE63-40FF-BA53-056208CE5930}"/>
                  </a:ext>
                </a:extLst>
              </p:cNvPr>
              <p:cNvSpPr/>
              <p:nvPr/>
            </p:nvSpPr>
            <p:spPr>
              <a:xfrm>
                <a:off x="298080" y="2177423"/>
                <a:ext cx="483602" cy="322385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/>
                  <a:t>APP</a:t>
                </a:r>
                <a:endParaRPr lang="en-US" b="1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8737147F-14CE-4C3E-B17A-9B6C4A99F49B}"/>
                  </a:ext>
                </a:extLst>
              </p:cNvPr>
              <p:cNvSpPr/>
              <p:nvPr/>
            </p:nvSpPr>
            <p:spPr>
              <a:xfrm>
                <a:off x="778248" y="2151682"/>
                <a:ext cx="77957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b="1" dirty="0"/>
                  <a:t>@: </a:t>
                </a:r>
                <a:r>
                  <a:rPr lang="fr-FR" dirty="0"/>
                  <a:t>rezbuildapp.estia.fr</a:t>
                </a:r>
                <a:endParaRPr lang="en-US" dirty="0"/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C6DF6EC-73F8-4F93-8248-A1D26F6A3FD2}"/>
                </a:ext>
              </a:extLst>
            </p:cNvPr>
            <p:cNvSpPr/>
            <p:nvPr/>
          </p:nvSpPr>
          <p:spPr>
            <a:xfrm>
              <a:off x="0" y="1612407"/>
              <a:ext cx="12192000" cy="24279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4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46BA7F0-2303-4941-8FE0-BEB7A06EC9D6}"/>
                </a:ext>
              </a:extLst>
            </p:cNvPr>
            <p:cNvSpPr/>
            <p:nvPr/>
          </p:nvSpPr>
          <p:spPr>
            <a:xfrm>
              <a:off x="6563360" y="1220765"/>
              <a:ext cx="533793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b="1" dirty="0" err="1"/>
                <a:t>with</a:t>
              </a:r>
              <a:r>
                <a:rPr lang="fr-FR" b="1" dirty="0"/>
                <a:t>: </a:t>
              </a:r>
              <a:r>
                <a:rPr lang="fr-FR" dirty="0"/>
                <a:t>Docker, </a:t>
              </a:r>
              <a:r>
                <a:rPr lang="fr-FR" dirty="0" err="1"/>
                <a:t>NodeJS</a:t>
              </a:r>
              <a:r>
                <a:rPr lang="fr-FR" dirty="0"/>
                <a:t>, Socket.io, </a:t>
              </a:r>
              <a:r>
                <a:rPr lang="fr-FR" dirty="0" err="1"/>
                <a:t>ReactJS</a:t>
              </a:r>
              <a:r>
                <a:rPr lang="fr-FR" dirty="0"/>
                <a:t>, </a:t>
              </a:r>
              <a:r>
                <a:rPr lang="fr-FR" dirty="0" err="1"/>
                <a:t>Materializecss</a:t>
              </a:r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7368DF7-4669-4A1D-898C-1A25632F00F7}"/>
                </a:ext>
              </a:extLst>
            </p:cNvPr>
            <p:cNvSpPr/>
            <p:nvPr/>
          </p:nvSpPr>
          <p:spPr>
            <a:xfrm>
              <a:off x="251461" y="1715904"/>
              <a:ext cx="1210973" cy="369332"/>
            </a:xfrm>
            <a:prstGeom prst="rect">
              <a:avLst/>
            </a:prstGeom>
            <a:ln w="19050">
              <a:noFill/>
            </a:ln>
          </p:spPr>
          <p:txBody>
            <a:bodyPr wrap="none">
              <a:spAutoFit/>
            </a:bodyPr>
            <a:lstStyle/>
            <a:p>
              <a:r>
                <a:rPr lang="fr-FR" b="1" dirty="0"/>
                <a:t>@:</a:t>
              </a:r>
              <a:r>
                <a:rPr lang="fr-FR" dirty="0"/>
                <a:t> /</a:t>
              </a:r>
              <a:r>
                <a:rPr lang="fr-FR" dirty="0" err="1"/>
                <a:t>signup</a:t>
              </a:r>
              <a:endParaRPr lang="en-US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BA035E3-3308-4257-83BA-63A4F5FE5A52}"/>
                </a:ext>
              </a:extLst>
            </p:cNvPr>
            <p:cNvSpPr/>
            <p:nvPr/>
          </p:nvSpPr>
          <p:spPr>
            <a:xfrm>
              <a:off x="3350387" y="1716031"/>
              <a:ext cx="1142044" cy="369332"/>
            </a:xfrm>
            <a:prstGeom prst="rect">
              <a:avLst/>
            </a:prstGeom>
            <a:ln w="19050">
              <a:noFill/>
            </a:ln>
          </p:spPr>
          <p:txBody>
            <a:bodyPr wrap="none">
              <a:spAutoFit/>
            </a:bodyPr>
            <a:lstStyle/>
            <a:p>
              <a:r>
                <a:rPr lang="fr-FR" b="1" dirty="0"/>
                <a:t>@:</a:t>
              </a:r>
              <a:r>
                <a:rPr lang="fr-FR" dirty="0"/>
                <a:t> /</a:t>
              </a:r>
              <a:r>
                <a:rPr lang="fr-FR" dirty="0" err="1"/>
                <a:t>signin</a:t>
              </a:r>
              <a:endParaRPr lang="en-US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A6AD8F0E-7801-4343-B8F1-734C607D70A4}"/>
                </a:ext>
              </a:extLst>
            </p:cNvPr>
            <p:cNvSpPr/>
            <p:nvPr/>
          </p:nvSpPr>
          <p:spPr>
            <a:xfrm>
              <a:off x="6366028" y="1727479"/>
              <a:ext cx="598241" cy="369332"/>
            </a:xfrm>
            <a:prstGeom prst="rect">
              <a:avLst/>
            </a:prstGeom>
            <a:ln w="19050">
              <a:noFill/>
            </a:ln>
          </p:spPr>
          <p:txBody>
            <a:bodyPr wrap="none">
              <a:spAutoFit/>
            </a:bodyPr>
            <a:lstStyle/>
            <a:p>
              <a:r>
                <a:rPr lang="fr-FR" b="1" dirty="0"/>
                <a:t>@:</a:t>
              </a:r>
              <a:r>
                <a:rPr lang="fr-FR" dirty="0"/>
                <a:t> /</a:t>
              </a:r>
              <a:endParaRPr lang="en-US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D629D16-BCA9-4186-9F55-70690D6EC271}"/>
                </a:ext>
              </a:extLst>
            </p:cNvPr>
            <p:cNvSpPr/>
            <p:nvPr/>
          </p:nvSpPr>
          <p:spPr>
            <a:xfrm>
              <a:off x="9378259" y="1752280"/>
              <a:ext cx="1783950" cy="369332"/>
            </a:xfrm>
            <a:prstGeom prst="rect">
              <a:avLst/>
            </a:prstGeom>
            <a:ln w="19050">
              <a:noFill/>
            </a:ln>
          </p:spPr>
          <p:txBody>
            <a:bodyPr wrap="none">
              <a:spAutoFit/>
            </a:bodyPr>
            <a:lstStyle/>
            <a:p>
              <a:r>
                <a:rPr lang="fr-FR" b="1" dirty="0"/>
                <a:t>@:</a:t>
              </a:r>
              <a:r>
                <a:rPr lang="fr-FR" dirty="0"/>
                <a:t> /&lt;</a:t>
              </a:r>
              <a:r>
                <a:rPr lang="fr-FR" dirty="0" err="1"/>
                <a:t>project_id</a:t>
              </a:r>
              <a:r>
                <a:rPr lang="fr-FR" dirty="0"/>
                <a:t>&gt;</a:t>
              </a:r>
              <a:endParaRPr lang="en-US" dirty="0"/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C915084A-5BE9-4E95-9FBE-69364B3275EE}"/>
                </a:ext>
              </a:extLst>
            </p:cNvPr>
            <p:cNvGrpSpPr/>
            <p:nvPr/>
          </p:nvGrpSpPr>
          <p:grpSpPr>
            <a:xfrm>
              <a:off x="251312" y="2103150"/>
              <a:ext cx="2309008" cy="700441"/>
              <a:chOff x="251312" y="2103150"/>
              <a:chExt cx="2309008" cy="700441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4899823A-C185-460B-AA12-B4CB07947AE1}"/>
                  </a:ext>
                </a:extLst>
              </p:cNvPr>
              <p:cNvSpPr/>
              <p:nvPr/>
            </p:nvSpPr>
            <p:spPr>
              <a:xfrm>
                <a:off x="251312" y="2103150"/>
                <a:ext cx="2306382" cy="3386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sz="1600" b="1" dirty="0" err="1">
                    <a:solidFill>
                      <a:schemeClr val="tx1"/>
                    </a:solidFill>
                  </a:rPr>
                  <a:t>SignupPage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4608C4CB-676C-4E86-A86D-BAC854837F19}"/>
                  </a:ext>
                </a:extLst>
              </p:cNvPr>
              <p:cNvSpPr/>
              <p:nvPr/>
            </p:nvSpPr>
            <p:spPr>
              <a:xfrm>
                <a:off x="253936" y="2434259"/>
                <a:ext cx="2306384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sz="1600" dirty="0" err="1">
                    <a:solidFill>
                      <a:schemeClr val="tx1"/>
                    </a:solidFill>
                  </a:rPr>
                  <a:t>Allows</a:t>
                </a:r>
                <a:r>
                  <a:rPr lang="fr-FR" sz="1600" dirty="0">
                    <a:solidFill>
                      <a:schemeClr val="tx1"/>
                    </a:solidFill>
                  </a:rPr>
                  <a:t> the user to </a:t>
                </a:r>
                <a:r>
                  <a:rPr lang="fr-FR" sz="1600" dirty="0" err="1">
                    <a:solidFill>
                      <a:schemeClr val="tx1"/>
                    </a:solidFill>
                  </a:rPr>
                  <a:t>sign</a:t>
                </a:r>
                <a:r>
                  <a:rPr lang="fr-FR" sz="1600" dirty="0">
                    <a:solidFill>
                      <a:schemeClr val="tx1"/>
                    </a:solidFill>
                  </a:rPr>
                  <a:t> up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750E4EBF-B148-4E37-A110-ECAA9E1B6619}"/>
                </a:ext>
              </a:extLst>
            </p:cNvPr>
            <p:cNvGrpSpPr/>
            <p:nvPr/>
          </p:nvGrpSpPr>
          <p:grpSpPr>
            <a:xfrm>
              <a:off x="3341533" y="2103150"/>
              <a:ext cx="2307830" cy="700441"/>
              <a:chOff x="3341533" y="2103150"/>
              <a:chExt cx="2307830" cy="700441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EA60CAE5-C466-432B-9208-E77CD69F38E0}"/>
                  </a:ext>
                </a:extLst>
              </p:cNvPr>
              <p:cNvSpPr/>
              <p:nvPr/>
            </p:nvSpPr>
            <p:spPr>
              <a:xfrm>
                <a:off x="3342980" y="2103150"/>
                <a:ext cx="2306383" cy="3386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sz="1600" b="1" dirty="0" err="1">
                    <a:solidFill>
                      <a:schemeClr val="tx1"/>
                    </a:solidFill>
                  </a:rPr>
                  <a:t>SigninPage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DF86DEA-81F0-4E76-9345-54206BE49D49}"/>
                  </a:ext>
                </a:extLst>
              </p:cNvPr>
              <p:cNvSpPr/>
              <p:nvPr/>
            </p:nvSpPr>
            <p:spPr>
              <a:xfrm>
                <a:off x="3341533" y="2434259"/>
                <a:ext cx="2306384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1600" dirty="0" err="1">
                    <a:solidFill>
                      <a:schemeClr val="tx1"/>
                    </a:solidFill>
                  </a:rPr>
                  <a:t>Allows</a:t>
                </a:r>
                <a:r>
                  <a:rPr lang="fr-FR" sz="1600" dirty="0">
                    <a:solidFill>
                      <a:schemeClr val="tx1"/>
                    </a:solidFill>
                  </a:rPr>
                  <a:t> the user to </a:t>
                </a:r>
                <a:r>
                  <a:rPr lang="fr-FR" sz="1600" dirty="0" err="1">
                    <a:solidFill>
                      <a:schemeClr val="tx1"/>
                    </a:solidFill>
                  </a:rPr>
                  <a:t>sign</a:t>
                </a:r>
                <a:r>
                  <a:rPr lang="fr-FR" sz="1600" dirty="0">
                    <a:solidFill>
                      <a:schemeClr val="tx1"/>
                    </a:solidFill>
                  </a:rPr>
                  <a:t> in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6E9F762C-8075-48D1-9A11-B248A031E0AC}"/>
                </a:ext>
              </a:extLst>
            </p:cNvPr>
            <p:cNvGrpSpPr/>
            <p:nvPr/>
          </p:nvGrpSpPr>
          <p:grpSpPr>
            <a:xfrm>
              <a:off x="6360483" y="2103150"/>
              <a:ext cx="2369281" cy="1209010"/>
              <a:chOff x="6360483" y="2103150"/>
              <a:chExt cx="2369281" cy="1209010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4711D4F8-02DB-43F4-AA2F-DF55E13B6479}"/>
                  </a:ext>
                </a:extLst>
              </p:cNvPr>
              <p:cNvSpPr/>
              <p:nvPr/>
            </p:nvSpPr>
            <p:spPr>
              <a:xfrm>
                <a:off x="6361931" y="2103150"/>
                <a:ext cx="2365209" cy="3386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sz="1600" b="1" dirty="0" err="1">
                    <a:solidFill>
                      <a:schemeClr val="tx1"/>
                    </a:solidFill>
                  </a:rPr>
                  <a:t>HomePage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3698B1D-31FD-4BF0-9AF0-0326D2CDB745}"/>
                  </a:ext>
                </a:extLst>
              </p:cNvPr>
              <p:cNvSpPr/>
              <p:nvPr/>
            </p:nvSpPr>
            <p:spPr>
              <a:xfrm>
                <a:off x="6360483" y="2437338"/>
                <a:ext cx="2369281" cy="87482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sz="1600" dirty="0" err="1">
                    <a:solidFill>
                      <a:schemeClr val="tx1"/>
                    </a:solidFill>
                  </a:rPr>
                  <a:t>Allows</a:t>
                </a:r>
                <a:r>
                  <a:rPr lang="fr-FR" sz="1600" dirty="0">
                    <a:solidFill>
                      <a:schemeClr val="tx1"/>
                    </a:solidFill>
                  </a:rPr>
                  <a:t> the user to manage </a:t>
                </a:r>
                <a:r>
                  <a:rPr lang="fr-FR" sz="1600" dirty="0" err="1">
                    <a:solidFill>
                      <a:schemeClr val="tx1"/>
                    </a:solidFill>
                  </a:rPr>
                  <a:t>projects</a:t>
                </a:r>
                <a:r>
                  <a:rPr lang="fr-FR" sz="1600" dirty="0">
                    <a:solidFill>
                      <a:schemeClr val="tx1"/>
                    </a:solidFill>
                  </a:rPr>
                  <a:t> (</a:t>
                </a:r>
                <a:r>
                  <a:rPr lang="fr-FR" sz="1600" dirty="0" err="1">
                    <a:solidFill>
                      <a:schemeClr val="tx1"/>
                    </a:solidFill>
                  </a:rPr>
                  <a:t>create</a:t>
                </a:r>
                <a:r>
                  <a:rPr lang="fr-FR" sz="1600" dirty="0">
                    <a:solidFill>
                      <a:schemeClr val="tx1"/>
                    </a:solidFill>
                  </a:rPr>
                  <a:t>, </a:t>
                </a:r>
                <a:r>
                  <a:rPr lang="fr-FR" sz="1600" dirty="0" err="1">
                    <a:solidFill>
                      <a:schemeClr val="tx1"/>
                    </a:solidFill>
                  </a:rPr>
                  <a:t>join</a:t>
                </a:r>
                <a:r>
                  <a:rPr lang="fr-FR" sz="1600" dirty="0">
                    <a:solidFill>
                      <a:schemeClr val="tx1"/>
                    </a:solidFill>
                  </a:rPr>
                  <a:t>, open, </a:t>
                </a:r>
                <a:r>
                  <a:rPr lang="fr-FR" sz="1600" dirty="0" err="1">
                    <a:solidFill>
                      <a:schemeClr val="tx1"/>
                    </a:solidFill>
                  </a:rPr>
                  <a:t>remove</a:t>
                </a:r>
                <a:r>
                  <a:rPr lang="fr-FR" sz="1600" dirty="0">
                    <a:solidFill>
                      <a:schemeClr val="tx1"/>
                    </a:solidFill>
                  </a:rPr>
                  <a:t>) </a:t>
                </a:r>
              </a:p>
            </p:txBody>
          </p:sp>
        </p:grp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27C1EFB7-64D8-4E9D-8F99-5F2215103284}"/>
                </a:ext>
              </a:extLst>
            </p:cNvPr>
            <p:cNvGrpSpPr/>
            <p:nvPr/>
          </p:nvGrpSpPr>
          <p:grpSpPr>
            <a:xfrm>
              <a:off x="9378259" y="2103150"/>
              <a:ext cx="2681661" cy="1452850"/>
              <a:chOff x="9378259" y="2103150"/>
              <a:chExt cx="2681661" cy="1452850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CE062197-8672-4447-A572-1891F3F4A5C8}"/>
                  </a:ext>
                </a:extLst>
              </p:cNvPr>
              <p:cNvSpPr/>
              <p:nvPr/>
            </p:nvSpPr>
            <p:spPr>
              <a:xfrm>
                <a:off x="9380882" y="2103150"/>
                <a:ext cx="2679038" cy="3386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sz="1600" b="1" dirty="0" err="1">
                    <a:solidFill>
                      <a:schemeClr val="tx1"/>
                    </a:solidFill>
                  </a:rPr>
                  <a:t>ProjectPage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99E7EE2-E287-4856-A8F8-FF5D0DD7EB01}"/>
                  </a:ext>
                </a:extLst>
              </p:cNvPr>
              <p:cNvSpPr/>
              <p:nvPr/>
            </p:nvSpPr>
            <p:spPr>
              <a:xfrm>
                <a:off x="9378259" y="2434259"/>
                <a:ext cx="2681661" cy="112174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sz="1600" dirty="0" err="1">
                    <a:solidFill>
                      <a:schemeClr val="tx1"/>
                    </a:solidFill>
                  </a:rPr>
                  <a:t>Allows</a:t>
                </a:r>
                <a:r>
                  <a:rPr lang="fr-FR" sz="1600" dirty="0">
                    <a:solidFill>
                      <a:schemeClr val="tx1"/>
                    </a:solidFill>
                  </a:rPr>
                  <a:t> the user to </a:t>
                </a:r>
                <a:r>
                  <a:rPr lang="fr-FR" sz="1600" dirty="0" err="1">
                    <a:solidFill>
                      <a:schemeClr val="tx1"/>
                    </a:solidFill>
                  </a:rPr>
                  <a:t>work</a:t>
                </a:r>
                <a:r>
                  <a:rPr lang="fr-FR" sz="1600" dirty="0">
                    <a:solidFill>
                      <a:schemeClr val="tx1"/>
                    </a:solidFill>
                  </a:rPr>
                  <a:t> on a </a:t>
                </a:r>
                <a:r>
                  <a:rPr lang="fr-FR" sz="1600" dirty="0" err="1">
                    <a:solidFill>
                      <a:schemeClr val="tx1"/>
                    </a:solidFill>
                  </a:rPr>
                  <a:t>project</a:t>
                </a:r>
                <a:r>
                  <a:rPr lang="fr-FR" sz="1600" dirty="0">
                    <a:solidFill>
                      <a:schemeClr val="tx1"/>
                    </a:solidFill>
                  </a:rPr>
                  <a:t> (</a:t>
                </a:r>
                <a:r>
                  <a:rPr lang="fr-FR" sz="1600" dirty="0" err="1">
                    <a:solidFill>
                      <a:schemeClr val="tx1"/>
                    </a:solidFill>
                  </a:rPr>
                  <a:t>navigate</a:t>
                </a:r>
                <a:r>
                  <a:rPr lang="fr-FR" sz="1600" dirty="0">
                    <a:solidFill>
                      <a:schemeClr val="tx1"/>
                    </a:solidFill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</a:rPr>
                  <a:t>through</a:t>
                </a:r>
                <a:r>
                  <a:rPr lang="fr-FR" sz="1600" dirty="0">
                    <a:solidFill>
                      <a:schemeClr val="tx1"/>
                    </a:solidFill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</a:rPr>
                  <a:t>revisions</a:t>
                </a:r>
                <a:r>
                  <a:rPr lang="fr-FR" sz="1600" dirty="0">
                    <a:solidFill>
                      <a:schemeClr val="tx1"/>
                    </a:solidFill>
                  </a:rPr>
                  <a:t>, </a:t>
                </a:r>
                <a:r>
                  <a:rPr lang="fr-FR" sz="1600" dirty="0" err="1">
                    <a:solidFill>
                      <a:schemeClr val="tx1"/>
                    </a:solidFill>
                  </a:rPr>
                  <a:t>perform</a:t>
                </a:r>
                <a:r>
                  <a:rPr lang="fr-FR" sz="1600" dirty="0">
                    <a:solidFill>
                      <a:schemeClr val="tx1"/>
                    </a:solidFill>
                  </a:rPr>
                  <a:t> </a:t>
                </a:r>
                <a:r>
                  <a:rPr lang="fr-FR" sz="1600" dirty="0" err="1">
                    <a:solidFill>
                      <a:schemeClr val="tx1"/>
                    </a:solidFill>
                  </a:rPr>
                  <a:t>tasks</a:t>
                </a:r>
                <a:r>
                  <a:rPr lang="fr-FR" sz="1600" dirty="0">
                    <a:solidFill>
                      <a:schemeClr val="tx1"/>
                    </a:solidFill>
                  </a:rPr>
                  <a:t> on </a:t>
                </a:r>
                <a:r>
                  <a:rPr lang="fr-FR" sz="1600" dirty="0" err="1">
                    <a:solidFill>
                      <a:schemeClr val="tx1"/>
                    </a:solidFill>
                  </a:rPr>
                  <a:t>revisions</a:t>
                </a:r>
                <a:r>
                  <a:rPr lang="fr-FR" sz="16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p:grpSp>
        <p:cxnSp>
          <p:nvCxnSpPr>
            <p:cNvPr id="62" name="Connecteur : en angle 61">
              <a:extLst>
                <a:ext uri="{FF2B5EF4-FFF2-40B4-BE49-F238E27FC236}">
                  <a16:creationId xmlns:a16="http://schemas.microsoft.com/office/drawing/2014/main" id="{E98987DA-9E5C-4723-89B6-EACAC244DB10}"/>
                </a:ext>
              </a:extLst>
            </p:cNvPr>
            <p:cNvCxnSpPr>
              <a:cxnSpLocks/>
              <a:stCxn id="52" idx="2"/>
              <a:endCxn id="50" idx="2"/>
            </p:cNvCxnSpPr>
            <p:nvPr/>
          </p:nvCxnSpPr>
          <p:spPr>
            <a:xfrm rot="5400000" flipH="1">
              <a:off x="7230703" y="67614"/>
              <a:ext cx="752409" cy="6224365"/>
            </a:xfrm>
            <a:prstGeom prst="bentConnector3">
              <a:avLst>
                <a:gd name="adj1" fmla="val -30382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 : en angle 63">
              <a:extLst>
                <a:ext uri="{FF2B5EF4-FFF2-40B4-BE49-F238E27FC236}">
                  <a16:creationId xmlns:a16="http://schemas.microsoft.com/office/drawing/2014/main" id="{E5FFECD0-8650-469B-8333-04656632CE89}"/>
                </a:ext>
              </a:extLst>
            </p:cNvPr>
            <p:cNvCxnSpPr>
              <a:cxnSpLocks/>
              <a:stCxn id="51" idx="2"/>
              <a:endCxn id="50" idx="2"/>
            </p:cNvCxnSpPr>
            <p:nvPr/>
          </p:nvCxnSpPr>
          <p:spPr>
            <a:xfrm rot="5400000" flipH="1">
              <a:off x="5765640" y="1532677"/>
              <a:ext cx="508569" cy="3050399"/>
            </a:xfrm>
            <a:prstGeom prst="bentConnector3">
              <a:avLst>
                <a:gd name="adj1" fmla="val -4495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 : en angle 68">
              <a:extLst>
                <a:ext uri="{FF2B5EF4-FFF2-40B4-BE49-F238E27FC236}">
                  <a16:creationId xmlns:a16="http://schemas.microsoft.com/office/drawing/2014/main" id="{CB197B6B-B4CB-489B-B19A-D01377321F50}"/>
                </a:ext>
              </a:extLst>
            </p:cNvPr>
            <p:cNvCxnSpPr>
              <a:cxnSpLocks/>
              <a:stCxn id="83" idx="1"/>
              <a:endCxn id="79" idx="3"/>
            </p:cNvCxnSpPr>
            <p:nvPr/>
          </p:nvCxnSpPr>
          <p:spPr>
            <a:xfrm flipH="1">
              <a:off x="2557694" y="2272476"/>
              <a:ext cx="78528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 : en angle 68">
              <a:extLst>
                <a:ext uri="{FF2B5EF4-FFF2-40B4-BE49-F238E27FC236}">
                  <a16:creationId xmlns:a16="http://schemas.microsoft.com/office/drawing/2014/main" id="{8EF68121-409E-470E-9A74-16F91880CB02}"/>
                </a:ext>
              </a:extLst>
            </p:cNvPr>
            <p:cNvCxnSpPr>
              <a:cxnSpLocks/>
              <a:stCxn id="83" idx="3"/>
              <a:endCxn id="89" idx="1"/>
            </p:cNvCxnSpPr>
            <p:nvPr/>
          </p:nvCxnSpPr>
          <p:spPr>
            <a:xfrm>
              <a:off x="5649363" y="2272476"/>
              <a:ext cx="71256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 : en angle 68">
              <a:extLst>
                <a:ext uri="{FF2B5EF4-FFF2-40B4-BE49-F238E27FC236}">
                  <a16:creationId xmlns:a16="http://schemas.microsoft.com/office/drawing/2014/main" id="{9881A8B2-91EA-4512-AA97-CC76C456ABB8}"/>
                </a:ext>
              </a:extLst>
            </p:cNvPr>
            <p:cNvCxnSpPr>
              <a:cxnSpLocks/>
              <a:stCxn id="89" idx="3"/>
              <a:endCxn id="105" idx="1"/>
            </p:cNvCxnSpPr>
            <p:nvPr/>
          </p:nvCxnSpPr>
          <p:spPr>
            <a:xfrm>
              <a:off x="8727140" y="2272476"/>
              <a:ext cx="65374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8994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65C93ECB-C875-4AF9-A942-7D7C431FC467}"/>
              </a:ext>
            </a:extLst>
          </p:cNvPr>
          <p:cNvSpPr/>
          <p:nvPr/>
        </p:nvSpPr>
        <p:spPr>
          <a:xfrm>
            <a:off x="-4623429" y="1275077"/>
            <a:ext cx="671279" cy="116791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Docker Container</a:t>
            </a:r>
            <a:endParaRPr lang="en-US" sz="1200" b="1" dirty="0"/>
          </a:p>
        </p:txBody>
      </p:sp>
      <p:grpSp>
        <p:nvGrpSpPr>
          <p:cNvPr id="145" name="Groupe 144">
            <a:extLst>
              <a:ext uri="{FF2B5EF4-FFF2-40B4-BE49-F238E27FC236}">
                <a16:creationId xmlns:a16="http://schemas.microsoft.com/office/drawing/2014/main" id="{AA153BAF-B951-40E0-9697-F4A98297E19D}"/>
              </a:ext>
            </a:extLst>
          </p:cNvPr>
          <p:cNvGrpSpPr/>
          <p:nvPr/>
        </p:nvGrpSpPr>
        <p:grpSpPr>
          <a:xfrm>
            <a:off x="-1" y="2814920"/>
            <a:ext cx="12164467" cy="2191432"/>
            <a:chOff x="-1" y="2814920"/>
            <a:chExt cx="12164467" cy="2191432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488BA14-43A0-4407-B7BC-CA58FD0ABD0A}"/>
                </a:ext>
              </a:extLst>
            </p:cNvPr>
            <p:cNvSpPr/>
            <p:nvPr/>
          </p:nvSpPr>
          <p:spPr>
            <a:xfrm>
              <a:off x="9396440" y="3703986"/>
              <a:ext cx="161277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200" b="1" dirty="0"/>
                <a:t>@: </a:t>
              </a:r>
              <a:r>
                <a:rPr lang="fr-FR" sz="1200" dirty="0"/>
                <a:t>rezbuildapp.estia.fr</a:t>
              </a:r>
              <a:endParaRPr lang="en-US" sz="1200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B8A0609-30CF-46FF-886A-557DAAABE633}"/>
                </a:ext>
              </a:extLst>
            </p:cNvPr>
            <p:cNvSpPr/>
            <p:nvPr/>
          </p:nvSpPr>
          <p:spPr>
            <a:xfrm>
              <a:off x="9386280" y="4083193"/>
              <a:ext cx="161277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200" b="1" dirty="0"/>
                <a:t>@: </a:t>
              </a:r>
              <a:r>
                <a:rPr lang="fr-FR" sz="1200" dirty="0"/>
                <a:t>rezbuildapi.estia.fr</a:t>
              </a:r>
              <a:endParaRPr lang="en-US" sz="1200" dirty="0"/>
            </a:p>
          </p:txBody>
        </p:sp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437CAA60-0BB6-4BCC-9E7A-6AEF882F6DF2}"/>
                </a:ext>
              </a:extLst>
            </p:cNvPr>
            <p:cNvGrpSpPr/>
            <p:nvPr/>
          </p:nvGrpSpPr>
          <p:grpSpPr>
            <a:xfrm>
              <a:off x="7957357" y="3629268"/>
              <a:ext cx="1632877" cy="1179187"/>
              <a:chOff x="5967136" y="4606727"/>
              <a:chExt cx="2019522" cy="1458405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36793002-F63A-4744-ACBC-2A15B2DA5440}"/>
                  </a:ext>
                </a:extLst>
              </p:cNvPr>
              <p:cNvSpPr/>
              <p:nvPr/>
            </p:nvSpPr>
            <p:spPr>
              <a:xfrm>
                <a:off x="5967136" y="4606727"/>
                <a:ext cx="1016052" cy="145840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53D0A8F3-EA44-4CCB-B8FB-D618CC7B3A41}"/>
                  </a:ext>
                </a:extLst>
              </p:cNvPr>
              <p:cNvSpPr/>
              <p:nvPr/>
            </p:nvSpPr>
            <p:spPr>
              <a:xfrm>
                <a:off x="6224865" y="5212338"/>
                <a:ext cx="878961" cy="322385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/>
                  <a:t>API</a:t>
                </a:r>
                <a:endParaRPr lang="en-US" sz="1200" b="1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94C7D1A-AEC3-489B-AD9C-E700F43CE02F}"/>
                  </a:ext>
                </a:extLst>
              </p:cNvPr>
              <p:cNvSpPr/>
              <p:nvPr/>
            </p:nvSpPr>
            <p:spPr>
              <a:xfrm>
                <a:off x="6224865" y="5659134"/>
                <a:ext cx="878961" cy="322385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/>
                  <a:t>DB</a:t>
                </a:r>
                <a:endParaRPr lang="en-US" sz="1200" b="1" dirty="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D66053FF-BE70-443E-B23D-9D1107FFD00B}"/>
                  </a:ext>
                </a:extLst>
              </p:cNvPr>
              <p:cNvSpPr/>
              <p:nvPr/>
            </p:nvSpPr>
            <p:spPr>
              <a:xfrm>
                <a:off x="6224865" y="4739444"/>
                <a:ext cx="878961" cy="322385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/>
                  <a:t>APP</a:t>
                </a:r>
                <a:endParaRPr lang="en-US" sz="1200" b="1" dirty="0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2A31E38-D195-4C8C-BBB3-095B468988CB}"/>
                  </a:ext>
                </a:extLst>
              </p:cNvPr>
              <p:cNvSpPr/>
              <p:nvPr/>
            </p:nvSpPr>
            <p:spPr>
              <a:xfrm>
                <a:off x="7103827" y="5183803"/>
                <a:ext cx="878960" cy="3425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1200" dirty="0"/>
                  <a:t>:3001</a:t>
                </a:r>
                <a:endParaRPr lang="en-US" sz="1200" dirty="0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20BBBD6-9D34-45E9-884B-F656B5F390B7}"/>
                  </a:ext>
                </a:extLst>
              </p:cNvPr>
              <p:cNvSpPr/>
              <p:nvPr/>
            </p:nvSpPr>
            <p:spPr>
              <a:xfrm>
                <a:off x="7107698" y="4715970"/>
                <a:ext cx="878960" cy="3425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1200" dirty="0"/>
                  <a:t>:3000</a:t>
                </a:r>
                <a:endParaRPr lang="en-US" sz="1200" dirty="0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639119F3-6578-41D4-9FBC-014B639AF9C3}"/>
                  </a:ext>
                </a:extLst>
              </p:cNvPr>
              <p:cNvSpPr/>
              <p:nvPr/>
            </p:nvSpPr>
            <p:spPr>
              <a:xfrm>
                <a:off x="7103827" y="5628486"/>
                <a:ext cx="878960" cy="3425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1200" dirty="0"/>
                  <a:t>:27017</a:t>
                </a:r>
                <a:endParaRPr lang="en-US" sz="1200" dirty="0"/>
              </a:p>
            </p:txBody>
          </p:sp>
        </p:grpSp>
        <p:pic>
          <p:nvPicPr>
            <p:cNvPr id="76" name="Picture 2" descr="Related image">
              <a:extLst>
                <a:ext uri="{FF2B5EF4-FFF2-40B4-BE49-F238E27FC236}">
                  <a16:creationId xmlns:a16="http://schemas.microsoft.com/office/drawing/2014/main" id="{46B71C24-0227-4681-B046-184C4CD9EF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858" r="58109" b="36922"/>
            <a:stretch/>
          </p:blipFill>
          <p:spPr bwMode="auto">
            <a:xfrm>
              <a:off x="1959565" y="4047729"/>
              <a:ext cx="942592" cy="3432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DA11BE5-31F9-4D6F-AEDF-5DD9C04318C7}"/>
                </a:ext>
              </a:extLst>
            </p:cNvPr>
            <p:cNvSpPr/>
            <p:nvPr/>
          </p:nvSpPr>
          <p:spPr>
            <a:xfrm>
              <a:off x="1509323" y="4384924"/>
              <a:ext cx="18309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200" b="1" dirty="0"/>
                <a:t>@: </a:t>
              </a:r>
              <a:r>
                <a:rPr lang="fr-FR" sz="1200" dirty="0" err="1"/>
                <a:t>maximedaniel</a:t>
              </a:r>
              <a:r>
                <a:rPr lang="fr-FR" sz="1200" dirty="0"/>
                <a:t>/</a:t>
              </a:r>
              <a:r>
                <a:rPr lang="fr-FR" sz="1200" dirty="0" err="1"/>
                <a:t>rezbuild</a:t>
              </a:r>
              <a:endParaRPr lang="en-US" sz="1200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F611D46A-56E2-4F88-BB96-D1B6A969F107}"/>
                </a:ext>
              </a:extLst>
            </p:cNvPr>
            <p:cNvSpPr/>
            <p:nvPr/>
          </p:nvSpPr>
          <p:spPr>
            <a:xfrm>
              <a:off x="3692837" y="4392986"/>
              <a:ext cx="170976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200" b="1" dirty="0"/>
                <a:t>@: </a:t>
              </a:r>
              <a:r>
                <a:rPr lang="fr-FR" sz="1200" dirty="0" err="1"/>
                <a:t>tydius</a:t>
              </a:r>
              <a:r>
                <a:rPr lang="fr-FR" sz="1200" dirty="0"/>
                <a:t>/</a:t>
              </a:r>
              <a:r>
                <a:rPr lang="fr-FR" sz="1200" dirty="0" err="1"/>
                <a:t>rezbuild</a:t>
              </a:r>
              <a:endParaRPr lang="en-US" sz="1200" dirty="0"/>
            </a:p>
          </p:txBody>
        </p:sp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92B6F9D9-B8EC-4AED-8E57-925EB3F06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97872" y="4048663"/>
              <a:ext cx="1382901" cy="338670"/>
            </a:xfrm>
            <a:prstGeom prst="rect">
              <a:avLst/>
            </a:prstGeom>
          </p:spPr>
        </p:pic>
        <p:pic>
          <p:nvPicPr>
            <p:cNvPr id="82" name="Image 81">
              <a:extLst>
                <a:ext uri="{FF2B5EF4-FFF2-40B4-BE49-F238E27FC236}">
                  <a16:creationId xmlns:a16="http://schemas.microsoft.com/office/drawing/2014/main" id="{832433CA-AA00-412D-8A9A-59B0101F8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5652" y="2814920"/>
              <a:ext cx="1099203" cy="480901"/>
            </a:xfrm>
            <a:prstGeom prst="rect">
              <a:avLst/>
            </a:prstGeom>
            <a:effectLst>
              <a:glow>
                <a:schemeClr val="bg1"/>
              </a:glow>
            </a:effectLst>
          </p:spPr>
        </p:pic>
        <p:pic>
          <p:nvPicPr>
            <p:cNvPr id="1028" name="Picture 4" descr="Image result for developer icon">
              <a:extLst>
                <a:ext uri="{FF2B5EF4-FFF2-40B4-BE49-F238E27FC236}">
                  <a16:creationId xmlns:a16="http://schemas.microsoft.com/office/drawing/2014/main" id="{837CB8BF-9E5E-45AE-B27C-0882490DE7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3575161"/>
              <a:ext cx="1158466" cy="1158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Image result for docker icon">
              <a:extLst>
                <a:ext uri="{FF2B5EF4-FFF2-40B4-BE49-F238E27FC236}">
                  <a16:creationId xmlns:a16="http://schemas.microsoft.com/office/drawing/2014/main" id="{0FB88917-5E57-4A3E-933A-C13FB9116F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9746" y="3905481"/>
              <a:ext cx="700560" cy="625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CBAA1DF1-8D19-4EEE-BE82-D5AFFCDD9059}"/>
                </a:ext>
              </a:extLst>
            </p:cNvPr>
            <p:cNvSpPr/>
            <p:nvPr/>
          </p:nvSpPr>
          <p:spPr>
            <a:xfrm>
              <a:off x="6948882" y="3932976"/>
              <a:ext cx="92566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200" dirty="0"/>
                <a:t>Push image</a:t>
              </a:r>
              <a:endParaRPr lang="en-US" sz="1200" dirty="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13A878A-D335-4730-B7A0-92DE122914E1}"/>
                </a:ext>
              </a:extLst>
            </p:cNvPr>
            <p:cNvSpPr/>
            <p:nvPr/>
          </p:nvSpPr>
          <p:spPr>
            <a:xfrm>
              <a:off x="6096000" y="3352818"/>
              <a:ext cx="3352800" cy="160932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E4E0232-D645-4635-A1D9-162171AEE0B7}"/>
                </a:ext>
              </a:extLst>
            </p:cNvPr>
            <p:cNvSpPr/>
            <p:nvPr/>
          </p:nvSpPr>
          <p:spPr>
            <a:xfrm>
              <a:off x="7957356" y="3358982"/>
              <a:ext cx="82152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200" b="1" dirty="0"/>
                <a:t>Container</a:t>
              </a:r>
              <a:endParaRPr lang="en-US" sz="1200" dirty="0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963DB3AD-662E-4BE3-8B4A-510887D8514C}"/>
                </a:ext>
              </a:extLst>
            </p:cNvPr>
            <p:cNvSpPr/>
            <p:nvPr/>
          </p:nvSpPr>
          <p:spPr>
            <a:xfrm>
              <a:off x="9396574" y="4456073"/>
              <a:ext cx="161277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200" b="1" dirty="0"/>
                <a:t>@: </a:t>
              </a:r>
              <a:r>
                <a:rPr lang="fr-FR" sz="1200" dirty="0"/>
                <a:t>rezbuilddb.estia.fr</a:t>
              </a:r>
              <a:endParaRPr lang="en-US" sz="1200" dirty="0"/>
            </a:p>
          </p:txBody>
        </p:sp>
        <p:pic>
          <p:nvPicPr>
            <p:cNvPr id="1032" name="Picture 8" descr="Related image">
              <a:extLst>
                <a:ext uri="{FF2B5EF4-FFF2-40B4-BE49-F238E27FC236}">
                  <a16:creationId xmlns:a16="http://schemas.microsoft.com/office/drawing/2014/main" id="{06B62D4A-CE37-4CC6-9486-CE6159D844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49079" y="3560306"/>
              <a:ext cx="1315387" cy="1315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FAA89168-E07A-445A-A69E-3A8C1AB12098}"/>
                </a:ext>
              </a:extLst>
            </p:cNvPr>
            <p:cNvSpPr/>
            <p:nvPr/>
          </p:nvSpPr>
          <p:spPr>
            <a:xfrm>
              <a:off x="0" y="4639238"/>
              <a:ext cx="115846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200" dirty="0" err="1"/>
                <a:t>Developer</a:t>
              </a:r>
              <a:endParaRPr lang="en-US" sz="1200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49B0081C-64AA-42E5-B429-B52378A9370F}"/>
                </a:ext>
              </a:extLst>
            </p:cNvPr>
            <p:cNvSpPr/>
            <p:nvPr/>
          </p:nvSpPr>
          <p:spPr>
            <a:xfrm>
              <a:off x="10927539" y="4729353"/>
              <a:ext cx="115846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200" dirty="0"/>
                <a:t>User</a:t>
              </a:r>
              <a:endParaRPr lang="en-US" sz="1200" dirty="0"/>
            </a:p>
          </p:txBody>
        </p:sp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0AB485E8-FFDA-433A-8088-A3633AEED4E6}"/>
                </a:ext>
              </a:extLst>
            </p:cNvPr>
            <p:cNvCxnSpPr>
              <a:cxnSpLocks/>
              <a:stCxn id="1030" idx="3"/>
              <a:endCxn id="48" idx="1"/>
            </p:cNvCxnSpPr>
            <p:nvPr/>
          </p:nvCxnSpPr>
          <p:spPr>
            <a:xfrm>
              <a:off x="6950306" y="4217999"/>
              <a:ext cx="1007051" cy="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avec flèche 115">
              <a:extLst>
                <a:ext uri="{FF2B5EF4-FFF2-40B4-BE49-F238E27FC236}">
                  <a16:creationId xmlns:a16="http://schemas.microsoft.com/office/drawing/2014/main" id="{23EC3BFD-0B42-492F-ACAD-85747566A320}"/>
                </a:ext>
              </a:extLst>
            </p:cNvPr>
            <p:cNvCxnSpPr>
              <a:cxnSpLocks/>
              <a:stCxn id="1030" idx="1"/>
              <a:endCxn id="4" idx="3"/>
            </p:cNvCxnSpPr>
            <p:nvPr/>
          </p:nvCxnSpPr>
          <p:spPr>
            <a:xfrm flipH="1" flipV="1">
              <a:off x="5180773" y="4217998"/>
              <a:ext cx="1068973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5B2A3209-0EA6-42C1-85C6-7209C72ED8B4}"/>
                </a:ext>
              </a:extLst>
            </p:cNvPr>
            <p:cNvSpPr/>
            <p:nvPr/>
          </p:nvSpPr>
          <p:spPr>
            <a:xfrm>
              <a:off x="5257091" y="3940999"/>
              <a:ext cx="83912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200" dirty="0"/>
                <a:t>Pull image</a:t>
              </a:r>
              <a:endParaRPr lang="en-US" sz="1200" dirty="0"/>
            </a:p>
          </p:txBody>
        </p:sp>
        <p:cxnSp>
          <p:nvCxnSpPr>
            <p:cNvPr id="121" name="Connecteur droit avec flèche 120">
              <a:extLst>
                <a:ext uri="{FF2B5EF4-FFF2-40B4-BE49-F238E27FC236}">
                  <a16:creationId xmlns:a16="http://schemas.microsoft.com/office/drawing/2014/main" id="{7B543726-BF0E-4038-B354-291F23F38CCF}"/>
                </a:ext>
              </a:extLst>
            </p:cNvPr>
            <p:cNvCxnSpPr>
              <a:cxnSpLocks/>
              <a:stCxn id="76" idx="3"/>
            </p:cNvCxnSpPr>
            <p:nvPr/>
          </p:nvCxnSpPr>
          <p:spPr>
            <a:xfrm>
              <a:off x="2902157" y="4219365"/>
              <a:ext cx="8388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19A024E-9DB8-4A2D-B347-541FC2AD12BA}"/>
                </a:ext>
              </a:extLst>
            </p:cNvPr>
            <p:cNvSpPr/>
            <p:nvPr/>
          </p:nvSpPr>
          <p:spPr>
            <a:xfrm>
              <a:off x="2887597" y="3949740"/>
              <a:ext cx="83912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200" dirty="0"/>
                <a:t>Pull code</a:t>
              </a:r>
              <a:endParaRPr lang="en-US" sz="1200" dirty="0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4D3E796-9A0E-4139-84F1-F6C739FC0813}"/>
                </a:ext>
              </a:extLst>
            </p:cNvPr>
            <p:cNvSpPr/>
            <p:nvPr/>
          </p:nvSpPr>
          <p:spPr>
            <a:xfrm>
              <a:off x="983533" y="3947135"/>
              <a:ext cx="83912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200" dirty="0"/>
                <a:t>Push code</a:t>
              </a:r>
              <a:endParaRPr lang="en-US" sz="1200" dirty="0"/>
            </a:p>
          </p:txBody>
        </p:sp>
        <p:cxnSp>
          <p:nvCxnSpPr>
            <p:cNvPr id="134" name="Connecteur droit avec flèche 133">
              <a:extLst>
                <a:ext uri="{FF2B5EF4-FFF2-40B4-BE49-F238E27FC236}">
                  <a16:creationId xmlns:a16="http://schemas.microsoft.com/office/drawing/2014/main" id="{1C71D417-A7BF-4C52-B687-C29B8F4D53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8182" y="4217998"/>
              <a:ext cx="895715" cy="13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4FD5691B-C3AA-4835-9AF2-C8C364AC66B6}"/>
                </a:ext>
              </a:extLst>
            </p:cNvPr>
            <p:cNvSpPr/>
            <p:nvPr/>
          </p:nvSpPr>
          <p:spPr>
            <a:xfrm>
              <a:off x="4021792" y="3220482"/>
              <a:ext cx="93505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200" dirty="0" err="1"/>
                <a:t>Build</a:t>
              </a:r>
              <a:r>
                <a:rPr lang="fr-FR" sz="1200" dirty="0"/>
                <a:t> image</a:t>
              </a:r>
              <a:endParaRPr lang="en-US" sz="1200" dirty="0"/>
            </a:p>
          </p:txBody>
        </p:sp>
        <p:sp>
          <p:nvSpPr>
            <p:cNvPr id="144" name="Flèche : en arc 143">
              <a:extLst>
                <a:ext uri="{FF2B5EF4-FFF2-40B4-BE49-F238E27FC236}">
                  <a16:creationId xmlns:a16="http://schemas.microsoft.com/office/drawing/2014/main" id="{505E21AA-EA08-4BB7-ADE8-81C135865823}"/>
                </a:ext>
              </a:extLst>
            </p:cNvPr>
            <p:cNvSpPr/>
            <p:nvPr/>
          </p:nvSpPr>
          <p:spPr>
            <a:xfrm rot="900000">
              <a:off x="4003970" y="3503649"/>
              <a:ext cx="978408" cy="978408"/>
            </a:xfrm>
            <a:prstGeom prst="circularArrow">
              <a:avLst>
                <a:gd name="adj1" fmla="val 2091"/>
                <a:gd name="adj2" fmla="val 533497"/>
                <a:gd name="adj3" fmla="val 20448460"/>
                <a:gd name="adj4" fmla="val 9755785"/>
                <a:gd name="adj5" fmla="val 375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846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e 155">
            <a:extLst>
              <a:ext uri="{FF2B5EF4-FFF2-40B4-BE49-F238E27FC236}">
                <a16:creationId xmlns:a16="http://schemas.microsoft.com/office/drawing/2014/main" id="{EB0B861A-F173-4DD9-82D5-D052C4AE855B}"/>
              </a:ext>
            </a:extLst>
          </p:cNvPr>
          <p:cNvGrpSpPr/>
          <p:nvPr/>
        </p:nvGrpSpPr>
        <p:grpSpPr>
          <a:xfrm>
            <a:off x="83040" y="1220765"/>
            <a:ext cx="11818252" cy="5637234"/>
            <a:chOff x="83040" y="1220765"/>
            <a:chExt cx="11818252" cy="5637234"/>
          </a:xfrm>
        </p:grpSpPr>
        <p:grpSp>
          <p:nvGrpSpPr>
            <p:cNvPr id="58" name="Groupe 57">
              <a:extLst>
                <a:ext uri="{FF2B5EF4-FFF2-40B4-BE49-F238E27FC236}">
                  <a16:creationId xmlns:a16="http://schemas.microsoft.com/office/drawing/2014/main" id="{83FC3F76-9ED8-4390-A2FA-D31D3E4DB296}"/>
                </a:ext>
              </a:extLst>
            </p:cNvPr>
            <p:cNvGrpSpPr/>
            <p:nvPr/>
          </p:nvGrpSpPr>
          <p:grpSpPr>
            <a:xfrm>
              <a:off x="83040" y="1258304"/>
              <a:ext cx="3726962" cy="369332"/>
              <a:chOff x="298080" y="2151682"/>
              <a:chExt cx="1259746" cy="369332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B8ED283-CE63-40FF-BA53-056208CE5930}"/>
                  </a:ext>
                </a:extLst>
              </p:cNvPr>
              <p:cNvSpPr/>
              <p:nvPr/>
            </p:nvSpPr>
            <p:spPr>
              <a:xfrm>
                <a:off x="298080" y="2177423"/>
                <a:ext cx="483602" cy="322385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/>
                  <a:t>APP</a:t>
                </a:r>
                <a:endParaRPr lang="en-US" b="1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8737147F-14CE-4C3E-B17A-9B6C4A99F49B}"/>
                  </a:ext>
                </a:extLst>
              </p:cNvPr>
              <p:cNvSpPr/>
              <p:nvPr/>
            </p:nvSpPr>
            <p:spPr>
              <a:xfrm>
                <a:off x="778248" y="2151682"/>
                <a:ext cx="77957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b="1" dirty="0"/>
                  <a:t>@: </a:t>
                </a:r>
                <a:r>
                  <a:rPr lang="fr-FR" dirty="0"/>
                  <a:t>rezbuildapp.estia.fr</a:t>
                </a:r>
                <a:endParaRPr lang="en-US" dirty="0"/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C6DF6EC-73F8-4F93-8248-A1D26F6A3FD2}"/>
                </a:ext>
              </a:extLst>
            </p:cNvPr>
            <p:cNvSpPr/>
            <p:nvPr/>
          </p:nvSpPr>
          <p:spPr>
            <a:xfrm>
              <a:off x="85578" y="1612407"/>
              <a:ext cx="11815714" cy="524559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4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46BA7F0-2303-4941-8FE0-BEB7A06EC9D6}"/>
                </a:ext>
              </a:extLst>
            </p:cNvPr>
            <p:cNvSpPr/>
            <p:nvPr/>
          </p:nvSpPr>
          <p:spPr>
            <a:xfrm>
              <a:off x="6563360" y="1220765"/>
              <a:ext cx="533793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b="1" dirty="0" err="1"/>
                <a:t>with</a:t>
              </a:r>
              <a:r>
                <a:rPr lang="fr-FR" b="1" dirty="0"/>
                <a:t>: </a:t>
              </a:r>
              <a:r>
                <a:rPr lang="fr-FR" dirty="0"/>
                <a:t>Docker, </a:t>
              </a:r>
              <a:r>
                <a:rPr lang="fr-FR" dirty="0" err="1"/>
                <a:t>NodeJS</a:t>
              </a:r>
              <a:r>
                <a:rPr lang="fr-FR" dirty="0"/>
                <a:t>, Socket.io, </a:t>
              </a:r>
              <a:r>
                <a:rPr lang="fr-FR" dirty="0" err="1"/>
                <a:t>ReactJS</a:t>
              </a:r>
              <a:r>
                <a:rPr lang="fr-FR" dirty="0"/>
                <a:t>, </a:t>
              </a:r>
              <a:r>
                <a:rPr lang="fr-FR" dirty="0" err="1"/>
                <a:t>Materializecss</a:t>
              </a:r>
              <a:endParaRPr lang="en-US" dirty="0"/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DBD72C45-EAD8-476D-8D3C-E27E0168108C}"/>
                </a:ext>
              </a:extLst>
            </p:cNvPr>
            <p:cNvGrpSpPr/>
            <p:nvPr/>
          </p:nvGrpSpPr>
          <p:grpSpPr>
            <a:xfrm>
              <a:off x="467043" y="5161611"/>
              <a:ext cx="2361829" cy="1047010"/>
              <a:chOff x="242959" y="4222342"/>
              <a:chExt cx="2361829" cy="1047010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27368DF7-4669-4A1D-898C-1A25632F00F7}"/>
                  </a:ext>
                </a:extLst>
              </p:cNvPr>
              <p:cNvSpPr/>
              <p:nvPr/>
            </p:nvSpPr>
            <p:spPr>
              <a:xfrm>
                <a:off x="242959" y="4222342"/>
                <a:ext cx="1210973" cy="369332"/>
              </a:xfrm>
              <a:prstGeom prst="rect">
                <a:avLst/>
              </a:prstGeom>
              <a:ln w="19050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fr-FR" b="1" dirty="0"/>
                  <a:t>@:</a:t>
                </a:r>
                <a:r>
                  <a:rPr lang="fr-FR" dirty="0"/>
                  <a:t> /</a:t>
                </a:r>
                <a:r>
                  <a:rPr lang="fr-FR" dirty="0" err="1"/>
                  <a:t>signup</a:t>
                </a:r>
                <a:endParaRPr lang="en-US" dirty="0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4899823A-C185-460B-AA12-B4CB07947AE1}"/>
                  </a:ext>
                </a:extLst>
              </p:cNvPr>
              <p:cNvSpPr/>
              <p:nvPr/>
            </p:nvSpPr>
            <p:spPr>
              <a:xfrm>
                <a:off x="290708" y="4607125"/>
                <a:ext cx="2314080" cy="3012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sz="1600" b="1" dirty="0" err="1">
                    <a:solidFill>
                      <a:schemeClr val="tx1"/>
                    </a:solidFill>
                  </a:rPr>
                  <a:t>SignupComponent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9B0EF398-24A7-4CD1-AD6C-879413E343A7}"/>
                  </a:ext>
                </a:extLst>
              </p:cNvPr>
              <p:cNvSpPr/>
              <p:nvPr/>
            </p:nvSpPr>
            <p:spPr>
              <a:xfrm>
                <a:off x="290708" y="4908401"/>
                <a:ext cx="2314080" cy="36095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1600" dirty="0" err="1">
                    <a:solidFill>
                      <a:schemeClr val="tx1"/>
                    </a:solidFill>
                  </a:rPr>
                  <a:t>Signup</a:t>
                </a:r>
                <a:r>
                  <a:rPr lang="fr-FR" sz="1600" dirty="0">
                    <a:solidFill>
                      <a:schemeClr val="tx1"/>
                    </a:solidFill>
                  </a:rPr>
                  <a:t>()</a:t>
                </a:r>
                <a:endParaRPr lang="fr-FR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1E699DD3-A5F7-44EC-B761-8EEC65D5B629}"/>
                </a:ext>
              </a:extLst>
            </p:cNvPr>
            <p:cNvGrpSpPr/>
            <p:nvPr/>
          </p:nvGrpSpPr>
          <p:grpSpPr>
            <a:xfrm>
              <a:off x="538183" y="1980989"/>
              <a:ext cx="2314080" cy="1037772"/>
              <a:chOff x="290708" y="4231580"/>
              <a:chExt cx="2314080" cy="1037772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3BA035E3-3308-4257-83BA-63A4F5FE5A52}"/>
                  </a:ext>
                </a:extLst>
              </p:cNvPr>
              <p:cNvSpPr/>
              <p:nvPr/>
            </p:nvSpPr>
            <p:spPr>
              <a:xfrm>
                <a:off x="300868" y="4231580"/>
                <a:ext cx="1142044" cy="369332"/>
              </a:xfrm>
              <a:prstGeom prst="rect">
                <a:avLst/>
              </a:prstGeom>
              <a:ln w="19050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fr-FR" b="1" dirty="0"/>
                  <a:t>@:</a:t>
                </a:r>
                <a:r>
                  <a:rPr lang="fr-FR" dirty="0"/>
                  <a:t> /</a:t>
                </a:r>
                <a:r>
                  <a:rPr lang="fr-FR" dirty="0" err="1"/>
                  <a:t>signin</a:t>
                </a:r>
                <a:endParaRPr lang="en-US" dirty="0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EA60CAE5-C466-432B-9208-E77CD69F38E0}"/>
                  </a:ext>
                </a:extLst>
              </p:cNvPr>
              <p:cNvSpPr/>
              <p:nvPr/>
            </p:nvSpPr>
            <p:spPr>
              <a:xfrm>
                <a:off x="290708" y="4607125"/>
                <a:ext cx="2314080" cy="3012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sz="1600" b="1" dirty="0" err="1">
                    <a:solidFill>
                      <a:schemeClr val="tx1"/>
                    </a:solidFill>
                  </a:rPr>
                  <a:t>SigninComponent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46C807EF-DA46-404F-84AC-EE1FBC9C1F33}"/>
                  </a:ext>
                </a:extLst>
              </p:cNvPr>
              <p:cNvSpPr/>
              <p:nvPr/>
            </p:nvSpPr>
            <p:spPr>
              <a:xfrm>
                <a:off x="290708" y="4908401"/>
                <a:ext cx="2314080" cy="36095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1600" dirty="0" err="1">
                    <a:solidFill>
                      <a:schemeClr val="tx1"/>
                    </a:solidFill>
                  </a:rPr>
                  <a:t>Signin</a:t>
                </a:r>
                <a:r>
                  <a:rPr lang="fr-FR" sz="1600" dirty="0">
                    <a:solidFill>
                      <a:schemeClr val="tx1"/>
                    </a:solidFill>
                  </a:rPr>
                  <a:t>()</a:t>
                </a:r>
                <a:endParaRPr lang="fr-FR" sz="14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" name="Connecteur : en angle 3">
              <a:extLst>
                <a:ext uri="{FF2B5EF4-FFF2-40B4-BE49-F238E27FC236}">
                  <a16:creationId xmlns:a16="http://schemas.microsoft.com/office/drawing/2014/main" id="{2A0B4E75-2EB3-448A-8D1D-36864B125072}"/>
                </a:ext>
              </a:extLst>
            </p:cNvPr>
            <p:cNvCxnSpPr>
              <a:cxnSpLocks/>
              <a:stCxn id="83" idx="1"/>
              <a:endCxn id="79" idx="1"/>
            </p:cNvCxnSpPr>
            <p:nvPr/>
          </p:nvCxnSpPr>
          <p:spPr>
            <a:xfrm rot="10800000" flipV="1">
              <a:off x="514793" y="2507172"/>
              <a:ext cx="23391" cy="3189860"/>
            </a:xfrm>
            <a:prstGeom prst="bentConnector3">
              <a:avLst>
                <a:gd name="adj1" fmla="val 1077299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 : en angle 84">
              <a:extLst>
                <a:ext uri="{FF2B5EF4-FFF2-40B4-BE49-F238E27FC236}">
                  <a16:creationId xmlns:a16="http://schemas.microsoft.com/office/drawing/2014/main" id="{793F4002-98AD-42AF-9AF1-30374EF0E85F}"/>
                </a:ext>
              </a:extLst>
            </p:cNvPr>
            <p:cNvCxnSpPr>
              <a:cxnSpLocks/>
              <a:stCxn id="79" idx="0"/>
              <a:endCxn id="84" idx="2"/>
            </p:cNvCxnSpPr>
            <p:nvPr/>
          </p:nvCxnSpPr>
          <p:spPr>
            <a:xfrm flipV="1">
              <a:off x="1671832" y="3018761"/>
              <a:ext cx="23391" cy="25276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A74A423E-6E39-405A-B29F-A9A012F05010}"/>
                </a:ext>
              </a:extLst>
            </p:cNvPr>
            <p:cNvGrpSpPr/>
            <p:nvPr/>
          </p:nvGrpSpPr>
          <p:grpSpPr>
            <a:xfrm>
              <a:off x="4458905" y="4229188"/>
              <a:ext cx="2683264" cy="2522448"/>
              <a:chOff x="4573526" y="2592410"/>
              <a:chExt cx="2683264" cy="2522448"/>
            </a:xfrm>
          </p:grpSpPr>
          <p:grpSp>
            <p:nvGrpSpPr>
              <p:cNvPr id="87" name="Groupe 86">
                <a:extLst>
                  <a:ext uri="{FF2B5EF4-FFF2-40B4-BE49-F238E27FC236}">
                    <a16:creationId xmlns:a16="http://schemas.microsoft.com/office/drawing/2014/main" id="{5A7A8CCD-FF22-407C-9845-5553346E695E}"/>
                  </a:ext>
                </a:extLst>
              </p:cNvPr>
              <p:cNvGrpSpPr/>
              <p:nvPr/>
            </p:nvGrpSpPr>
            <p:grpSpPr>
              <a:xfrm>
                <a:off x="4573526" y="2592410"/>
                <a:ext cx="2677053" cy="1043336"/>
                <a:chOff x="290707" y="4226016"/>
                <a:chExt cx="2677053" cy="1043336"/>
              </a:xfrm>
            </p:grpSpPr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A6AD8F0E-7801-4343-B8F1-734C607D70A4}"/>
                    </a:ext>
                  </a:extLst>
                </p:cNvPr>
                <p:cNvSpPr/>
                <p:nvPr/>
              </p:nvSpPr>
              <p:spPr>
                <a:xfrm>
                  <a:off x="301324" y="4226016"/>
                  <a:ext cx="598241" cy="369332"/>
                </a:xfrm>
                <a:prstGeom prst="rect">
                  <a:avLst/>
                </a:prstGeom>
                <a:ln w="19050">
                  <a:noFill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fr-FR" b="1" dirty="0"/>
                    <a:t>@:</a:t>
                  </a:r>
                  <a:r>
                    <a:rPr lang="fr-FR" dirty="0"/>
                    <a:t> /</a:t>
                  </a:r>
                  <a:endParaRPr lang="en-US" dirty="0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4711D4F8-02DB-43F4-AA2F-DF55E13B6479}"/>
                    </a:ext>
                  </a:extLst>
                </p:cNvPr>
                <p:cNvSpPr/>
                <p:nvPr/>
              </p:nvSpPr>
              <p:spPr>
                <a:xfrm>
                  <a:off x="290708" y="4607125"/>
                  <a:ext cx="2677052" cy="30127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fr-FR" sz="1600" b="1" dirty="0" err="1">
                      <a:solidFill>
                        <a:schemeClr val="tx1"/>
                      </a:solidFill>
                    </a:rPr>
                    <a:t>NavBarComponent</a:t>
                  </a:r>
                  <a:endParaRPr 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37C7DDFA-F580-4585-93B7-02F0275166A2}"/>
                    </a:ext>
                  </a:extLst>
                </p:cNvPr>
                <p:cNvSpPr/>
                <p:nvPr/>
              </p:nvSpPr>
              <p:spPr>
                <a:xfrm>
                  <a:off x="290707" y="4908401"/>
                  <a:ext cx="2677053" cy="36095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fr-FR" sz="1600" dirty="0" err="1">
                      <a:solidFill>
                        <a:schemeClr val="tx1"/>
                      </a:solidFill>
                    </a:rPr>
                    <a:t>Signout</a:t>
                  </a:r>
                  <a:r>
                    <a:rPr lang="fr-FR" sz="1600" dirty="0">
                      <a:solidFill>
                        <a:schemeClr val="tx1"/>
                      </a:solidFill>
                    </a:rPr>
                    <a:t>()</a:t>
                  </a:r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1" name="Groupe 10">
                <a:extLst>
                  <a:ext uri="{FF2B5EF4-FFF2-40B4-BE49-F238E27FC236}">
                    <a16:creationId xmlns:a16="http://schemas.microsoft.com/office/drawing/2014/main" id="{62F8ECC6-F949-45C8-B512-3072FE74CAF2}"/>
                  </a:ext>
                </a:extLst>
              </p:cNvPr>
              <p:cNvGrpSpPr/>
              <p:nvPr/>
            </p:nvGrpSpPr>
            <p:grpSpPr>
              <a:xfrm>
                <a:off x="4573527" y="3632170"/>
                <a:ext cx="2683263" cy="1482688"/>
                <a:chOff x="4573527" y="3632170"/>
                <a:chExt cx="2683263" cy="1482688"/>
              </a:xfrm>
            </p:grpSpPr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B9A70552-64D2-4C6E-8137-6B4D38763A2D}"/>
                    </a:ext>
                  </a:extLst>
                </p:cNvPr>
                <p:cNvSpPr/>
                <p:nvPr/>
              </p:nvSpPr>
              <p:spPr>
                <a:xfrm>
                  <a:off x="4573527" y="3632170"/>
                  <a:ext cx="2680158" cy="3693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fr-FR" sz="1600" b="1" dirty="0" err="1">
                      <a:solidFill>
                        <a:schemeClr val="tx1"/>
                      </a:solidFill>
                    </a:rPr>
                    <a:t>ProjectComponent</a:t>
                  </a:r>
                  <a:endParaRPr 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90F44528-645F-4FE5-9D4D-C0AE9B858150}"/>
                    </a:ext>
                  </a:extLst>
                </p:cNvPr>
                <p:cNvSpPr/>
                <p:nvPr/>
              </p:nvSpPr>
              <p:spPr>
                <a:xfrm>
                  <a:off x="4576632" y="4003809"/>
                  <a:ext cx="2680158" cy="1111049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fr-FR" sz="1600" dirty="0" err="1">
                      <a:solidFill>
                        <a:schemeClr val="tx1"/>
                      </a:solidFill>
                    </a:rPr>
                    <a:t>CreateProject</a:t>
                  </a:r>
                  <a:r>
                    <a:rPr lang="fr-FR" sz="1600" dirty="0">
                      <a:solidFill>
                        <a:schemeClr val="tx1"/>
                      </a:solidFill>
                    </a:rPr>
                    <a:t>(</a:t>
                  </a:r>
                  <a:r>
                    <a:rPr lang="fr-FR" sz="1600" dirty="0" err="1">
                      <a:solidFill>
                        <a:schemeClr val="tx1"/>
                      </a:solidFill>
                    </a:rPr>
                    <a:t>map</a:t>
                  </a:r>
                  <a:r>
                    <a:rPr lang="fr-FR" sz="1600" dirty="0">
                      <a:solidFill>
                        <a:schemeClr val="tx1"/>
                      </a:solidFill>
                    </a:rPr>
                    <a:t>)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fr-FR" sz="1600" dirty="0" err="1">
                      <a:solidFill>
                        <a:schemeClr val="tx1"/>
                      </a:solidFill>
                    </a:rPr>
                    <a:t>GetProject</a:t>
                  </a:r>
                  <a:r>
                    <a:rPr lang="fr-FR" sz="1600" dirty="0">
                      <a:solidFill>
                        <a:schemeClr val="tx1"/>
                      </a:solidFill>
                    </a:rPr>
                    <a:t>(</a:t>
                  </a:r>
                  <a:r>
                    <a:rPr lang="fr-FR" sz="1600" dirty="0" err="1">
                      <a:solidFill>
                        <a:schemeClr val="tx1"/>
                      </a:solidFill>
                    </a:rPr>
                    <a:t>filter</a:t>
                  </a:r>
                  <a:r>
                    <a:rPr lang="fr-FR" sz="1600" dirty="0">
                      <a:solidFill>
                        <a:schemeClr val="tx1"/>
                      </a:solidFill>
                    </a:rPr>
                    <a:t>)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fr-FR" sz="1600" dirty="0" err="1">
                      <a:solidFill>
                        <a:schemeClr val="tx1"/>
                      </a:solidFill>
                    </a:rPr>
                    <a:t>UpdateProject</a:t>
                  </a:r>
                  <a:r>
                    <a:rPr lang="fr-FR" sz="1600" dirty="0">
                      <a:solidFill>
                        <a:schemeClr val="tx1"/>
                      </a:solidFill>
                    </a:rPr>
                    <a:t>(</a:t>
                  </a:r>
                  <a:r>
                    <a:rPr lang="fr-FR" sz="1600" dirty="0" err="1">
                      <a:solidFill>
                        <a:schemeClr val="tx1"/>
                      </a:solidFill>
                    </a:rPr>
                    <a:t>filter</a:t>
                  </a:r>
                  <a:r>
                    <a:rPr lang="fr-FR" sz="1600" dirty="0">
                      <a:solidFill>
                        <a:schemeClr val="tx1"/>
                      </a:solidFill>
                    </a:rPr>
                    <a:t>, </a:t>
                  </a:r>
                  <a:r>
                    <a:rPr lang="fr-FR" sz="1600" dirty="0" err="1">
                      <a:solidFill>
                        <a:schemeClr val="tx1"/>
                      </a:solidFill>
                    </a:rPr>
                    <a:t>map</a:t>
                  </a:r>
                  <a:r>
                    <a:rPr lang="fr-FR" sz="1600" dirty="0">
                      <a:solidFill>
                        <a:schemeClr val="tx1"/>
                      </a:solidFill>
                    </a:rPr>
                    <a:t>)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fr-FR" sz="1600" dirty="0" err="1">
                      <a:solidFill>
                        <a:schemeClr val="tx1"/>
                      </a:solidFill>
                    </a:rPr>
                    <a:t>DeleteProject</a:t>
                  </a:r>
                  <a:r>
                    <a:rPr lang="fr-FR" sz="1600" dirty="0">
                      <a:solidFill>
                        <a:schemeClr val="tx1"/>
                      </a:solidFill>
                    </a:rPr>
                    <a:t>(</a:t>
                  </a:r>
                  <a:r>
                    <a:rPr lang="fr-FR" sz="1600" dirty="0" err="1">
                      <a:solidFill>
                        <a:schemeClr val="tx1"/>
                      </a:solidFill>
                    </a:rPr>
                    <a:t>filter</a:t>
                  </a:r>
                  <a:r>
                    <a:rPr lang="fr-FR" sz="1600" dirty="0">
                      <a:solidFill>
                        <a:schemeClr val="tx1"/>
                      </a:solidFill>
                    </a:rPr>
                    <a:t>)</a:t>
                  </a:r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cxnSp>
          <p:nvCxnSpPr>
            <p:cNvPr id="99" name="Connecteur : en angle 98">
              <a:extLst>
                <a:ext uri="{FF2B5EF4-FFF2-40B4-BE49-F238E27FC236}">
                  <a16:creationId xmlns:a16="http://schemas.microsoft.com/office/drawing/2014/main" id="{146535F9-E775-4873-9AB0-57460D04BDF3}"/>
                </a:ext>
              </a:extLst>
            </p:cNvPr>
            <p:cNvCxnSpPr>
              <a:cxnSpLocks/>
              <a:stCxn id="89" idx="1"/>
              <a:endCxn id="83" idx="3"/>
            </p:cNvCxnSpPr>
            <p:nvPr/>
          </p:nvCxnSpPr>
          <p:spPr>
            <a:xfrm rot="10800000">
              <a:off x="2852264" y="2507173"/>
              <a:ext cx="1606643" cy="2253763"/>
            </a:xfrm>
            <a:prstGeom prst="bentConnector3">
              <a:avLst>
                <a:gd name="adj1" fmla="val 87213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 : en angle 107">
              <a:extLst>
                <a:ext uri="{FF2B5EF4-FFF2-40B4-BE49-F238E27FC236}">
                  <a16:creationId xmlns:a16="http://schemas.microsoft.com/office/drawing/2014/main" id="{F882F535-0CEE-4AB7-9A32-5A1AAE1E17B1}"/>
                </a:ext>
              </a:extLst>
            </p:cNvPr>
            <p:cNvCxnSpPr>
              <a:cxnSpLocks/>
              <a:stCxn id="89" idx="3"/>
              <a:endCxn id="106" idx="1"/>
            </p:cNvCxnSpPr>
            <p:nvPr/>
          </p:nvCxnSpPr>
          <p:spPr>
            <a:xfrm flipV="1">
              <a:off x="7135958" y="2462741"/>
              <a:ext cx="1971259" cy="229819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4" name="Groupe 123">
              <a:extLst>
                <a:ext uri="{FF2B5EF4-FFF2-40B4-BE49-F238E27FC236}">
                  <a16:creationId xmlns:a16="http://schemas.microsoft.com/office/drawing/2014/main" id="{2BB3C55B-40BA-42FF-A872-AC19A15C8190}"/>
                </a:ext>
              </a:extLst>
            </p:cNvPr>
            <p:cNvGrpSpPr/>
            <p:nvPr/>
          </p:nvGrpSpPr>
          <p:grpSpPr>
            <a:xfrm>
              <a:off x="9107211" y="1612407"/>
              <a:ext cx="2546606" cy="5036019"/>
              <a:chOff x="8569716" y="2690674"/>
              <a:chExt cx="2546606" cy="5036019"/>
            </a:xfrm>
          </p:grpSpPr>
          <p:grpSp>
            <p:nvGrpSpPr>
              <p:cNvPr id="39" name="Groupe 38">
                <a:extLst>
                  <a:ext uri="{FF2B5EF4-FFF2-40B4-BE49-F238E27FC236}">
                    <a16:creationId xmlns:a16="http://schemas.microsoft.com/office/drawing/2014/main" id="{682CE6E2-7A1E-4024-B193-4BA7BF8EDDD4}"/>
                  </a:ext>
                </a:extLst>
              </p:cNvPr>
              <p:cNvGrpSpPr/>
              <p:nvPr/>
            </p:nvGrpSpPr>
            <p:grpSpPr>
              <a:xfrm>
                <a:off x="8569716" y="6246499"/>
                <a:ext cx="2546601" cy="1480194"/>
                <a:chOff x="8052815" y="5036299"/>
                <a:chExt cx="3041905" cy="1480194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F1A68BD5-F67B-450B-99CD-2E29AEA50E75}"/>
                    </a:ext>
                  </a:extLst>
                </p:cNvPr>
                <p:cNvSpPr/>
                <p:nvPr/>
              </p:nvSpPr>
              <p:spPr>
                <a:xfrm>
                  <a:off x="8052815" y="5036299"/>
                  <a:ext cx="3041903" cy="3693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fr-FR" sz="1600" b="1" dirty="0" err="1">
                      <a:solidFill>
                        <a:schemeClr val="tx1"/>
                      </a:solidFill>
                    </a:rPr>
                    <a:t>TasksComponent</a:t>
                  </a:r>
                  <a:endParaRPr 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7BA4217B-DB72-4D52-B62D-E46F3978F2EC}"/>
                    </a:ext>
                  </a:extLst>
                </p:cNvPr>
                <p:cNvSpPr/>
                <p:nvPr/>
              </p:nvSpPr>
              <p:spPr>
                <a:xfrm>
                  <a:off x="8052816" y="5405444"/>
                  <a:ext cx="3041904" cy="1111049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fr-FR" sz="1600" dirty="0" err="1">
                      <a:solidFill>
                        <a:schemeClr val="tx1"/>
                      </a:solidFill>
                    </a:rPr>
                    <a:t>CreateTask</a:t>
                  </a:r>
                  <a:r>
                    <a:rPr lang="fr-FR" sz="1600" dirty="0">
                      <a:solidFill>
                        <a:schemeClr val="tx1"/>
                      </a:solidFill>
                    </a:rPr>
                    <a:t>(</a:t>
                  </a:r>
                  <a:r>
                    <a:rPr lang="fr-FR" sz="1600" dirty="0" err="1">
                      <a:solidFill>
                        <a:schemeClr val="tx1"/>
                      </a:solidFill>
                    </a:rPr>
                    <a:t>map</a:t>
                  </a:r>
                  <a:r>
                    <a:rPr lang="fr-FR" sz="1600" dirty="0">
                      <a:solidFill>
                        <a:schemeClr val="tx1"/>
                      </a:solidFill>
                    </a:rPr>
                    <a:t>)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fr-FR" sz="1600" dirty="0" err="1">
                      <a:solidFill>
                        <a:schemeClr val="tx1"/>
                      </a:solidFill>
                    </a:rPr>
                    <a:t>GetTask</a:t>
                  </a:r>
                  <a:r>
                    <a:rPr lang="fr-FR" sz="1600" dirty="0">
                      <a:solidFill>
                        <a:schemeClr val="tx1"/>
                      </a:solidFill>
                    </a:rPr>
                    <a:t>(</a:t>
                  </a:r>
                  <a:r>
                    <a:rPr lang="fr-FR" sz="1600" dirty="0" err="1">
                      <a:solidFill>
                        <a:schemeClr val="tx1"/>
                      </a:solidFill>
                    </a:rPr>
                    <a:t>filter</a:t>
                  </a:r>
                  <a:r>
                    <a:rPr lang="fr-FR" sz="1600" dirty="0">
                      <a:solidFill>
                        <a:schemeClr val="tx1"/>
                      </a:solidFill>
                    </a:rPr>
                    <a:t>)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fr-FR" sz="1600" dirty="0" err="1">
                      <a:solidFill>
                        <a:schemeClr val="tx1"/>
                      </a:solidFill>
                    </a:rPr>
                    <a:t>UpdateTask</a:t>
                  </a:r>
                  <a:r>
                    <a:rPr lang="fr-FR" sz="1600" dirty="0">
                      <a:solidFill>
                        <a:schemeClr val="tx1"/>
                      </a:solidFill>
                    </a:rPr>
                    <a:t>(</a:t>
                  </a:r>
                  <a:r>
                    <a:rPr lang="fr-FR" sz="1600" dirty="0" err="1">
                      <a:solidFill>
                        <a:schemeClr val="tx1"/>
                      </a:solidFill>
                    </a:rPr>
                    <a:t>map</a:t>
                  </a:r>
                  <a:r>
                    <a:rPr lang="fr-FR" sz="1600" dirty="0">
                      <a:solidFill>
                        <a:schemeClr val="tx1"/>
                      </a:solidFill>
                    </a:rPr>
                    <a:t>)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fr-FR" sz="1600" dirty="0" err="1">
                      <a:solidFill>
                        <a:schemeClr val="tx1"/>
                      </a:solidFill>
                    </a:rPr>
                    <a:t>DeleteTask</a:t>
                  </a:r>
                  <a:r>
                    <a:rPr lang="fr-FR" sz="1600" dirty="0">
                      <a:solidFill>
                        <a:schemeClr val="tx1"/>
                      </a:solidFill>
                    </a:rPr>
                    <a:t>(</a:t>
                  </a:r>
                  <a:r>
                    <a:rPr lang="fr-FR" sz="1600" dirty="0" err="1">
                      <a:solidFill>
                        <a:schemeClr val="tx1"/>
                      </a:solidFill>
                    </a:rPr>
                    <a:t>map</a:t>
                  </a:r>
                  <a:r>
                    <a:rPr lang="fr-FR" sz="1600" dirty="0">
                      <a:solidFill>
                        <a:schemeClr val="tx1"/>
                      </a:solidFill>
                    </a:rPr>
                    <a:t>)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endParaRPr lang="fr-FR" sz="1600" dirty="0">
                    <a:solidFill>
                      <a:schemeClr val="tx1"/>
                    </a:solidFill>
                  </a:endParaRP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endParaRPr lang="fr-FR" sz="1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1" name="Groupe 120">
                <a:extLst>
                  <a:ext uri="{FF2B5EF4-FFF2-40B4-BE49-F238E27FC236}">
                    <a16:creationId xmlns:a16="http://schemas.microsoft.com/office/drawing/2014/main" id="{FCD2574D-4EB0-46DA-9D65-EFB105427242}"/>
                  </a:ext>
                </a:extLst>
              </p:cNvPr>
              <p:cNvGrpSpPr/>
              <p:nvPr/>
            </p:nvGrpSpPr>
            <p:grpSpPr>
              <a:xfrm>
                <a:off x="8569716" y="2690674"/>
                <a:ext cx="2546606" cy="3549204"/>
                <a:chOff x="8052810" y="3258075"/>
                <a:chExt cx="2546606" cy="3549204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1D629D16-BCA9-4186-9F55-70690D6EC271}"/>
                    </a:ext>
                  </a:extLst>
                </p:cNvPr>
                <p:cNvSpPr/>
                <p:nvPr/>
              </p:nvSpPr>
              <p:spPr>
                <a:xfrm>
                  <a:off x="8061768" y="3258075"/>
                  <a:ext cx="1783950" cy="369332"/>
                </a:xfrm>
                <a:prstGeom prst="rect">
                  <a:avLst/>
                </a:prstGeom>
                <a:ln w="19050">
                  <a:noFill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fr-FR" b="1" dirty="0"/>
                    <a:t>@:</a:t>
                  </a:r>
                  <a:r>
                    <a:rPr lang="fr-FR" dirty="0"/>
                    <a:t> /&lt;</a:t>
                  </a:r>
                  <a:r>
                    <a:rPr lang="fr-FR" dirty="0" err="1"/>
                    <a:t>project_id</a:t>
                  </a:r>
                  <a:r>
                    <a:rPr lang="fr-FR" dirty="0"/>
                    <a:t>&gt;</a:t>
                  </a:r>
                  <a:endParaRPr lang="en-US" dirty="0"/>
                </a:p>
              </p:txBody>
            </p:sp>
            <p:grpSp>
              <p:nvGrpSpPr>
                <p:cNvPr id="120" name="Groupe 119">
                  <a:extLst>
                    <a:ext uri="{FF2B5EF4-FFF2-40B4-BE49-F238E27FC236}">
                      <a16:creationId xmlns:a16="http://schemas.microsoft.com/office/drawing/2014/main" id="{80261EF0-B41B-447B-B03D-7ECFDA2C9294}"/>
                    </a:ext>
                  </a:extLst>
                </p:cNvPr>
                <p:cNvGrpSpPr/>
                <p:nvPr/>
              </p:nvGrpSpPr>
              <p:grpSpPr>
                <a:xfrm>
                  <a:off x="8052810" y="3626657"/>
                  <a:ext cx="2546606" cy="3180622"/>
                  <a:chOff x="8052810" y="3626657"/>
                  <a:chExt cx="2546606" cy="3180622"/>
                </a:xfrm>
              </p:grpSpPr>
              <p:grpSp>
                <p:nvGrpSpPr>
                  <p:cNvPr id="116" name="Groupe 115">
                    <a:extLst>
                      <a:ext uri="{FF2B5EF4-FFF2-40B4-BE49-F238E27FC236}">
                        <a16:creationId xmlns:a16="http://schemas.microsoft.com/office/drawing/2014/main" id="{BC6D683C-C74D-4962-A455-0CB5398BD190}"/>
                      </a:ext>
                    </a:extLst>
                  </p:cNvPr>
                  <p:cNvGrpSpPr/>
                  <p:nvPr/>
                </p:nvGrpSpPr>
                <p:grpSpPr>
                  <a:xfrm>
                    <a:off x="8052816" y="3626657"/>
                    <a:ext cx="2546597" cy="662227"/>
                    <a:chOff x="8052817" y="3626657"/>
                    <a:chExt cx="2314080" cy="662227"/>
                  </a:xfrm>
                </p:grpSpPr>
                <p:sp>
                  <p:nvSpPr>
                    <p:cNvPr id="105" name="Rectangle 104">
                      <a:extLst>
                        <a:ext uri="{FF2B5EF4-FFF2-40B4-BE49-F238E27FC236}">
                          <a16:creationId xmlns:a16="http://schemas.microsoft.com/office/drawing/2014/main" id="{CE062197-8672-4447-A572-1891F3F4A5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52817" y="3626657"/>
                      <a:ext cx="2314080" cy="301276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/>
                    <a:p>
                      <a:pPr algn="ctr"/>
                      <a:r>
                        <a:rPr lang="fr-FR" sz="1600" b="1" dirty="0" err="1">
                          <a:solidFill>
                            <a:schemeClr val="tx1"/>
                          </a:solidFill>
                        </a:rPr>
                        <a:t>NavBarComponent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6" name="Rectangle 105">
                      <a:extLst>
                        <a:ext uri="{FF2B5EF4-FFF2-40B4-BE49-F238E27FC236}">
                          <a16:creationId xmlns:a16="http://schemas.microsoft.com/office/drawing/2014/main" id="{28789F4A-AE42-417E-B040-A78A1C6D00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52817" y="3927933"/>
                      <a:ext cx="2314080" cy="360951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fr-FR" sz="1600" dirty="0" err="1">
                          <a:solidFill>
                            <a:schemeClr val="tx1"/>
                          </a:solidFill>
                        </a:rPr>
                        <a:t>Signout</a:t>
                      </a:r>
                      <a:r>
                        <a:rPr lang="fr-FR" sz="160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114" name="Groupe 113">
                    <a:extLst>
                      <a:ext uri="{FF2B5EF4-FFF2-40B4-BE49-F238E27FC236}">
                        <a16:creationId xmlns:a16="http://schemas.microsoft.com/office/drawing/2014/main" id="{EF3C6227-4728-4865-AC92-62D096A511B4}"/>
                      </a:ext>
                    </a:extLst>
                  </p:cNvPr>
                  <p:cNvGrpSpPr/>
                  <p:nvPr/>
                </p:nvGrpSpPr>
                <p:grpSpPr>
                  <a:xfrm>
                    <a:off x="8052814" y="4289735"/>
                    <a:ext cx="2546602" cy="1038692"/>
                    <a:chOff x="8052815" y="4289735"/>
                    <a:chExt cx="2546605" cy="1038692"/>
                  </a:xfrm>
                </p:grpSpPr>
                <p:sp>
                  <p:nvSpPr>
                    <p:cNvPr id="57" name="Rectangle 56">
                      <a:extLst>
                        <a:ext uri="{FF2B5EF4-FFF2-40B4-BE49-F238E27FC236}">
                          <a16:creationId xmlns:a16="http://schemas.microsoft.com/office/drawing/2014/main" id="{93275030-C845-404A-A5CC-CA63DABBC1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52815" y="4289735"/>
                      <a:ext cx="2546603" cy="369332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/>
                    <a:p>
                      <a:pPr algn="ctr"/>
                      <a:r>
                        <a:rPr lang="fr-FR" sz="1600" b="1" dirty="0" err="1">
                          <a:solidFill>
                            <a:schemeClr val="tx1"/>
                          </a:solidFill>
                        </a:rPr>
                        <a:t>UsersComponent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11" name="Rectangle 110">
                      <a:extLst>
                        <a:ext uri="{FF2B5EF4-FFF2-40B4-BE49-F238E27FC236}">
                          <a16:creationId xmlns:a16="http://schemas.microsoft.com/office/drawing/2014/main" id="{94C6A980-39F0-432B-8DDF-9EC938CF5E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52816" y="4659068"/>
                      <a:ext cx="2546604" cy="669359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fr-FR" sz="1600" dirty="0" err="1">
                          <a:solidFill>
                            <a:schemeClr val="tx1"/>
                          </a:solidFill>
                        </a:rPr>
                        <a:t>GetUser</a:t>
                      </a:r>
                      <a:r>
                        <a:rPr lang="fr-FR" sz="16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fr-FR" sz="1600" dirty="0" err="1">
                          <a:solidFill>
                            <a:schemeClr val="tx1"/>
                          </a:solidFill>
                        </a:rPr>
                        <a:t>filter</a:t>
                      </a:r>
                      <a:r>
                        <a:rPr lang="fr-FR" sz="16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fr-FR" sz="1600" dirty="0" err="1">
                          <a:solidFill>
                            <a:schemeClr val="tx1"/>
                          </a:solidFill>
                        </a:rPr>
                        <a:t>UpdateUser</a:t>
                      </a:r>
                      <a:r>
                        <a:rPr lang="fr-FR" sz="16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fr-FR" sz="1600" dirty="0" err="1">
                          <a:solidFill>
                            <a:schemeClr val="tx1"/>
                          </a:solidFill>
                        </a:rPr>
                        <a:t>filter</a:t>
                      </a:r>
                      <a:r>
                        <a:rPr lang="fr-FR" sz="16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fr-FR" sz="1600" dirty="0" err="1">
                          <a:solidFill>
                            <a:schemeClr val="tx1"/>
                          </a:solidFill>
                        </a:rPr>
                        <a:t>map</a:t>
                      </a:r>
                      <a:r>
                        <a:rPr lang="fr-FR" sz="16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117" name="Groupe 116">
                    <a:extLst>
                      <a:ext uri="{FF2B5EF4-FFF2-40B4-BE49-F238E27FC236}">
                        <a16:creationId xmlns:a16="http://schemas.microsoft.com/office/drawing/2014/main" id="{8ADED468-BBB4-4A10-A747-E6FF6A317C64}"/>
                      </a:ext>
                    </a:extLst>
                  </p:cNvPr>
                  <p:cNvGrpSpPr/>
                  <p:nvPr/>
                </p:nvGrpSpPr>
                <p:grpSpPr>
                  <a:xfrm>
                    <a:off x="8052810" y="5327085"/>
                    <a:ext cx="2546603" cy="1480194"/>
                    <a:chOff x="8052815" y="5036299"/>
                    <a:chExt cx="3041905" cy="1480194"/>
                  </a:xfrm>
                </p:grpSpPr>
                <p:sp>
                  <p:nvSpPr>
                    <p:cNvPr id="118" name="Rectangle 117">
                      <a:extLst>
                        <a:ext uri="{FF2B5EF4-FFF2-40B4-BE49-F238E27FC236}">
                          <a16:creationId xmlns:a16="http://schemas.microsoft.com/office/drawing/2014/main" id="{6351AB32-4AAF-4F2B-AD4B-99624DC45B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52815" y="5036299"/>
                      <a:ext cx="3041903" cy="369332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/>
                    <a:p>
                      <a:pPr algn="ctr"/>
                      <a:r>
                        <a:rPr lang="fr-FR" sz="1600" b="1" dirty="0" err="1">
                          <a:solidFill>
                            <a:schemeClr val="tx1"/>
                          </a:solidFill>
                        </a:rPr>
                        <a:t>RevisionsComponent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19" name="Rectangle 118">
                      <a:extLst>
                        <a:ext uri="{FF2B5EF4-FFF2-40B4-BE49-F238E27FC236}">
                          <a16:creationId xmlns:a16="http://schemas.microsoft.com/office/drawing/2014/main" id="{E3B0FF9A-CC71-43E0-B577-7FE1AF11B5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52816" y="5405444"/>
                      <a:ext cx="3041904" cy="1111049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fr-FR" sz="1600" dirty="0" err="1">
                          <a:solidFill>
                            <a:schemeClr val="tx1"/>
                          </a:solidFill>
                        </a:rPr>
                        <a:t>CreateRevision</a:t>
                      </a:r>
                      <a:r>
                        <a:rPr lang="fr-FR" sz="16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fr-FR" sz="1600" dirty="0" err="1">
                          <a:solidFill>
                            <a:schemeClr val="tx1"/>
                          </a:solidFill>
                        </a:rPr>
                        <a:t>map</a:t>
                      </a:r>
                      <a:r>
                        <a:rPr lang="fr-FR" sz="16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fr-FR" sz="1600" dirty="0" err="1">
                          <a:solidFill>
                            <a:schemeClr val="tx1"/>
                          </a:solidFill>
                        </a:rPr>
                        <a:t>GetRevision</a:t>
                      </a:r>
                      <a:r>
                        <a:rPr lang="fr-FR" sz="16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fr-FR" sz="1600" dirty="0" err="1">
                          <a:solidFill>
                            <a:schemeClr val="tx1"/>
                          </a:solidFill>
                        </a:rPr>
                        <a:t>filter</a:t>
                      </a:r>
                      <a:r>
                        <a:rPr lang="fr-FR" sz="16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fr-FR" sz="1600" dirty="0" err="1">
                          <a:solidFill>
                            <a:schemeClr val="tx1"/>
                          </a:solidFill>
                        </a:rPr>
                        <a:t>UpdateRevision</a:t>
                      </a:r>
                      <a:r>
                        <a:rPr lang="fr-FR" sz="16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fr-FR" sz="1600" dirty="0" err="1">
                          <a:solidFill>
                            <a:schemeClr val="tx1"/>
                          </a:solidFill>
                        </a:rPr>
                        <a:t>map</a:t>
                      </a:r>
                      <a:r>
                        <a:rPr lang="fr-FR" sz="16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fr-FR" sz="1600" dirty="0" err="1">
                          <a:solidFill>
                            <a:schemeClr val="tx1"/>
                          </a:solidFill>
                        </a:rPr>
                        <a:t>DeleteRevision</a:t>
                      </a:r>
                      <a:r>
                        <a:rPr lang="fr-FR" sz="16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fr-FR" sz="1600" dirty="0" err="1">
                          <a:solidFill>
                            <a:schemeClr val="tx1"/>
                          </a:solidFill>
                        </a:rPr>
                        <a:t>map</a:t>
                      </a:r>
                      <a:r>
                        <a:rPr lang="fr-FR" sz="16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fr-FR" sz="160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</p:grp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CE1F96A-A0EF-4E0B-8E05-DB4073FD7F8B}"/>
                </a:ext>
              </a:extLst>
            </p:cNvPr>
            <p:cNvSpPr/>
            <p:nvPr/>
          </p:nvSpPr>
          <p:spPr>
            <a:xfrm>
              <a:off x="3013336" y="4773597"/>
              <a:ext cx="14814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 err="1"/>
                <a:t>isNotSignedIn</a:t>
              </a:r>
              <a:endParaRPr lang="en-US" dirty="0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B44614C5-5FE7-48BE-A4F2-45116CD66816}"/>
                </a:ext>
              </a:extLst>
            </p:cNvPr>
            <p:cNvSpPr/>
            <p:nvPr/>
          </p:nvSpPr>
          <p:spPr>
            <a:xfrm>
              <a:off x="7138353" y="4764065"/>
              <a:ext cx="13270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 err="1"/>
                <a:t>openProject</a:t>
              </a:r>
              <a:endParaRPr lang="en-US" dirty="0"/>
            </a:p>
          </p:txBody>
        </p:sp>
        <p:cxnSp>
          <p:nvCxnSpPr>
            <p:cNvPr id="145" name="Connecteur : en angle 144">
              <a:extLst>
                <a:ext uri="{FF2B5EF4-FFF2-40B4-BE49-F238E27FC236}">
                  <a16:creationId xmlns:a16="http://schemas.microsoft.com/office/drawing/2014/main" id="{349F467C-CA41-4E79-A971-53441C8E599C}"/>
                </a:ext>
              </a:extLst>
            </p:cNvPr>
            <p:cNvCxnSpPr>
              <a:cxnSpLocks/>
              <a:stCxn id="105" idx="1"/>
              <a:endCxn id="83" idx="3"/>
            </p:cNvCxnSpPr>
            <p:nvPr/>
          </p:nvCxnSpPr>
          <p:spPr>
            <a:xfrm rot="10800000" flipV="1">
              <a:off x="2852263" y="2131626"/>
              <a:ext cx="6254954" cy="375545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ADC224E9-EF86-403D-874C-F1378736F4AE}"/>
                </a:ext>
              </a:extLst>
            </p:cNvPr>
            <p:cNvSpPr/>
            <p:nvPr/>
          </p:nvSpPr>
          <p:spPr>
            <a:xfrm>
              <a:off x="7608297" y="1743763"/>
              <a:ext cx="14814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 err="1"/>
                <a:t>isNotSignedIn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35367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84140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</TotalTime>
  <Words>457</Words>
  <Application>Microsoft Office PowerPoint</Application>
  <PresentationFormat>Grand écran</PresentationFormat>
  <Paragraphs>132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DANIEL</dc:creator>
  <cp:lastModifiedBy>Maxime DANIEL</cp:lastModifiedBy>
  <cp:revision>36</cp:revision>
  <dcterms:created xsi:type="dcterms:W3CDTF">2019-03-12T09:38:40Z</dcterms:created>
  <dcterms:modified xsi:type="dcterms:W3CDTF">2019-03-26T11:05:47Z</dcterms:modified>
</cp:coreProperties>
</file>