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344" r:id="rId4"/>
    <p:sldId id="347" r:id="rId5"/>
    <p:sldId id="354" r:id="rId6"/>
    <p:sldId id="348" r:id="rId7"/>
    <p:sldId id="353" r:id="rId8"/>
    <p:sldId id="307" r:id="rId9"/>
    <p:sldId id="351" r:id="rId10"/>
    <p:sldId id="259" r:id="rId11"/>
    <p:sldId id="359" r:id="rId12"/>
    <p:sldId id="356" r:id="rId13"/>
    <p:sldId id="298" r:id="rId14"/>
    <p:sldId id="352" r:id="rId15"/>
    <p:sldId id="358" r:id="rId16"/>
    <p:sldId id="357" r:id="rId17"/>
    <p:sldId id="349" r:id="rId18"/>
    <p:sldId id="35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921" autoAdjust="0"/>
  </p:normalViewPr>
  <p:slideViewPr>
    <p:cSldViewPr snapToGrid="0" showGuides="1">
      <p:cViewPr varScale="1">
        <p:scale>
          <a:sx n="52" d="100"/>
          <a:sy n="52" d="100"/>
        </p:scale>
        <p:origin x="108" y="6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30/07/2024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842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263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pring-projects/spring-cli/releases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56635" y="329174"/>
            <a:ext cx="6862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Structure d’un project spring boot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20" y="1283382"/>
            <a:ext cx="4987080" cy="473904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465070" y="1087157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executer un project 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336" y="3579896"/>
            <a:ext cx="5087746" cy="2089609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48" y="3579896"/>
            <a:ext cx="5201376" cy="130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260247" y="477727"/>
            <a:ext cx="9113463" cy="1813528"/>
          </a:xfrm>
        </p:spPr>
        <p:txBody>
          <a:bodyPr/>
          <a:lstStyle/>
          <a:p>
            <a:r>
              <a:rPr lang="fr-FR" sz="4400" dirty="0" smtClean="0"/>
              <a:t>STRUCTURE FONCTIONNELLE DE SPRING BOOT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2410480"/>
            <a:ext cx="6095998" cy="35186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984" y="3333494"/>
            <a:ext cx="2213920" cy="205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879836" y="1122055"/>
            <a:ext cx="63166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d’utilisé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spring boot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011784" y="2547206"/>
            <a:ext cx="758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gestion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de la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sécurité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en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utilisent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le SPRING SECURITE 6, qui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gére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authentification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autorisation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011785" y="4197814"/>
            <a:ext cx="697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3"/>
                </a:solidFill>
              </a:rPr>
              <a:t>Spring</a:t>
            </a:r>
            <a:r>
              <a:rPr lang="fr-FR" sz="2000" b="1" dirty="0">
                <a:solidFill>
                  <a:schemeClr val="accent3"/>
                </a:solidFill>
              </a:rPr>
              <a:t>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011784" y="3485852"/>
            <a:ext cx="509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</a:t>
            </a:r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simplicité</a:t>
            </a:r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de la configuration d’un </a:t>
            </a:r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2735535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3592205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4448875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135489" y="5224796"/>
            <a:ext cx="6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20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2000" b="1" dirty="0" smtClean="0">
                <a:solidFill>
                  <a:schemeClr val="accent4"/>
                </a:solidFill>
              </a:rPr>
              <a:t>.</a:t>
            </a:r>
            <a:endParaRPr lang="fr-FR" sz="20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5321969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retient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que Spring boot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est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framework base sur le spring framework de java et qui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permet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developer des applications web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autonome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des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microservice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2925595" y="4720371"/>
            <a:ext cx="6071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THANK YOU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1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653820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ém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mable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1867" dirty="0" smtClean="0">
                <a:latin typeface="Candara" panose="020E0502030303020204" pitchFamily="34" charset="0"/>
                <a:cs typeface="Arial" pitchFamily="34" charset="0"/>
              </a:rPr>
              <a:t>attention</a:t>
            </a:r>
            <a:endParaRPr lang="ko-KR" altLang="en-US" sz="1867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844666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968942" y="1600199"/>
            <a:ext cx="882482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/>
              <a:t>https://objis.com/votre-premiere-application-spring-avec-spring-boot/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9856" y="604330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70387" y="5390215"/>
            <a:ext cx="848341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github.com/spring-projects/spring-cli/releases</a:t>
            </a:r>
            <a:endParaRPr lang="en-US" sz="2800" dirty="0" smtClean="0"/>
          </a:p>
          <a:p>
            <a:r>
              <a:rPr lang="en-US" sz="2800" dirty="0"/>
              <a:t>spring-boot-cli-3.3.2.RELEASE-bin</a:t>
            </a:r>
          </a:p>
        </p:txBody>
      </p:sp>
    </p:spTree>
    <p:extLst>
      <p:ext uri="{BB962C8B-B14F-4D97-AF65-F5344CB8AC3E}">
        <p14:creationId xmlns:p14="http://schemas.microsoft.com/office/powerpoint/2010/main" val="394338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623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70030" y="1526929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88924" y="1449264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553913" y="2385957"/>
            <a:ext cx="3565688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outil nécessaire pour utiliser Springs boot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520560" y="2308282"/>
            <a:ext cx="981106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1570029" y="3099603"/>
            <a:ext cx="418963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Installation, creation structure et 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execution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d’un project sprint boot</a:t>
            </a:r>
            <a:endParaRPr lang="ko-KR" altLang="en-US" sz="20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573942" y="3227500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1541593" y="4268283"/>
            <a:ext cx="397324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 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fonctionnelle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de spring boot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560487" y="4141012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626904" y="4891348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d’utiliseer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spring boot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72807" y="4807809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543935" y="5615540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2" name="TextBox 9">
            <a:extLst>
              <a:ext uri="{FF2B5EF4-FFF2-40B4-BE49-F238E27FC236}">
                <a16:creationId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645798" y="5548225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07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79481" y="1878286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8375" y="1905441"/>
            <a:ext cx="98110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924319" y="690246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79477" y="2426167"/>
            <a:ext cx="9460187" cy="206210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boot est une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extension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du </a:t>
            </a:r>
            <a:r>
              <a:rPr lang="fr-FR" altLang="ko-KR" sz="32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Framework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qui permet de mettre en place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rapidement </a:t>
            </a:r>
            <a:r>
              <a:rPr lang="fr-FR" altLang="ko-KR" sz="3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des applications web en utilisent langage de programmation java </a:t>
            </a:r>
            <a:endParaRPr lang="ko-KR" altLang="en-US" sz="32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8">
            <a:extLst>
              <a:ext uri="{FF2B5EF4-FFF2-40B4-BE49-F238E27FC236}">
                <a16:creationId xmlns:a16="http://schemas.microsoft.com/office/drawing/2014/main" id="{C062103B-F514-4BE9-B5B2-C13878D2FE7C}"/>
              </a:ext>
            </a:extLst>
          </p:cNvPr>
          <p:cNvSpPr txBox="1"/>
          <p:nvPr/>
        </p:nvSpPr>
        <p:spPr>
          <a:xfrm>
            <a:off x="6388275" y="3138606"/>
            <a:ext cx="512055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2000" b="1" dirty="0" smtClean="0"/>
              <a:t>SPRING</a:t>
            </a:r>
            <a:r>
              <a:rPr lang="fr-FR" altLang="ko-KR" sz="2000" dirty="0" smtClean="0"/>
              <a:t> est un </a:t>
            </a:r>
            <a:r>
              <a:rPr lang="fr-FR" altLang="ko-KR" sz="2000" b="1" dirty="0" smtClean="0"/>
              <a:t>Framework</a:t>
            </a:r>
            <a:r>
              <a:rPr lang="fr-FR" altLang="ko-KR" sz="2000" dirty="0" smtClean="0"/>
              <a:t> </a:t>
            </a:r>
            <a:r>
              <a:rPr lang="fr-FR" altLang="ko-KR" sz="2000" dirty="0" smtClean="0"/>
              <a:t>java développe par </a:t>
            </a:r>
            <a:r>
              <a:rPr lang="fr-FR" sz="2000" b="1" dirty="0" smtClean="0"/>
              <a:t>Rod Johnson </a:t>
            </a:r>
            <a:r>
              <a:rPr lang="fr-FR" sz="2000" dirty="0" smtClean="0"/>
              <a:t>en </a:t>
            </a:r>
            <a:r>
              <a:rPr lang="fr-FR" sz="2000" b="1" dirty="0" smtClean="0"/>
              <a:t>2000</a:t>
            </a:r>
            <a:r>
              <a:rPr lang="fr-FR" sz="2000" dirty="0" smtClean="0"/>
              <a:t> et qui permet de crée des </a:t>
            </a:r>
            <a:r>
              <a:rPr lang="fr-FR" sz="2000" b="1" dirty="0" smtClean="0"/>
              <a:t>projets </a:t>
            </a:r>
            <a:r>
              <a:rPr lang="fr-FR" sz="2000" b="1" dirty="0" smtClean="0"/>
              <a:t>Springs </a:t>
            </a:r>
            <a:r>
              <a:rPr lang="fr-FR" sz="2000" dirty="0" smtClean="0"/>
              <a:t>tel que :</a:t>
            </a: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6383379" y="303342"/>
            <a:ext cx="4794732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sprint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framework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789" y="2025060"/>
            <a:ext cx="3807912" cy="101931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79241" y="4712868"/>
            <a:ext cx="2131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 smtClean="0"/>
              <a:t>Spring</a:t>
            </a:r>
            <a:r>
              <a:rPr lang="fr-FR" b="1" dirty="0" smtClean="0"/>
              <a:t> </a:t>
            </a:r>
            <a:r>
              <a:rPr lang="fr-FR" b="1" dirty="0" smtClean="0"/>
              <a:t>Boot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8445998" y="5288688"/>
            <a:ext cx="22387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Cloud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6563062" y="5693969"/>
            <a:ext cx="22176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Data</a:t>
            </a:r>
            <a:endParaRPr lang="fr-FR" b="1" dirty="0"/>
          </a:p>
        </p:txBody>
      </p:sp>
      <p:sp>
        <p:nvSpPr>
          <p:cNvPr id="7" name="Rectangle 6"/>
          <p:cNvSpPr/>
          <p:nvPr/>
        </p:nvSpPr>
        <p:spPr>
          <a:xfrm>
            <a:off x="8418786" y="4699311"/>
            <a:ext cx="20915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</a:t>
            </a:r>
            <a:r>
              <a:rPr lang="fr-FR" b="1" dirty="0" smtClean="0"/>
              <a:t>Security</a:t>
            </a:r>
            <a:endParaRPr lang="fr-FR" b="1" dirty="0"/>
          </a:p>
        </p:txBody>
      </p:sp>
      <p:sp>
        <p:nvSpPr>
          <p:cNvPr id="9" name="Rectangle 8"/>
          <p:cNvSpPr/>
          <p:nvPr/>
        </p:nvSpPr>
        <p:spPr>
          <a:xfrm>
            <a:off x="6521283" y="5154303"/>
            <a:ext cx="1492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err="1"/>
              <a:t>Spring</a:t>
            </a:r>
            <a:r>
              <a:rPr lang="fr-FR" b="1" dirty="0"/>
              <a:t> MVC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845269" y="398652"/>
            <a:ext cx="693378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nt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5893198" y="3777246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001198" y="3777246"/>
            <a:ext cx="5535273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001198" y="4700995"/>
            <a:ext cx="5535273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751181" y="3878266"/>
            <a:ext cx="291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automatique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729702" y="4736539"/>
            <a:ext cx="40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135211" y="3907205"/>
            <a:ext cx="63636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126976" y="4810192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6001197" y="5641434"/>
            <a:ext cx="5997969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</a:t>
            </a:r>
            <a:r>
              <a:rPr lang="fr-FR" dirty="0" smtClean="0">
                <a:solidFill>
                  <a:srgbClr val="161616"/>
                </a:solidFill>
                <a:latin typeface="inherit"/>
              </a:rPr>
              <a:t>Possibilité </a:t>
            </a:r>
            <a:r>
              <a:rPr lang="fr-FR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6126976" y="5678270"/>
            <a:ext cx="6528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outies necessaires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592927" y="1675239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54" name="Rectangle 53"/>
          <p:cNvSpPr/>
          <p:nvPr/>
        </p:nvSpPr>
        <p:spPr>
          <a:xfrm>
            <a:off x="7592927" y="3563710"/>
            <a:ext cx="36321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rgbClr val="F6D106"/>
                </a:solidFill>
                <a:latin typeface="Roboto"/>
              </a:rPr>
              <a:t>Spring</a:t>
            </a:r>
            <a:r>
              <a:rPr lang="fr-FR" sz="2800" b="1" cap="all" dirty="0" smtClean="0">
                <a:solidFill>
                  <a:srgbClr val="F6D106"/>
                </a:solidFill>
                <a:latin typeface="Roboto"/>
              </a:rPr>
              <a:t> boot cli</a:t>
            </a:r>
            <a:endParaRPr lang="fr-FR" sz="2800" b="1" i="0" cap="all" dirty="0">
              <a:solidFill>
                <a:srgbClr val="F6D106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10120843" y="5423894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rgbClr val="224A90"/>
                </a:solidFill>
                <a:latin typeface="Roboto"/>
              </a:rPr>
              <a:t>gradle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606658" y="2598092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rgbClr val="00ACD8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8969" y="1730964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2663394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552" y="5412943"/>
            <a:ext cx="552038" cy="50033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937" y="5525348"/>
            <a:ext cx="473633" cy="387928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7592927" y="4444827"/>
            <a:ext cx="22513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rgbClr val="224A90"/>
                </a:solidFill>
                <a:latin typeface="Roboto"/>
              </a:rPr>
              <a:t>SDKMAN</a:t>
            </a:r>
            <a:endParaRPr lang="fr-FR" sz="2800" b="1" i="0" cap="all" dirty="0">
              <a:solidFill>
                <a:srgbClr val="224A90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4484996"/>
            <a:ext cx="495369" cy="514422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10" y="3578638"/>
            <a:ext cx="527495" cy="4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1935446" y="805958"/>
            <a:ext cx="7726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COMMENT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INSTALLER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60639" y="2460966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7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2172058" y="2480117"/>
            <a:ext cx="81788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D’allé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navigateur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entrée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lien :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download spring boot CLI  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5978" y="665564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72058" y="3186574"/>
            <a:ext cx="2589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Télèchagé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fichier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zip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172058" y="3821298"/>
            <a:ext cx="1935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xtait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dossier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172058" y="431078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metre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Chemin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d’accé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variable </a:t>
            </a:r>
            <a:r>
              <a:rPr lang="en-US" altLang="ko-KR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d’envirronnement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72058" y="4877469"/>
            <a:ext cx="75920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invite de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la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suivant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: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spring --version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60638" y="3152023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60638" y="372070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60638" y="425219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560637" y="4916361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9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62743" y="712823"/>
            <a:ext cx="8519457" cy="765779"/>
          </a:xfrm>
        </p:spPr>
        <p:txBody>
          <a:bodyPr/>
          <a:lstStyle/>
          <a:p>
            <a:r>
              <a:rPr lang="en-US" sz="4400" dirty="0" smtClean="0"/>
              <a:t>Creation </a:t>
            </a:r>
            <a:r>
              <a:rPr lang="en-US" sz="4400" dirty="0" smtClean="0"/>
              <a:t>projet</a:t>
            </a:r>
            <a:r>
              <a:rPr lang="en-US" sz="4400" dirty="0" smtClean="0"/>
              <a:t> spring boot</a:t>
            </a:r>
            <a:endParaRPr lang="en-US" sz="4400" dirty="0"/>
          </a:p>
        </p:txBody>
      </p:sp>
      <p:sp>
        <p:nvSpPr>
          <p:cNvPr id="38" name="Espace réservé du numéro de diapositive 3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47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1652455" y="6594908"/>
            <a:ext cx="291176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1849409" y="2487846"/>
            <a:ext cx="774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invite de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dans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l’ordre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les 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commandes</a:t>
            </a:r>
            <a:r>
              <a:rPr lang="en-US" altLang="ko-KR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694447" y="1676038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a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partie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de spring boot CLI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38400" y="325734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spring</a:t>
            </a:r>
            <a:r>
              <a:rPr lang="fr-FR" b="1" dirty="0"/>
              <a:t> </a:t>
            </a:r>
            <a:r>
              <a:rPr lang="fr-FR" b="1" dirty="0"/>
              <a:t>init</a:t>
            </a:r>
            <a:r>
              <a:rPr lang="fr-FR" b="1" dirty="0" smtClean="0"/>
              <a:t>;</a:t>
            </a:r>
            <a:endParaRPr lang="fr-FR" b="1" dirty="0"/>
          </a:p>
        </p:txBody>
      </p:sp>
      <p:sp>
        <p:nvSpPr>
          <p:cNvPr id="4" name="Rectangle 3"/>
          <p:cNvSpPr/>
          <p:nvPr/>
        </p:nvSpPr>
        <p:spPr>
          <a:xfrm>
            <a:off x="2438400" y="37826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/>
              <a:t>spring</a:t>
            </a:r>
            <a:r>
              <a:rPr lang="fr-FR" b="1" dirty="0"/>
              <a:t> </a:t>
            </a:r>
            <a:r>
              <a:rPr lang="fr-FR" b="1" dirty="0"/>
              <a:t>init</a:t>
            </a:r>
            <a:r>
              <a:rPr lang="fr-FR" b="1" dirty="0"/>
              <a:t> -</a:t>
            </a:r>
            <a:r>
              <a:rPr lang="fr-FR" b="1" dirty="0" smtClean="0"/>
              <a:t>dweb,jpa,security</a:t>
            </a:r>
            <a:r>
              <a:rPr lang="fr-FR" b="1" dirty="0" smtClean="0"/>
              <a:t>;</a:t>
            </a:r>
          </a:p>
        </p:txBody>
      </p:sp>
      <p:sp>
        <p:nvSpPr>
          <p:cNvPr id="5" name="Rectangle 4"/>
          <p:cNvSpPr/>
          <p:nvPr/>
        </p:nvSpPr>
        <p:spPr>
          <a:xfrm>
            <a:off x="2438400" y="424144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/>
              <a:t>init</a:t>
            </a:r>
            <a:r>
              <a:rPr lang="en-US" b="1" dirty="0"/>
              <a:t> -</a:t>
            </a:r>
            <a:r>
              <a:rPr lang="en-US" b="1" dirty="0"/>
              <a:t>dweb,jpa,security</a:t>
            </a:r>
            <a:r>
              <a:rPr lang="en-US" b="1" dirty="0"/>
              <a:t> –build maven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2438400" y="47428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/>
              <a:t>init</a:t>
            </a:r>
            <a:r>
              <a:rPr lang="en-US" b="1" dirty="0"/>
              <a:t> -</a:t>
            </a:r>
            <a:r>
              <a:rPr lang="en-US" b="1" dirty="0"/>
              <a:t>dweb,jpa,security</a:t>
            </a:r>
            <a:r>
              <a:rPr lang="en-US" b="1" dirty="0"/>
              <a:t> –build </a:t>
            </a:r>
            <a:r>
              <a:rPr lang="en-US" b="1" dirty="0"/>
              <a:t>gradle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2438400" y="520669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/>
              <a:t>init</a:t>
            </a:r>
            <a:r>
              <a:rPr lang="en-US" b="1" dirty="0"/>
              <a:t> -</a:t>
            </a:r>
            <a:r>
              <a:rPr lang="en-US" b="1" dirty="0"/>
              <a:t>dweb,jpa,security</a:t>
            </a:r>
            <a:r>
              <a:rPr lang="en-US" b="1" dirty="0"/>
              <a:t> –build maven -p war</a:t>
            </a:r>
            <a:r>
              <a:rPr lang="en-US" b="1" dirty="0" smtClean="0"/>
              <a:t>;</a:t>
            </a:r>
            <a:endParaRPr lang="en-US" b="1" dirty="0"/>
          </a:p>
        </p:txBody>
      </p:sp>
      <p:sp>
        <p:nvSpPr>
          <p:cNvPr id="9" name="Rectangle 8"/>
          <p:cNvSpPr/>
          <p:nvPr/>
        </p:nvSpPr>
        <p:spPr>
          <a:xfrm>
            <a:off x="2438400" y="5668863"/>
            <a:ext cx="69998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spring </a:t>
            </a:r>
            <a:r>
              <a:rPr lang="en-US" b="1" dirty="0"/>
              <a:t>init</a:t>
            </a:r>
            <a:r>
              <a:rPr lang="en-US" b="1" dirty="0"/>
              <a:t> -</a:t>
            </a:r>
            <a:r>
              <a:rPr lang="en-US" b="1" dirty="0"/>
              <a:t>dweb,jpa,security</a:t>
            </a:r>
            <a:r>
              <a:rPr lang="en-US" b="1" dirty="0"/>
              <a:t> –build maven -p war </a:t>
            </a:r>
            <a:r>
              <a:rPr lang="en-US" b="1" dirty="0"/>
              <a:t>monappli</a:t>
            </a:r>
            <a:r>
              <a:rPr lang="en-US" b="1" dirty="0"/>
              <a:t>.</a:t>
            </a:r>
            <a:endParaRPr lang="fr-FR" b="1" dirty="0"/>
          </a:p>
        </p:txBody>
      </p:sp>
      <p:sp>
        <p:nvSpPr>
          <p:cNvPr id="13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8" y="3213468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1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4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7" y="373645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2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7" y="414552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3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6" y="4656184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5" y="5084487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32">
            <a:extLst>
              <a:ext uri="{FF2B5EF4-FFF2-40B4-BE49-F238E27FC236}">
                <a16:creationId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1844416" y="5668420"/>
            <a:ext cx="413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6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961190" y="1185506"/>
            <a:ext cx="545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un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navigateur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entrée 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(Spring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731276" y="359097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et le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téléchager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97269"/>
            <a:ext cx="9806152" cy="4385931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6958</TotalTime>
  <Words>453</Words>
  <Application>Microsoft Office PowerPoint</Application>
  <PresentationFormat>Grand écran</PresentationFormat>
  <Paragraphs>114</Paragraphs>
  <Slides>16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8" baseType="lpstr">
      <vt:lpstr>Arial</vt:lpstr>
      <vt:lpstr>Arial Unicode MS</vt:lpstr>
      <vt:lpstr>Calibri</vt:lpstr>
      <vt:lpstr>Cambria</vt:lpstr>
      <vt:lpstr>Candara</vt:lpstr>
      <vt:lpstr>IBM Plex Sans</vt:lpstr>
      <vt:lpstr>inherit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maxime</cp:lastModifiedBy>
  <cp:revision>294</cp:revision>
  <dcterms:created xsi:type="dcterms:W3CDTF">2020-01-20T05:08:25Z</dcterms:created>
  <dcterms:modified xsi:type="dcterms:W3CDTF">2024-07-30T04:52:32Z</dcterms:modified>
</cp:coreProperties>
</file>