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handoutMasterIdLst>
    <p:handoutMasterId r:id="rId15"/>
  </p:handoutMasterIdLst>
  <p:sldIdLst>
    <p:sldId id="344" r:id="rId4"/>
    <p:sldId id="347" r:id="rId5"/>
    <p:sldId id="348" r:id="rId6"/>
    <p:sldId id="353" r:id="rId7"/>
    <p:sldId id="307" r:id="rId8"/>
    <p:sldId id="351" r:id="rId9"/>
    <p:sldId id="259" r:id="rId10"/>
    <p:sldId id="298" r:id="rId11"/>
    <p:sldId id="352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9" autoAdjust="0"/>
    <p:restoredTop sz="94714" autoAdjust="0"/>
  </p:normalViewPr>
  <p:slideViewPr>
    <p:cSldViewPr snapToGrid="0" showGuides="1">
      <p:cViewPr varScale="1">
        <p:scale>
          <a:sx n="77" d="100"/>
          <a:sy n="77" d="100"/>
        </p:scale>
        <p:origin x="114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26/07/2024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Bonsoir </a:t>
            </a:r>
            <a:r>
              <a:rPr lang="fr-FR" dirty="0" err="1" smtClean="0"/>
              <a:t>mr</a:t>
            </a:r>
            <a:r>
              <a:rPr lang="fr-FR" dirty="0" smtClean="0"/>
              <a:t> et madame.</a:t>
            </a:r>
            <a:r>
              <a:rPr lang="fr-FR" baseline="0" dirty="0" smtClean="0"/>
              <a:t> Il était question pour moi de faire une présentation de la structure Afreetech Cameroun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 (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Boot) est un outil qui accélère et simplifie le développement d'applications Web et de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avec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xmlns="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xmlns="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xmlns="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xmlns="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xmlns="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xmlns="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xmlns="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xmlns="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xmlns="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xmlns="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-398584" y="479719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THANK YOU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1" name="TextBox 4">
            <a:extLst>
              <a:ext uri="{FF2B5EF4-FFF2-40B4-BE49-F238E27FC236}">
                <a16:creationId xmlns=""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Merci pour </a:t>
            </a:r>
            <a:r>
              <a:rPr lang="en-US" altLang="ko-KR" sz="1867" dirty="0" err="1" smtClean="0">
                <a:latin typeface="Candara" panose="020E0502030303020204" pitchFamily="34" charset="0"/>
                <a:cs typeface="Arial" pitchFamily="34" charset="0"/>
              </a:rPr>
              <a:t>votre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867" dirty="0" err="1" smtClean="0">
                <a:latin typeface="Candara" panose="020E0502030303020204" pitchFamily="34" charset="0"/>
                <a:cs typeface="Arial" pitchFamily="34" charset="0"/>
              </a:rPr>
              <a:t>amable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attention</a:t>
            </a:r>
            <a:endParaRPr lang="ko-KR" altLang="en-US" sz="1867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844666"/>
            <a:ext cx="10602970" cy="39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1079477" y="623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570030" y="1526929"/>
            <a:ext cx="4104260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Presentation </a:t>
            </a:r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De sprint framework et de spring boot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88924" y="1554084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1553913" y="2385957"/>
            <a:ext cx="3565688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Les outil </a:t>
            </a:r>
            <a:r>
              <a:rPr lang="fr-FR" altLang="ko-KR" sz="2400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naicessaire</a:t>
            </a:r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pour </a:t>
            </a:r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utiliser </a:t>
            </a:r>
            <a:r>
              <a:rPr lang="fr-FR" altLang="ko-KR" sz="2400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boot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189558-D3E9-45E5-8373-2A6E17C0C54B}"/>
              </a:ext>
            </a:extLst>
          </p:cNvPr>
          <p:cNvSpPr txBox="1"/>
          <p:nvPr/>
        </p:nvSpPr>
        <p:spPr>
          <a:xfrm>
            <a:off x="520560" y="2308282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8E633C-C5FB-4D08-A4DB-8F3E9577A72E}"/>
              </a:ext>
            </a:extLst>
          </p:cNvPr>
          <p:cNvSpPr txBox="1"/>
          <p:nvPr/>
        </p:nvSpPr>
        <p:spPr>
          <a:xfrm>
            <a:off x="1570030" y="3265602"/>
            <a:ext cx="356568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Comment installer </a:t>
            </a:r>
            <a:r>
              <a:rPr lang="en-US" altLang="ko-KR" sz="20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sprint boot</a:t>
            </a:r>
            <a:endParaRPr lang="ko-KR" altLang="en-US" sz="20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15B1EE-FC1C-460C-8ED3-983AEC8275F2}"/>
              </a:ext>
            </a:extLst>
          </p:cNvPr>
          <p:cNvSpPr txBox="1"/>
          <p:nvPr/>
        </p:nvSpPr>
        <p:spPr>
          <a:xfrm>
            <a:off x="573942" y="3227500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8E1A24-BAD6-4EDF-ABEB-029F5E5FD934}"/>
              </a:ext>
            </a:extLst>
          </p:cNvPr>
          <p:cNvSpPr txBox="1"/>
          <p:nvPr/>
        </p:nvSpPr>
        <p:spPr>
          <a:xfrm>
            <a:off x="1570030" y="3904055"/>
            <a:ext cx="3973244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Creation et Structure d’un </a:t>
            </a:r>
            <a:r>
              <a:rPr lang="en-US" altLang="ko-KR" sz="2000" b="1" dirty="0" err="1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spring boot</a:t>
            </a:r>
            <a:endParaRPr lang="ko-KR" altLang="en-US" sz="20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DC8A90-E6E2-412C-A109-930F530FDFAE}"/>
              </a:ext>
            </a:extLst>
          </p:cNvPr>
          <p:cNvSpPr txBox="1"/>
          <p:nvPr/>
        </p:nvSpPr>
        <p:spPr>
          <a:xfrm>
            <a:off x="572807" y="3833044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553913" y="4784277"/>
            <a:ext cx="384866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Comment executer un </a:t>
            </a:r>
            <a:r>
              <a:rPr lang="en-US" altLang="ko-KR" sz="20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spring boot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72807" y="4807809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1543935" y="5615540"/>
            <a:ext cx="3565688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STRUCTURE FONCTIONNEL DE </a:t>
            </a:r>
            <a:r>
              <a:rPr lang="fr-FR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sprint boot</a:t>
            </a:r>
            <a:endParaRPr lang="ko-KR" altLang="en-US" sz="20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40189558-D3E9-45E5-8373-2A6E17C0C54B}"/>
              </a:ext>
            </a:extLst>
          </p:cNvPr>
          <p:cNvSpPr txBox="1"/>
          <p:nvPr/>
        </p:nvSpPr>
        <p:spPr>
          <a:xfrm>
            <a:off x="645798" y="5548225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>
            <a:extLst>
              <a:ext uri="{FF2B5EF4-FFF2-40B4-BE49-F238E27FC236}">
                <a16:creationId xmlns:a16="http://schemas.microsoft.com/office/drawing/2014/main" xmlns="" id="{C062103B-F514-4BE9-B5B2-C13878D2FE7C}"/>
              </a:ext>
            </a:extLst>
          </p:cNvPr>
          <p:cNvSpPr txBox="1"/>
          <p:nvPr/>
        </p:nvSpPr>
        <p:spPr>
          <a:xfrm>
            <a:off x="6388275" y="3277255"/>
            <a:ext cx="4965525" cy="31496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000" dirty="0" smtClean="0"/>
              <a:t>Java sprint est un </a:t>
            </a:r>
            <a:r>
              <a:rPr lang="fr-FR" altLang="ko-KR" sz="2000" dirty="0" err="1" smtClean="0"/>
              <a:t>framework</a:t>
            </a:r>
            <a:r>
              <a:rPr lang="fr-FR" altLang="ko-KR" sz="2000" dirty="0" smtClean="0"/>
              <a:t> java </a:t>
            </a:r>
            <a:r>
              <a:rPr lang="fr-FR" altLang="ko-KR" sz="2000" dirty="0" err="1" smtClean="0"/>
              <a:t>developpe</a:t>
            </a:r>
            <a:r>
              <a:rPr lang="fr-FR" altLang="ko-KR" sz="2000" dirty="0" smtClean="0"/>
              <a:t> par </a:t>
            </a:r>
            <a:r>
              <a:rPr lang="fr-FR" sz="2000" dirty="0" smtClean="0"/>
              <a:t>Rod Johnson en 2000 et qui permet de </a:t>
            </a:r>
            <a:r>
              <a:rPr lang="fr-FR" sz="2000" dirty="0" err="1" smtClean="0"/>
              <a:t>cree</a:t>
            </a:r>
            <a:r>
              <a:rPr lang="fr-FR" sz="2000" dirty="0" smtClean="0"/>
              <a:t> des projet sprint tel que :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Boot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Cloud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Data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Security</a:t>
            </a:r>
          </a:p>
          <a:p>
            <a:r>
              <a:rPr lang="fr-FR" sz="2000" dirty="0" err="1"/>
              <a:t>Spring</a:t>
            </a:r>
            <a:r>
              <a:rPr lang="fr-FR" sz="2000" dirty="0"/>
              <a:t> </a:t>
            </a:r>
            <a:r>
              <a:rPr lang="fr-FR" sz="2000" dirty="0" smtClean="0"/>
              <a:t>MVC</a:t>
            </a:r>
            <a:endParaRPr lang="fr-FR" sz="2000" b="1" dirty="0"/>
          </a:p>
          <a:p>
            <a:endParaRPr lang="fr-FR" altLang="ko-KR" sz="1867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388275" y="455400"/>
            <a:ext cx="551593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 de sprint framework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89" y="2025060"/>
            <a:ext cx="380791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03" y="1946719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6231588" y="218507"/>
            <a:ext cx="551593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 de sprint boot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6453034" y="3753522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552259" y="3876134"/>
            <a:ext cx="4984212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552259" y="4700995"/>
            <a:ext cx="4984212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839210" y="4010793"/>
            <a:ext cx="299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automatique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7228037" y="4799883"/>
            <a:ext cx="407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sz="1400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  <a:endParaRPr lang="fr-FR" sz="1400" dirty="0">
              <a:solidFill>
                <a:srgbClr val="161616"/>
              </a:solidFill>
              <a:latin typeface="inherit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622745" y="3941736"/>
            <a:ext cx="574653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603832" y="4719304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552259" y="5618925"/>
            <a:ext cx="4984212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Possibilité </a:t>
            </a:r>
            <a:r>
              <a:rPr lang="fr-FR" sz="1400" dirty="0">
                <a:solidFill>
                  <a:srgbClr val="161616"/>
                </a:solidFill>
                <a:latin typeface="inherit"/>
              </a:rPr>
              <a:t>de créer des applications autonomes</a:t>
            </a:r>
            <a:endParaRPr lang="fr-FR" sz="1400" dirty="0">
              <a:solidFill>
                <a:srgbClr val="161616"/>
              </a:solidFill>
              <a:latin typeface="inherit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575203" y="5641434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outils</a:t>
            </a:r>
            <a:r>
              <a:rPr lang="en-US" dirty="0" smtClean="0"/>
              <a:t> </a:t>
            </a:r>
            <a:r>
              <a:rPr lang="en-US" dirty="0" err="1" smtClean="0"/>
              <a:t>naicessaires</a:t>
            </a:r>
            <a:r>
              <a:rPr lang="en-US" dirty="0" smtClean="0"/>
              <a:t>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3997AA-366C-4002-B0FD-967BCBDAA30B}"/>
              </a:ext>
            </a:extLst>
          </p:cNvPr>
          <p:cNvSpPr txBox="1"/>
          <p:nvPr/>
        </p:nvSpPr>
        <p:spPr>
          <a:xfrm>
            <a:off x="7592927" y="1675239"/>
            <a:ext cx="4254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ko-KR" altLang="en-US" sz="2800" b="1" dirty="0">
              <a:solidFill>
                <a:schemeClr val="accent4">
                  <a:lumMod val="60000"/>
                  <a:lumOff val="40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F125DDF-54C0-44F1-9312-CC567147E6D6}"/>
              </a:ext>
            </a:extLst>
          </p:cNvPr>
          <p:cNvGrpSpPr/>
          <p:nvPr/>
        </p:nvGrpSpPr>
        <p:grpSpPr>
          <a:xfrm rot="10800000" flipH="1">
            <a:off x="471428" y="274270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42F8BA-36EB-4CDA-9C34-2FBFA3D0D547}"/>
              </a:ext>
            </a:extLst>
          </p:cNvPr>
          <p:cNvSpPr/>
          <p:nvPr/>
        </p:nvSpPr>
        <p:spPr>
          <a:xfrm>
            <a:off x="6517928" y="444379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270141-EAEF-4DB8-BE02-068A9E67E9FC}"/>
              </a:ext>
            </a:extLst>
          </p:cNvPr>
          <p:cNvSpPr/>
          <p:nvPr/>
        </p:nvSpPr>
        <p:spPr>
          <a:xfrm>
            <a:off x="6517928" y="352094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8E337CC-A763-4D05-9509-C4A9D2828580}"/>
              </a:ext>
            </a:extLst>
          </p:cNvPr>
          <p:cNvSpPr/>
          <p:nvPr/>
        </p:nvSpPr>
        <p:spPr>
          <a:xfrm>
            <a:off x="6517928" y="259809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3BE05377-4603-403A-A13B-77D1DF41A42C}"/>
              </a:ext>
            </a:extLst>
          </p:cNvPr>
          <p:cNvSpPr/>
          <p:nvPr/>
        </p:nvSpPr>
        <p:spPr>
          <a:xfrm rot="10800000">
            <a:off x="3476384" y="354843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B20DF86-2CE8-449A-9346-3AA4C54078C2}"/>
              </a:ext>
            </a:extLst>
          </p:cNvPr>
          <p:cNvSpPr/>
          <p:nvPr/>
        </p:nvSpPr>
        <p:spPr>
          <a:xfrm>
            <a:off x="6476552" y="533384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AD4AE32-2565-486C-BF53-0B038014A932}"/>
              </a:ext>
            </a:extLst>
          </p:cNvPr>
          <p:cNvSpPr/>
          <p:nvPr/>
        </p:nvSpPr>
        <p:spPr>
          <a:xfrm>
            <a:off x="6517928" y="167523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84459F8-5881-4DEB-8A81-B89DA92F1CB7}"/>
              </a:ext>
            </a:extLst>
          </p:cNvPr>
          <p:cNvSpPr/>
          <p:nvPr/>
        </p:nvSpPr>
        <p:spPr>
          <a:xfrm>
            <a:off x="4349992" y="363604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49C4E87-AE40-4F8D-B76D-0F3FE3C5E753}"/>
              </a:ext>
            </a:extLst>
          </p:cNvPr>
          <p:cNvSpPr/>
          <p:nvPr/>
        </p:nvSpPr>
        <p:spPr>
          <a:xfrm>
            <a:off x="4349992" y="371329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CEBC72B-82D4-4B5A-9E29-9A6C7DF9679D}"/>
              </a:ext>
            </a:extLst>
          </p:cNvPr>
          <p:cNvSpPr/>
          <p:nvPr/>
        </p:nvSpPr>
        <p:spPr>
          <a:xfrm>
            <a:off x="4349992" y="379054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F5405A9-7AFD-4CD6-895B-4CC9E600198B}"/>
              </a:ext>
            </a:extLst>
          </p:cNvPr>
          <p:cNvSpPr/>
          <p:nvPr/>
        </p:nvSpPr>
        <p:spPr>
          <a:xfrm>
            <a:off x="4349992" y="386779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68A8935-BBBB-4065-80B9-2A9DD8DE3D40}"/>
              </a:ext>
            </a:extLst>
          </p:cNvPr>
          <p:cNvSpPr/>
          <p:nvPr/>
        </p:nvSpPr>
        <p:spPr>
          <a:xfrm>
            <a:off x="4349992" y="394505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33B169F-B6F7-48B5-B5C3-3FAAAF1B142C}"/>
              </a:ext>
            </a:extLst>
          </p:cNvPr>
          <p:cNvGrpSpPr/>
          <p:nvPr/>
        </p:nvGrpSpPr>
        <p:grpSpPr>
          <a:xfrm>
            <a:off x="1535193" y="315639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xmlns="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xmlns="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xmlns="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xmlns="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xmlns="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xmlns="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xmlns="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xmlns="" id="{643D6B73-DCC6-4A78-BDBC-0C65DE1E5B09}"/>
              </a:ext>
            </a:extLst>
          </p:cNvPr>
          <p:cNvSpPr/>
          <p:nvPr/>
        </p:nvSpPr>
        <p:spPr>
          <a:xfrm>
            <a:off x="5315018" y="167524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57802457-5DD1-4216-8401-316524397E6E}"/>
              </a:ext>
            </a:extLst>
          </p:cNvPr>
          <p:cNvSpPr/>
          <p:nvPr/>
        </p:nvSpPr>
        <p:spPr>
          <a:xfrm>
            <a:off x="5315115" y="259809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xmlns="" id="{FC68CD52-4B81-4454-BCA7-8BFFCA054C31}"/>
              </a:ext>
            </a:extLst>
          </p:cNvPr>
          <p:cNvSpPr/>
          <p:nvPr/>
        </p:nvSpPr>
        <p:spPr>
          <a:xfrm>
            <a:off x="5315057" y="352082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AD71E514-6F35-43AD-8232-E968ACC620EA}"/>
              </a:ext>
            </a:extLst>
          </p:cNvPr>
          <p:cNvSpPr/>
          <p:nvPr/>
        </p:nvSpPr>
        <p:spPr>
          <a:xfrm flipV="1">
            <a:off x="5317201" y="394419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xmlns="" id="{2CAE076D-7406-4897-B4DC-790DECC79ACC}"/>
              </a:ext>
            </a:extLst>
          </p:cNvPr>
          <p:cNvSpPr/>
          <p:nvPr/>
        </p:nvSpPr>
        <p:spPr>
          <a:xfrm flipV="1">
            <a:off x="5315115" y="386779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592927" y="3563710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F6D106"/>
                </a:solidFill>
                <a:latin typeface="Roboto"/>
              </a:rPr>
              <a:t>wampserver</a:t>
            </a:r>
            <a:endParaRPr lang="fr-FR" sz="2800" b="1" i="0" cap="all" dirty="0">
              <a:solidFill>
                <a:srgbClr val="F6D106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06658" y="4443797"/>
            <a:ext cx="225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224A90"/>
                </a:solidFill>
                <a:latin typeface="Roboto"/>
              </a:rPr>
              <a:t>gradle</a:t>
            </a:r>
            <a:endParaRPr lang="fr-FR" sz="2800" b="1" i="0" cap="all" dirty="0">
              <a:solidFill>
                <a:srgbClr val="224A90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92927" y="5423894"/>
            <a:ext cx="1454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err="1" smtClean="0">
                <a:solidFill>
                  <a:srgbClr val="5DAA25"/>
                </a:solidFill>
                <a:latin typeface="Roboto"/>
              </a:rPr>
              <a:t>maven</a:t>
            </a:r>
            <a:endParaRPr lang="fr-FR" sz="28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06658" y="2598092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rgbClr val="00ACD8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69" y="1730964"/>
            <a:ext cx="475214" cy="4675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10" y="3599132"/>
            <a:ext cx="443997" cy="45237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81" y="2663394"/>
            <a:ext cx="560357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2" y="5412943"/>
            <a:ext cx="552038" cy="5003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37" y="4538269"/>
            <a:ext cx="473633" cy="3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1127342" y="611788"/>
            <a:ext cx="896863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COMMENT INSTALLER 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1019342" y="2915765"/>
            <a:ext cx="108000" cy="31551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5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1127342" y="3390645"/>
            <a:ext cx="4003595" cy="85456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1127342" y="4820477"/>
            <a:ext cx="4166435" cy="845674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2094136" y="1864159"/>
            <a:ext cx="800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Aller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sur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 lien (Spring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 et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540699" y="3711069"/>
            <a:ext cx="229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Installer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540699" y="4979532"/>
            <a:ext cx="347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Cree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directement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symphony a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partie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composer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1235342" y="3587096"/>
            <a:ext cx="48072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1210290" y="5055903"/>
            <a:ext cx="48072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5130937" y="5502752"/>
            <a:ext cx="33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utilisent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les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commende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5130937" y="3246267"/>
            <a:ext cx="33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utilisent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les </a:t>
            </a:r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commende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5619453" y="5341662"/>
            <a:ext cx="334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724390" y="3833318"/>
            <a:ext cx="2279741" cy="153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font-family-monospace)"/>
              </a:rPr>
              <a:t>scoop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font-family-monospace)"/>
              </a:rPr>
              <a:t>install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font-family-monospace)"/>
              </a:rPr>
              <a:t> </a:t>
            </a:r>
            <a:r>
              <a:rPr kumimoji="0" lang="fr-FR" alt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font-family-monospace)"/>
              </a:rPr>
              <a:t>symfony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font-family-monospace)"/>
              </a:rPr>
              <a:t>-cli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893" y="783345"/>
            <a:ext cx="11573197" cy="1217646"/>
          </a:xfrm>
        </p:spPr>
        <p:txBody>
          <a:bodyPr/>
          <a:lstStyle/>
          <a:p>
            <a:r>
              <a:rPr lang="en-US" dirty="0" smtClean="0"/>
              <a:t>Creation et structure </a:t>
            </a:r>
            <a:r>
              <a:rPr lang="en-US" dirty="0" smtClean="0"/>
              <a:t>d’un </a:t>
            </a:r>
            <a:r>
              <a:rPr lang="en-US" dirty="0" err="1" smtClean="0"/>
              <a:t>projet</a:t>
            </a:r>
            <a:r>
              <a:rPr lang="en-US" dirty="0"/>
              <a:t> </a:t>
            </a:r>
            <a:r>
              <a:rPr lang="en-US" dirty="0" smtClean="0"/>
              <a:t>spring boot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8" name="Folded Corner 2">
            <a:extLst>
              <a:ext uri="{FF2B5EF4-FFF2-40B4-BE49-F238E27FC236}">
                <a16:creationId xmlns:a16="http://schemas.microsoft.com/office/drawing/2014/main" xmlns="" id="{0CA8A798-6BB4-402B-99EC-FDA1B1AF0D7A}"/>
              </a:ext>
            </a:extLst>
          </p:cNvPr>
          <p:cNvSpPr/>
          <p:nvPr/>
        </p:nvSpPr>
        <p:spPr>
          <a:xfrm>
            <a:off x="994886" y="2601115"/>
            <a:ext cx="4616764" cy="1060881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Candara" panose="020E0502030303020204" pitchFamily="34" charset="0"/>
            </a:endParaRPr>
          </a:p>
        </p:txBody>
      </p:sp>
      <p:sp>
        <p:nvSpPr>
          <p:cNvPr id="29" name="Folded Corner 4">
            <a:extLst>
              <a:ext uri="{FF2B5EF4-FFF2-40B4-BE49-F238E27FC236}">
                <a16:creationId xmlns:a16="http://schemas.microsoft.com/office/drawing/2014/main" xmlns="" id="{0AD1C90D-0FB0-4251-B1ED-E9A90F74ACDF}"/>
              </a:ext>
            </a:extLst>
          </p:cNvPr>
          <p:cNvSpPr/>
          <p:nvPr/>
        </p:nvSpPr>
        <p:spPr>
          <a:xfrm>
            <a:off x="6081492" y="2791255"/>
            <a:ext cx="5272308" cy="948314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latin typeface="Candara" panose="020E0502030303020204" pitchFamily="34" charset="0"/>
            </a:endParaRP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4E1B38D0-937C-4393-9F6B-0AD6CF9042C0}"/>
              </a:ext>
            </a:extLst>
          </p:cNvPr>
          <p:cNvSpPr txBox="1"/>
          <p:nvPr/>
        </p:nvSpPr>
        <p:spPr>
          <a:xfrm>
            <a:off x="1159693" y="2549195"/>
            <a:ext cx="3725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Cree un </a:t>
            </a:r>
            <a:r>
              <a:rPr lang="en-US" altLang="ko-KR" sz="20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0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spring boot</a:t>
            </a:r>
            <a:endParaRPr lang="ko-KR" altLang="en-US" sz="20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xmlns="" id="{59F48EFC-0950-4A20-BB51-9C71F2D521A6}"/>
              </a:ext>
            </a:extLst>
          </p:cNvPr>
          <p:cNvSpPr txBox="1"/>
          <p:nvPr/>
        </p:nvSpPr>
        <p:spPr>
          <a:xfrm>
            <a:off x="6189491" y="3034579"/>
            <a:ext cx="504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Structure d’un </a:t>
            </a:r>
            <a:r>
              <a:rPr lang="en-US" altLang="ko-KR" sz="2400" b="1" dirty="0" err="1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4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spring boot</a:t>
            </a:r>
            <a:endParaRPr lang="ko-KR" altLang="en-US" sz="2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B9E29C8-3AD5-40A6-AB23-CAA6AF5A80D6}"/>
              </a:ext>
            </a:extLst>
          </p:cNvPr>
          <p:cNvSpPr/>
          <p:nvPr/>
        </p:nvSpPr>
        <p:spPr>
          <a:xfrm>
            <a:off x="6081492" y="3739569"/>
            <a:ext cx="108000" cy="2664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7E94344-11F7-4F72-8E6B-827D2E8E3B21}"/>
              </a:ext>
            </a:extLst>
          </p:cNvPr>
          <p:cNvSpPr/>
          <p:nvPr/>
        </p:nvSpPr>
        <p:spPr>
          <a:xfrm>
            <a:off x="994886" y="3631084"/>
            <a:ext cx="108000" cy="26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1652455" y="6594908"/>
            <a:ext cx="29117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1566541" y="4527254"/>
            <a:ext cx="2911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Aller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sur le lien (Spring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 et configure le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sprint boot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65070" y="1087157"/>
            <a:ext cx="10409129" cy="13337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executer un </a:t>
            </a:r>
            <a:r>
              <a:rPr lang="en-US" dirty="0" err="1" smtClean="0"/>
              <a:t>projet</a:t>
            </a:r>
            <a:r>
              <a:rPr lang="en-US" dirty="0" smtClean="0"/>
              <a:t> </a:t>
            </a:r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sp>
        <p:nvSpPr>
          <p:cNvPr id="43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2027617" y="4875538"/>
            <a:ext cx="4101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pour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arrete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server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faut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aller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terminale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executer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controle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c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35639" y="414665"/>
            <a:ext cx="11573197" cy="2015384"/>
          </a:xfrm>
        </p:spPr>
        <p:txBody>
          <a:bodyPr/>
          <a:lstStyle/>
          <a:p>
            <a:r>
              <a:rPr lang="fr-FR" dirty="0" smtClean="0"/>
              <a:t>STRUCTURE FONCTIONNELLE </a:t>
            </a:r>
            <a:r>
              <a:rPr lang="fr-FR" dirty="0" smtClean="0"/>
              <a:t>DE SPRING BOOT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703" y="2138182"/>
            <a:ext cx="7487869" cy="37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290</Words>
  <Application>Microsoft Office PowerPoint</Application>
  <PresentationFormat>Grand écran</PresentationFormat>
  <Paragraphs>79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23" baseType="lpstr">
      <vt:lpstr>Arial Unicode MS</vt:lpstr>
      <vt:lpstr>Arial</vt:lpstr>
      <vt:lpstr>Calibri</vt:lpstr>
      <vt:lpstr>Cambria</vt:lpstr>
      <vt:lpstr>Candara</vt:lpstr>
      <vt:lpstr>IBM Plex Sans</vt:lpstr>
      <vt:lpstr>inherit</vt:lpstr>
      <vt:lpstr>Roboto</vt:lpstr>
      <vt:lpstr>var( --e-global-typography-primary-font-family )</vt:lpstr>
      <vt:lpstr>var(--font-family-monospace)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Dorlin KOUAMOU</cp:lastModifiedBy>
  <cp:revision>262</cp:revision>
  <dcterms:created xsi:type="dcterms:W3CDTF">2020-01-20T05:08:25Z</dcterms:created>
  <dcterms:modified xsi:type="dcterms:W3CDTF">2024-07-26T11:11:24Z</dcterms:modified>
</cp:coreProperties>
</file>