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2"/>
  </p:notesMasterIdLst>
  <p:handoutMasterIdLst>
    <p:handoutMasterId r:id="rId23"/>
  </p:handoutMasterIdLst>
  <p:sldIdLst>
    <p:sldId id="344" r:id="rId4"/>
    <p:sldId id="347" r:id="rId5"/>
    <p:sldId id="354" r:id="rId6"/>
    <p:sldId id="353" r:id="rId7"/>
    <p:sldId id="307" r:id="rId8"/>
    <p:sldId id="352" r:id="rId9"/>
    <p:sldId id="361" r:id="rId10"/>
    <p:sldId id="363" r:id="rId11"/>
    <p:sldId id="364" r:id="rId12"/>
    <p:sldId id="359" r:id="rId13"/>
    <p:sldId id="356" r:id="rId14"/>
    <p:sldId id="298" r:id="rId15"/>
    <p:sldId id="362" r:id="rId16"/>
    <p:sldId id="365" r:id="rId17"/>
    <p:sldId id="366" r:id="rId18"/>
    <p:sldId id="358" r:id="rId19"/>
    <p:sldId id="357" r:id="rId20"/>
    <p:sldId id="34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AA25"/>
    <a:srgbClr val="224A90"/>
    <a:srgbClr val="00ACD8"/>
    <a:srgbClr val="F6D106"/>
    <a:srgbClr val="B99D05"/>
    <a:srgbClr val="0081A2"/>
    <a:srgbClr val="AFAFB0"/>
    <a:srgbClr val="D77400"/>
    <a:srgbClr val="27568A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4921" autoAdjust="0"/>
  </p:normalViewPr>
  <p:slideViewPr>
    <p:cSldViewPr snapToGrid="0" showGuides="1">
      <p:cViewPr varScale="1">
        <p:scale>
          <a:sx n="80" d="100"/>
          <a:sy n="80" d="100"/>
        </p:scale>
        <p:origin x="3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64"/>
    </p:cViewPr>
  </p:sorterViewPr>
  <p:notesViewPr>
    <p:cSldViewPr snapToGrid="0">
      <p:cViewPr varScale="1">
        <p:scale>
          <a:sx n="92" d="100"/>
          <a:sy n="92" d="100"/>
        </p:scale>
        <p:origin x="299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717B2-72F6-489A-9A68-CB4CDD37CF53}" type="datetimeFigureOut">
              <a:rPr lang="fr-FR" smtClean="0"/>
              <a:t>01/08/2024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3E7A5-C04B-4C9A-BF53-54F5AB9EB2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4401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375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46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161616"/>
                </a:solidFill>
                <a:latin typeface="IBM Plex Sans"/>
              </a:rPr>
              <a:t>Java Spring Boot (Spring Boot) est un outil qui accélère et simplifie le développement d'applications Web et de microservices avec Spring Framework grâce à trois fonctionnalités principales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97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02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40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538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terra.com/fr/symbole-copyright/" TargetMode="External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Acceu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932" y="-61831"/>
            <a:ext cx="12328640" cy="694327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9406825" y="282570"/>
            <a:ext cx="2447925" cy="885825"/>
          </a:xfrm>
          <a:prstGeom prst="rect">
            <a:avLst/>
          </a:prstGeom>
        </p:spPr>
      </p:pic>
      <p:cxnSp>
        <p:nvCxnSpPr>
          <p:cNvPr id="11" name="Connecteur droit 10"/>
          <p:cNvCxnSpPr/>
          <p:nvPr userDrawn="1"/>
        </p:nvCxnSpPr>
        <p:spPr>
          <a:xfrm flipH="1">
            <a:off x="6926775" y="5368969"/>
            <a:ext cx="5311140" cy="762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" y="-1350"/>
            <a:ext cx="12191360" cy="686716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610600" y="6594908"/>
            <a:ext cx="2743200" cy="26203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2667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blocs d'images double dans supports électroniques  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BD26266-8DF8-4F9E-8108-90547D7F6DB4}"/>
              </a:ext>
            </a:extLst>
          </p:cNvPr>
          <p:cNvGrpSpPr/>
          <p:nvPr userDrawn="1"/>
        </p:nvGrpSpPr>
        <p:grpSpPr>
          <a:xfrm>
            <a:off x="9613650" y="2003247"/>
            <a:ext cx="2578350" cy="4052320"/>
            <a:chOff x="9508727" y="2147107"/>
            <a:chExt cx="2683273" cy="421722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7F633FE-376E-404F-91E4-885447763090}"/>
                </a:ext>
              </a:extLst>
            </p:cNvPr>
            <p:cNvSpPr/>
            <p:nvPr/>
          </p:nvSpPr>
          <p:spPr>
            <a:xfrm>
              <a:off x="11381596" y="5780548"/>
              <a:ext cx="810404" cy="583783"/>
            </a:xfrm>
            <a:custGeom>
              <a:avLst/>
              <a:gdLst>
                <a:gd name="connsiteX0" fmla="*/ 267669 w 810404"/>
                <a:gd name="connsiteY0" fmla="*/ 0 h 583783"/>
                <a:gd name="connsiteX1" fmla="*/ 769357 w 810404"/>
                <a:gd name="connsiteY1" fmla="*/ 0 h 583783"/>
                <a:gd name="connsiteX2" fmla="*/ 805844 w 810404"/>
                <a:gd name="connsiteY2" fmla="*/ 0 h 583783"/>
                <a:gd name="connsiteX3" fmla="*/ 810404 w 810404"/>
                <a:gd name="connsiteY3" fmla="*/ 0 h 583783"/>
                <a:gd name="connsiteX4" fmla="*/ 810404 w 810404"/>
                <a:gd name="connsiteY4" fmla="*/ 583783 h 583783"/>
                <a:gd name="connsiteX5" fmla="*/ 805844 w 810404"/>
                <a:gd name="connsiteY5" fmla="*/ 583783 h 583783"/>
                <a:gd name="connsiteX6" fmla="*/ 769357 w 810404"/>
                <a:gd name="connsiteY6" fmla="*/ 583783 h 583783"/>
                <a:gd name="connsiteX7" fmla="*/ 170371 w 810404"/>
                <a:gd name="connsiteY7" fmla="*/ 583783 h 583783"/>
                <a:gd name="connsiteX8" fmla="*/ 152128 w 810404"/>
                <a:gd name="connsiteY8" fmla="*/ 367906 h 583783"/>
                <a:gd name="connsiteX9" fmla="*/ 267669 w 810404"/>
                <a:gd name="connsiteY9" fmla="*/ 0 h 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0404" h="583783">
                  <a:moveTo>
                    <a:pt x="267669" y="0"/>
                  </a:moveTo>
                  <a:lnTo>
                    <a:pt x="769357" y="0"/>
                  </a:lnTo>
                  <a:lnTo>
                    <a:pt x="805844" y="0"/>
                  </a:lnTo>
                  <a:lnTo>
                    <a:pt x="810404" y="0"/>
                  </a:lnTo>
                  <a:lnTo>
                    <a:pt x="810404" y="583783"/>
                  </a:lnTo>
                  <a:lnTo>
                    <a:pt x="805844" y="583783"/>
                  </a:lnTo>
                  <a:cubicBezTo>
                    <a:pt x="805844" y="583783"/>
                    <a:pt x="793682" y="583783"/>
                    <a:pt x="769357" y="583783"/>
                  </a:cubicBezTo>
                  <a:cubicBezTo>
                    <a:pt x="675101" y="583783"/>
                    <a:pt x="413614" y="583783"/>
                    <a:pt x="170371" y="583783"/>
                  </a:cubicBezTo>
                  <a:cubicBezTo>
                    <a:pt x="-133682" y="583783"/>
                    <a:pt x="39629" y="483446"/>
                    <a:pt x="152128" y="367906"/>
                  </a:cubicBezTo>
                  <a:cubicBezTo>
                    <a:pt x="264629" y="249324"/>
                    <a:pt x="267669" y="0"/>
                    <a:pt x="267669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00AA72A-9E73-4E92-9A24-FC8789F6DFA4}"/>
                </a:ext>
              </a:extLst>
            </p:cNvPr>
            <p:cNvSpPr/>
            <p:nvPr/>
          </p:nvSpPr>
          <p:spPr>
            <a:xfrm>
              <a:off x="9508727" y="2147107"/>
              <a:ext cx="2683273" cy="3642562"/>
            </a:xfrm>
            <a:custGeom>
              <a:avLst/>
              <a:gdLst>
                <a:gd name="connsiteX0" fmla="*/ 170270 w 2683273"/>
                <a:gd name="connsiteY0" fmla="*/ 0 h 3642562"/>
                <a:gd name="connsiteX1" fmla="*/ 2645266 w 2683273"/>
                <a:gd name="connsiteY1" fmla="*/ 0 h 3642562"/>
                <a:gd name="connsiteX2" fmla="*/ 2683273 w 2683273"/>
                <a:gd name="connsiteY2" fmla="*/ 0 h 3642562"/>
                <a:gd name="connsiteX3" fmla="*/ 2683273 w 2683273"/>
                <a:gd name="connsiteY3" fmla="*/ 3642562 h 3642562"/>
                <a:gd name="connsiteX4" fmla="*/ 155068 w 2683273"/>
                <a:gd name="connsiteY4" fmla="*/ 3642562 h 3642562"/>
                <a:gd name="connsiteX5" fmla="*/ 0 w 2683273"/>
                <a:gd name="connsiteY5" fmla="*/ 3469251 h 3642562"/>
                <a:gd name="connsiteX6" fmla="*/ 0 w 2683273"/>
                <a:gd name="connsiteY6" fmla="*/ 170270 h 3642562"/>
                <a:gd name="connsiteX7" fmla="*/ 170270 w 2683273"/>
                <a:gd name="connsiteY7" fmla="*/ 0 h 364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3273" h="3642562">
                  <a:moveTo>
                    <a:pt x="170270" y="0"/>
                  </a:moveTo>
                  <a:lnTo>
                    <a:pt x="2645266" y="0"/>
                  </a:lnTo>
                  <a:lnTo>
                    <a:pt x="2683273" y="0"/>
                  </a:lnTo>
                  <a:lnTo>
                    <a:pt x="2683273" y="3642562"/>
                  </a:lnTo>
                  <a:lnTo>
                    <a:pt x="155068" y="3642562"/>
                  </a:lnTo>
                  <a:cubicBezTo>
                    <a:pt x="69933" y="3642562"/>
                    <a:pt x="0" y="3566549"/>
                    <a:pt x="0" y="3469251"/>
                  </a:cubicBezTo>
                  <a:lnTo>
                    <a:pt x="0" y="170270"/>
                  </a:lnTo>
                  <a:cubicBezTo>
                    <a:pt x="0" y="72973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BD5C51-A833-433E-BB70-71DFE09A603C}"/>
                </a:ext>
              </a:extLst>
            </p:cNvPr>
            <p:cNvSpPr/>
            <p:nvPr/>
          </p:nvSpPr>
          <p:spPr>
            <a:xfrm>
              <a:off x="9536092" y="2177513"/>
              <a:ext cx="2655908" cy="3195604"/>
            </a:xfrm>
            <a:custGeom>
              <a:avLst/>
              <a:gdLst>
                <a:gd name="connsiteX0" fmla="*/ 170270 w 2655908"/>
                <a:gd name="connsiteY0" fmla="*/ 0 h 3195604"/>
                <a:gd name="connsiteX1" fmla="*/ 2623983 w 2655908"/>
                <a:gd name="connsiteY1" fmla="*/ 0 h 3195604"/>
                <a:gd name="connsiteX2" fmla="*/ 2655908 w 2655908"/>
                <a:gd name="connsiteY2" fmla="*/ 0 h 3195604"/>
                <a:gd name="connsiteX3" fmla="*/ 2655908 w 2655908"/>
                <a:gd name="connsiteY3" fmla="*/ 3195604 h 3195604"/>
                <a:gd name="connsiteX4" fmla="*/ 0 w 2655908"/>
                <a:gd name="connsiteY4" fmla="*/ 3195604 h 3195604"/>
                <a:gd name="connsiteX5" fmla="*/ 0 w 2655908"/>
                <a:gd name="connsiteY5" fmla="*/ 148987 h 3195604"/>
                <a:gd name="connsiteX6" fmla="*/ 170270 w 2655908"/>
                <a:gd name="connsiteY6" fmla="*/ 0 h 319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5908" h="3195604">
                  <a:moveTo>
                    <a:pt x="170270" y="0"/>
                  </a:moveTo>
                  <a:lnTo>
                    <a:pt x="2623983" y="0"/>
                  </a:lnTo>
                  <a:lnTo>
                    <a:pt x="2655908" y="0"/>
                  </a:lnTo>
                  <a:lnTo>
                    <a:pt x="2655908" y="3195604"/>
                  </a:lnTo>
                  <a:lnTo>
                    <a:pt x="0" y="3195604"/>
                  </a:lnTo>
                  <a:lnTo>
                    <a:pt x="0" y="148987"/>
                  </a:lnTo>
                  <a:cubicBezTo>
                    <a:pt x="0" y="60811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8E9B8E-66AA-4D07-8C4F-4CA5F0182522}"/>
                </a:ext>
              </a:extLst>
            </p:cNvPr>
            <p:cNvSpPr/>
            <p:nvPr/>
          </p:nvSpPr>
          <p:spPr>
            <a:xfrm>
              <a:off x="11384738" y="6312642"/>
              <a:ext cx="807262" cy="48649"/>
            </a:xfrm>
            <a:custGeom>
              <a:avLst/>
              <a:gdLst>
                <a:gd name="connsiteX0" fmla="*/ 0 w 807262"/>
                <a:gd name="connsiteY0" fmla="*/ 0 h 48649"/>
                <a:gd name="connsiteX1" fmla="*/ 807262 w 807262"/>
                <a:gd name="connsiteY1" fmla="*/ 0 h 48649"/>
                <a:gd name="connsiteX2" fmla="*/ 807262 w 807262"/>
                <a:gd name="connsiteY2" fmla="*/ 48649 h 48649"/>
                <a:gd name="connsiteX3" fmla="*/ 799662 w 807262"/>
                <a:gd name="connsiteY3" fmla="*/ 48649 h 48649"/>
                <a:gd name="connsiteX4" fmla="*/ 772297 w 807262"/>
                <a:gd name="connsiteY4" fmla="*/ 48649 h 48649"/>
                <a:gd name="connsiteX5" fmla="*/ 173311 w 807262"/>
                <a:gd name="connsiteY5" fmla="*/ 48649 h 48649"/>
                <a:gd name="connsiteX6" fmla="*/ 0 w 807262"/>
                <a:gd name="connsiteY6" fmla="*/ 6081 h 48649"/>
                <a:gd name="connsiteX7" fmla="*/ 0 w 807262"/>
                <a:gd name="connsiteY7" fmla="*/ 3041 h 4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262" h="48649">
                  <a:moveTo>
                    <a:pt x="0" y="0"/>
                  </a:moveTo>
                  <a:lnTo>
                    <a:pt x="807262" y="0"/>
                  </a:lnTo>
                  <a:lnTo>
                    <a:pt x="807262" y="48649"/>
                  </a:lnTo>
                  <a:lnTo>
                    <a:pt x="799662" y="48649"/>
                  </a:lnTo>
                  <a:cubicBezTo>
                    <a:pt x="793581" y="48649"/>
                    <a:pt x="784459" y="48649"/>
                    <a:pt x="772297" y="48649"/>
                  </a:cubicBezTo>
                  <a:cubicBezTo>
                    <a:pt x="678039" y="48649"/>
                    <a:pt x="416553" y="48649"/>
                    <a:pt x="173311" y="48649"/>
                  </a:cubicBezTo>
                  <a:cubicBezTo>
                    <a:pt x="48648" y="48649"/>
                    <a:pt x="0" y="36487"/>
                    <a:pt x="0" y="6081"/>
                  </a:cubicBezTo>
                  <a:cubicBezTo>
                    <a:pt x="0" y="6081"/>
                    <a:pt x="0" y="6081"/>
                    <a:pt x="0" y="304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BC8E66A-1394-4D3C-B2E0-334A1F599DAF}"/>
                </a:ext>
              </a:extLst>
            </p:cNvPr>
            <p:cNvSpPr/>
            <p:nvPr/>
          </p:nvSpPr>
          <p:spPr>
            <a:xfrm>
              <a:off x="9536092" y="5379197"/>
              <a:ext cx="2655908" cy="395270"/>
            </a:xfrm>
            <a:custGeom>
              <a:avLst/>
              <a:gdLst>
                <a:gd name="connsiteX0" fmla="*/ 0 w 2655908"/>
                <a:gd name="connsiteY0" fmla="*/ 0 h 395270"/>
                <a:gd name="connsiteX1" fmla="*/ 2655908 w 2655908"/>
                <a:gd name="connsiteY1" fmla="*/ 0 h 395270"/>
                <a:gd name="connsiteX2" fmla="*/ 2655908 w 2655908"/>
                <a:gd name="connsiteY2" fmla="*/ 395270 h 395270"/>
                <a:gd name="connsiteX3" fmla="*/ 2623983 w 2655908"/>
                <a:gd name="connsiteY3" fmla="*/ 395270 h 395270"/>
                <a:gd name="connsiteX4" fmla="*/ 170270 w 2655908"/>
                <a:gd name="connsiteY4" fmla="*/ 395270 h 395270"/>
                <a:gd name="connsiteX5" fmla="*/ 0 w 2655908"/>
                <a:gd name="connsiteY5" fmla="*/ 246284 h 39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908" h="395270">
                  <a:moveTo>
                    <a:pt x="0" y="0"/>
                  </a:moveTo>
                  <a:lnTo>
                    <a:pt x="2655908" y="0"/>
                  </a:lnTo>
                  <a:lnTo>
                    <a:pt x="2655908" y="395270"/>
                  </a:lnTo>
                  <a:lnTo>
                    <a:pt x="2623983" y="395270"/>
                  </a:lnTo>
                  <a:lnTo>
                    <a:pt x="170270" y="395270"/>
                  </a:lnTo>
                  <a:cubicBezTo>
                    <a:pt x="82095" y="395270"/>
                    <a:pt x="0" y="322297"/>
                    <a:pt x="0" y="24628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D4802E1-A5FC-45E8-8180-8E940D832B5F}"/>
                </a:ext>
              </a:extLst>
            </p:cNvPr>
            <p:cNvSpPr/>
            <p:nvPr/>
          </p:nvSpPr>
          <p:spPr>
            <a:xfrm>
              <a:off x="9711093" y="2388830"/>
              <a:ext cx="2480907" cy="2797293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825B71-4111-4DEB-8EF4-3C86689A682C}"/>
                </a:ext>
              </a:extLst>
            </p:cNvPr>
            <p:cNvSpPr/>
            <p:nvPr/>
          </p:nvSpPr>
          <p:spPr>
            <a:xfrm>
              <a:off x="10791316" y="2439610"/>
              <a:ext cx="1400684" cy="2776919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3A80384-9207-4A80-9B70-A1F7CDE8F6C3}"/>
              </a:ext>
            </a:extLst>
          </p:cNvPr>
          <p:cNvSpPr/>
          <p:nvPr userDrawn="1"/>
        </p:nvSpPr>
        <p:spPr>
          <a:xfrm>
            <a:off x="0" y="2"/>
            <a:ext cx="12192000" cy="18804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416A75-B8CF-4929-BC37-2BBFEDC80AA1}"/>
              </a:ext>
            </a:extLst>
          </p:cNvPr>
          <p:cNvSpPr/>
          <p:nvPr userDrawn="1"/>
        </p:nvSpPr>
        <p:spPr>
          <a:xfrm>
            <a:off x="5466000" y="1233032"/>
            <a:ext cx="1260000" cy="12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Candara" panose="020E0502030303020204" pitchFamily="34" charset="0"/>
            </a:endParaRPr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01AED590-6033-41B9-B612-A655FC2D2471}"/>
              </a:ext>
            </a:extLst>
          </p:cNvPr>
          <p:cNvSpPr/>
          <p:nvPr userDrawn="1"/>
        </p:nvSpPr>
        <p:spPr>
          <a:xfrm>
            <a:off x="6714751" y="3743880"/>
            <a:ext cx="2520000" cy="25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andara" panose="020E0502030303020204" pitchFamily="34" charset="0"/>
            </a:endParaRP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4BA74944-B383-469B-9810-16FAA4736103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745813" y="2221239"/>
            <a:ext cx="2446188" cy="27368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Candara" panose="020E0502030303020204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grpSp>
        <p:nvGrpSpPr>
          <p:cNvPr id="23" name="Group 20">
            <a:extLst>
              <a:ext uri="{FF2B5EF4-FFF2-40B4-BE49-F238E27FC236}">
                <a16:creationId xmlns:a16="http://schemas.microsoft.com/office/drawing/2014/main" id="{73844864-235F-4E14-9FBA-EB17CB8C013A}"/>
              </a:ext>
            </a:extLst>
          </p:cNvPr>
          <p:cNvGrpSpPr/>
          <p:nvPr userDrawn="1"/>
        </p:nvGrpSpPr>
        <p:grpSpPr>
          <a:xfrm>
            <a:off x="7019112" y="2341950"/>
            <a:ext cx="1890758" cy="3323854"/>
            <a:chOff x="445712" y="1449040"/>
            <a:chExt cx="2113018" cy="3924176"/>
          </a:xfrm>
        </p:grpSpPr>
        <p:sp>
          <p:nvSpPr>
            <p:cNvPr id="24" name="Rounded Rectangle 21">
              <a:extLst>
                <a:ext uri="{FF2B5EF4-FFF2-40B4-BE49-F238E27FC236}">
                  <a16:creationId xmlns:a16="http://schemas.microsoft.com/office/drawing/2014/main" id="{A0C7D66C-8C6F-4B9E-8DC1-072BF2073C6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Candara" panose="020E0502030303020204" pitchFamily="34" charset="0"/>
              </a:endParaRPr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764ECC13-9256-4F74-B289-1001D8F2747F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latin typeface="Candara" panose="020E0502030303020204" pitchFamily="34" charset="0"/>
              </a:endParaRPr>
            </a:p>
          </p:txBody>
        </p:sp>
        <p:grpSp>
          <p:nvGrpSpPr>
            <p:cNvPr id="26" name="Group 23">
              <a:extLst>
                <a:ext uri="{FF2B5EF4-FFF2-40B4-BE49-F238E27FC236}">
                  <a16:creationId xmlns:a16="http://schemas.microsoft.com/office/drawing/2014/main" id="{808E2BAA-465D-4C79-8B44-51C252EE8A0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7" name="Oval 24">
                <a:extLst>
                  <a:ext uri="{FF2B5EF4-FFF2-40B4-BE49-F238E27FC236}">
                    <a16:creationId xmlns:a16="http://schemas.microsoft.com/office/drawing/2014/main" id="{2402E4F7-C37D-4790-B616-737E2810F7FC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latin typeface="Candara" panose="020E0502030303020204" pitchFamily="34" charset="0"/>
                </a:endParaRPr>
              </a:p>
            </p:txBody>
          </p:sp>
          <p:sp>
            <p:nvSpPr>
              <p:cNvPr id="28" name="Rounded Rectangle 25">
                <a:extLst>
                  <a:ext uri="{FF2B5EF4-FFF2-40B4-BE49-F238E27FC236}">
                    <a16:creationId xmlns:a16="http://schemas.microsoft.com/office/drawing/2014/main" id="{76D07C3D-86F4-43C7-B719-BBBFD744E107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latin typeface="Candara" panose="020E0502030303020204" pitchFamily="34" charset="0"/>
                </a:endParaRPr>
              </a:p>
            </p:txBody>
          </p:sp>
        </p:grpSp>
      </p:grp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1B67B68D-FEC5-42A8-B837-0016014A5CE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145482" y="2668904"/>
            <a:ext cx="1624041" cy="26634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Candara" panose="020E0502030303020204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16F402C5-963E-430D-8D32-CCEA9657B8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ZoneTexte 31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3" name="ZoneTexte 32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3"/>
          </p:nvPr>
        </p:nvSpPr>
        <p:spPr>
          <a:xfrm>
            <a:off x="8610600" y="6600092"/>
            <a:ext cx="2743200" cy="25685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34" name="Image 3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16520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610600" y="6604000"/>
            <a:ext cx="2743200" cy="25294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16520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bloc d'image dans une bulle d'info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2">
            <a:extLst>
              <a:ext uri="{FF2B5EF4-FFF2-40B4-BE49-F238E27FC236}">
                <a16:creationId xmlns:a16="http://schemas.microsoft.com/office/drawing/2014/main" id="{E58C46AB-72B0-452F-8968-7F13D6C6933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8610600" y="6594908"/>
            <a:ext cx="2743200" cy="26203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ZoneTexte 3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16520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bloc d'image position gauche 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AE252F-2F95-498B-9748-639B6E785753}"/>
              </a:ext>
            </a:extLst>
          </p:cNvPr>
          <p:cNvSpPr/>
          <p:nvPr userDrawn="1"/>
        </p:nvSpPr>
        <p:spPr>
          <a:xfrm>
            <a:off x="360608" y="303727"/>
            <a:ext cx="5520743" cy="6250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00EF3A-BE58-433D-9D14-B9221C51EC7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49499" y="523741"/>
            <a:ext cx="3709115" cy="5855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ZoneTexte 5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7"/>
          </p:nvPr>
        </p:nvSpPr>
        <p:spPr>
          <a:xfrm>
            <a:off x="8610600" y="6604000"/>
            <a:ext cx="2743200" cy="25294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10253121" y="22838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7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"/>
          <a:stretch/>
        </p:blipFill>
        <p:spPr>
          <a:xfrm>
            <a:off x="-28576" y="-19050"/>
            <a:ext cx="12915901" cy="7276193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-1" y="6994525"/>
            <a:ext cx="12887325" cy="254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985433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990617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610600" y="6985433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10253121" y="22838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66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ZoneTexte 5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9990647" y="14371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30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" y="0"/>
            <a:ext cx="12186577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16520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04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Formes P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F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" r="261"/>
          <a:stretch/>
        </p:blipFill>
        <p:spPr>
          <a:xfrm>
            <a:off x="-119269" y="-64320"/>
            <a:ext cx="12332474" cy="693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67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Icones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Candara" panose="020E0502030303020204" pitchFamily="34" charset="0"/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3" y="2235185"/>
            <a:ext cx="234582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11952" y="5845544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u="sng" dirty="0" smtClean="0">
                <a:solidFill>
                  <a:schemeClr val="bg1"/>
                </a:solidFill>
                <a:latin typeface="Candara" panose="020E0502030303020204" pitchFamily="34" charset="0"/>
                <a:ea typeface="Cambria" panose="02040503050406030204" pitchFamily="18" charset="0"/>
                <a:cs typeface="Arial" pitchFamily="34" charset="0"/>
              </a:rPr>
              <a:t>www.afreetech.com</a:t>
            </a:r>
            <a:endParaRPr lang="ko-KR" altLang="en-US" sz="1000" u="sng" dirty="0">
              <a:solidFill>
                <a:schemeClr val="bg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685801" y="5168435"/>
            <a:ext cx="2564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dirty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itchFamily="34" charset="0"/>
              </a:rPr>
              <a:t>Copyright</a:t>
            </a:r>
            <a:r>
              <a:rPr lang="en-US" altLang="ko-KR" sz="1800" b="1" baseline="0" dirty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itchFamily="34" charset="0"/>
              </a:rPr>
              <a:t> </a:t>
            </a:r>
            <a:r>
              <a:rPr lang="fr-FR" sz="1800" b="1" i="0" u="none" strike="noStrike" kern="1200" dirty="0" smtClean="0">
                <a:solidFill>
                  <a:schemeClr val="bg1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© 2023</a:t>
            </a:r>
            <a:r>
              <a:rPr lang="fr-FR" sz="1800" b="1" i="0" u="none" strike="noStrike" kern="1200" baseline="0" dirty="0" smtClean="0">
                <a:solidFill>
                  <a:schemeClr val="bg1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fr-FR" sz="1800" b="1" i="0" u="none" strike="noStrike" kern="1200" dirty="0" smtClean="0">
                <a:solidFill>
                  <a:schemeClr val="bg1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AFREETECH</a:t>
            </a:r>
            <a:endParaRPr lang="fr-FR" sz="1800" b="1" i="0" u="none" strike="noStrike" kern="1200" dirty="0" smtClean="0">
              <a:solidFill>
                <a:schemeClr val="bg1"/>
              </a:solidFill>
              <a:effectLst/>
              <a:latin typeface="Candara" panose="020E0502030303020204" pitchFamily="34" charset="0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b="1" dirty="0">
              <a:solidFill>
                <a:schemeClr val="bg1"/>
              </a:solidFill>
              <a:latin typeface="Candara" panose="020E0502030303020204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à 2 Block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36525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624419" y="0"/>
            <a:ext cx="10943165" cy="64558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4419" y="645585"/>
            <a:ext cx="10943167" cy="622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67" baseline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7" name="Espace réservé du texte 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86319" y="1496176"/>
            <a:ext cx="5471581" cy="673100"/>
          </a:xfrm>
          <a:prstGeom prst="rect">
            <a:avLst/>
          </a:prstGeom>
          <a:solidFill>
            <a:srgbClr val="224A90"/>
          </a:solidFill>
          <a:ln w="57150">
            <a:noFill/>
          </a:ln>
        </p:spPr>
        <p:txBody>
          <a:bodyPr rIns="360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6319" y="2222500"/>
            <a:ext cx="5471581" cy="568325"/>
          </a:xfrm>
          <a:prstGeom prst="rect">
            <a:avLst/>
          </a:prstGeom>
          <a:solidFill>
            <a:srgbClr val="224A90"/>
          </a:solidFill>
          <a:ln w="57150">
            <a:noFill/>
          </a:ln>
        </p:spPr>
        <p:txBody>
          <a:bodyPr r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2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86319" y="2850875"/>
            <a:ext cx="5471581" cy="3589299"/>
          </a:xfrm>
          <a:prstGeom prst="rect">
            <a:avLst/>
          </a:prstGeom>
          <a:solidFill>
            <a:srgbClr val="224A90"/>
          </a:solidFill>
          <a:ln w="57150">
            <a:noFill/>
          </a:ln>
        </p:spPr>
        <p:txBody>
          <a:bodyPr rIns="36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  <a:p>
            <a:pPr lvl="3"/>
            <a:r>
              <a:rPr lang="en-GB" noProof="0" dirty="0"/>
              <a:t>Text level 4</a:t>
            </a:r>
          </a:p>
          <a:p>
            <a:pPr lvl="4"/>
            <a:r>
              <a:rPr lang="en-GB" noProof="0" dirty="0"/>
              <a:t>Text level 5</a:t>
            </a:r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134101" y="1496176"/>
            <a:ext cx="5472087" cy="673100"/>
          </a:xfrm>
          <a:prstGeom prst="rect">
            <a:avLst/>
          </a:prstGeom>
          <a:solidFill>
            <a:srgbClr val="00ACD8"/>
          </a:solidFill>
          <a:ln w="57150">
            <a:noFill/>
          </a:ln>
        </p:spPr>
        <p:txBody>
          <a:bodyPr lIns="360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134101" y="2230315"/>
            <a:ext cx="5472087" cy="568325"/>
          </a:xfrm>
          <a:prstGeom prst="rect">
            <a:avLst/>
          </a:prstGeom>
          <a:solidFill>
            <a:srgbClr val="00ACD8"/>
          </a:solidFill>
          <a:ln w="57150">
            <a:noFill/>
          </a:ln>
        </p:spPr>
        <p:txBody>
          <a:bodyPr l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23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134101" y="2859375"/>
            <a:ext cx="5472087" cy="3580799"/>
          </a:xfrm>
          <a:prstGeom prst="rect">
            <a:avLst/>
          </a:prstGeom>
          <a:solidFill>
            <a:srgbClr val="00ACD8"/>
          </a:solidFill>
          <a:ln w="57150">
            <a:noFill/>
          </a:ln>
        </p:spPr>
        <p:txBody>
          <a:bodyPr lIns="36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  <a:p>
            <a:pPr lvl="3"/>
            <a:r>
              <a:rPr lang="en-GB" noProof="0" dirty="0"/>
              <a:t>Text level 4</a:t>
            </a:r>
          </a:p>
          <a:p>
            <a:pPr lvl="4"/>
            <a:r>
              <a:rPr lang="en-GB" noProof="0" dirty="0"/>
              <a:t>Text level 5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5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9404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à 3 Block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36525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624419" y="0"/>
            <a:ext cx="10943165" cy="64558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4419" y="645585"/>
            <a:ext cx="10943167" cy="622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67" baseline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38693" y="1496176"/>
            <a:ext cx="3598332" cy="673100"/>
          </a:xfrm>
          <a:prstGeom prst="rect">
            <a:avLst/>
          </a:prstGeom>
          <a:solidFill>
            <a:srgbClr val="224A90"/>
          </a:solidFill>
        </p:spPr>
        <p:txBody>
          <a:bodyPr rIns="180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13" name="Espace réservé du texte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38693" y="2214562"/>
            <a:ext cx="3598332" cy="636314"/>
          </a:xfrm>
          <a:prstGeom prst="rect">
            <a:avLst/>
          </a:prstGeom>
          <a:solidFill>
            <a:srgbClr val="224A90"/>
          </a:solidFill>
        </p:spPr>
        <p:txBody>
          <a:bodyPr r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38693" y="2896161"/>
            <a:ext cx="3598332" cy="3544013"/>
          </a:xfrm>
          <a:prstGeom prst="rect">
            <a:avLst/>
          </a:prstGeom>
          <a:solidFill>
            <a:srgbClr val="224A90"/>
          </a:solidFill>
        </p:spPr>
        <p:txBody>
          <a:bodyPr rIns="18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  <a:p>
            <a:pPr lvl="3"/>
            <a:r>
              <a:rPr lang="en-GB" noProof="0" dirty="0"/>
              <a:t>Text level 4</a:t>
            </a:r>
          </a:p>
          <a:p>
            <a:pPr lvl="4"/>
            <a:r>
              <a:rPr lang="en-GB" noProof="0" dirty="0"/>
              <a:t>Text level 5</a:t>
            </a:r>
          </a:p>
        </p:txBody>
      </p:sp>
      <p:sp>
        <p:nvSpPr>
          <p:cNvPr id="15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222750" y="1496176"/>
            <a:ext cx="3746500" cy="673100"/>
          </a:xfrm>
          <a:prstGeom prst="rect">
            <a:avLst/>
          </a:prstGeom>
          <a:solidFill>
            <a:srgbClr val="00ACD8"/>
          </a:solidFill>
        </p:spPr>
        <p:txBody>
          <a:bodyPr lIns="180000" rIns="180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18" name="Espace réservé du texte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222750" y="2214562"/>
            <a:ext cx="3746500" cy="636314"/>
          </a:xfrm>
          <a:prstGeom prst="rect">
            <a:avLst/>
          </a:prstGeom>
          <a:solidFill>
            <a:srgbClr val="00ACD8"/>
          </a:solidFill>
        </p:spPr>
        <p:txBody>
          <a:bodyPr lIns="180000" r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24" name="Espace réservé du texte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222750" y="2896161"/>
            <a:ext cx="3746500" cy="3544013"/>
          </a:xfrm>
          <a:prstGeom prst="rect">
            <a:avLst/>
          </a:prstGeom>
          <a:solidFill>
            <a:srgbClr val="00ACD8"/>
          </a:solidFill>
        </p:spPr>
        <p:txBody>
          <a:bodyPr lIns="180000" rIns="18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  <a:p>
            <a:pPr lvl="3"/>
            <a:r>
              <a:rPr lang="en-GB" noProof="0" dirty="0"/>
              <a:t>Text level 4</a:t>
            </a:r>
          </a:p>
          <a:p>
            <a:pPr lvl="4"/>
            <a:r>
              <a:rPr lang="en-GB" noProof="0" dirty="0"/>
              <a:t>Text level 5</a:t>
            </a:r>
          </a:p>
        </p:txBody>
      </p:sp>
      <p:sp>
        <p:nvSpPr>
          <p:cNvPr id="25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8064501" y="1496176"/>
            <a:ext cx="3598333" cy="673100"/>
          </a:xfrm>
          <a:prstGeom prst="rect">
            <a:avLst/>
          </a:prstGeom>
          <a:solidFill>
            <a:srgbClr val="D77400"/>
          </a:solidFill>
        </p:spPr>
        <p:txBody>
          <a:bodyPr lIns="180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8064501" y="2205038"/>
            <a:ext cx="3598333" cy="645838"/>
          </a:xfrm>
          <a:prstGeom prst="rect">
            <a:avLst/>
          </a:prstGeom>
          <a:solidFill>
            <a:srgbClr val="D77400"/>
          </a:solidFill>
        </p:spPr>
        <p:txBody>
          <a:bodyPr l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28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8064501" y="2886637"/>
            <a:ext cx="3598333" cy="3553538"/>
          </a:xfrm>
          <a:prstGeom prst="rect">
            <a:avLst/>
          </a:prstGeom>
          <a:solidFill>
            <a:srgbClr val="D77400"/>
          </a:solidFill>
        </p:spPr>
        <p:txBody>
          <a:bodyPr lIns="18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  <a:p>
            <a:pPr lvl="3"/>
            <a:r>
              <a:rPr lang="en-GB" noProof="0" dirty="0"/>
              <a:t>Text level 4</a:t>
            </a:r>
          </a:p>
          <a:p>
            <a:pPr lvl="4"/>
            <a:r>
              <a:rPr lang="en-GB" noProof="0" dirty="0"/>
              <a:t>Text level 5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0" name="ZoneTexte 1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5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16520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2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à 4 Block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36525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624419" y="0"/>
            <a:ext cx="10943165" cy="64558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4419" y="645585"/>
            <a:ext cx="10943167" cy="622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67" baseline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78195" y="2008522"/>
            <a:ext cx="5471501" cy="485645"/>
          </a:xfrm>
          <a:prstGeom prst="rect">
            <a:avLst/>
          </a:prstGeom>
          <a:solidFill>
            <a:schemeClr val="accent1"/>
          </a:solidFill>
        </p:spPr>
        <p:txBody>
          <a:bodyPr rIns="360000"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13" name="Espace réservé du texte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78699" y="2496611"/>
            <a:ext cx="5470996" cy="528000"/>
          </a:xfrm>
          <a:prstGeom prst="rect">
            <a:avLst/>
          </a:prstGeom>
          <a:solidFill>
            <a:schemeClr val="accent1"/>
          </a:solidFill>
        </p:spPr>
        <p:txBody>
          <a:bodyPr rIns="360000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78701" y="3027710"/>
            <a:ext cx="5471581" cy="1043569"/>
          </a:xfrm>
          <a:prstGeom prst="rect">
            <a:avLst/>
          </a:prstGeom>
          <a:solidFill>
            <a:schemeClr val="accent1"/>
          </a:solidFill>
        </p:spPr>
        <p:txBody>
          <a:bodyPr rIns="36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</a:t>
            </a:r>
            <a:r>
              <a:rPr lang="en-GB" noProof="0" dirty="0" smtClean="0"/>
              <a:t>2</a:t>
            </a:r>
            <a:endParaRPr lang="en-GB" noProof="0" dirty="0"/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096002" y="1672392"/>
            <a:ext cx="0" cy="4944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2"/>
            </a:solidFill>
          </a:ln>
        </p:spPr>
        <p:txBody>
          <a:bodyPr/>
          <a:lstStyle>
            <a:lvl1pPr>
              <a:defRPr sz="133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18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24420" y="4144392"/>
            <a:ext cx="10943167" cy="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2"/>
            </a:solidFill>
          </a:ln>
        </p:spPr>
        <p:txBody>
          <a:bodyPr/>
          <a:lstStyle>
            <a:lvl1pPr>
              <a:defRPr sz="133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141804" y="2008521"/>
            <a:ext cx="5471503" cy="485645"/>
          </a:xfrm>
          <a:prstGeom prst="rect">
            <a:avLst/>
          </a:prstGeom>
          <a:solidFill>
            <a:srgbClr val="00ACD8"/>
          </a:solidFill>
        </p:spPr>
        <p:txBody>
          <a:bodyPr lIns="360000"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25" name="Espace réservé du texte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141803" y="2496611"/>
            <a:ext cx="5471503" cy="528000"/>
          </a:xfrm>
          <a:prstGeom prst="rect">
            <a:avLst/>
          </a:prstGeom>
          <a:solidFill>
            <a:srgbClr val="00ACD8"/>
          </a:solidFill>
        </p:spPr>
        <p:txBody>
          <a:bodyPr lIns="360000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27" name="Espace réservé du texte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141722" y="3027710"/>
            <a:ext cx="5472088" cy="1041057"/>
          </a:xfrm>
          <a:prstGeom prst="rect">
            <a:avLst/>
          </a:prstGeom>
          <a:solidFill>
            <a:srgbClr val="00ACD8"/>
          </a:solidFill>
        </p:spPr>
        <p:txBody>
          <a:bodyPr lIns="36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</a:t>
            </a:r>
            <a:r>
              <a:rPr lang="en-GB" noProof="0" dirty="0" smtClean="0"/>
              <a:t>2</a:t>
            </a:r>
            <a:endParaRPr lang="en-GB" noProof="0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78113" y="4222181"/>
            <a:ext cx="5470997" cy="481100"/>
          </a:xfrm>
          <a:prstGeom prst="rect">
            <a:avLst/>
          </a:prstGeom>
          <a:solidFill>
            <a:srgbClr val="D77400"/>
          </a:solidFill>
        </p:spPr>
        <p:txBody>
          <a:bodyPr rIns="360000"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29" name="Espace réservé du texte 3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78113" y="4705793"/>
            <a:ext cx="5470997" cy="528000"/>
          </a:xfrm>
          <a:prstGeom prst="rect">
            <a:avLst/>
          </a:prstGeom>
          <a:solidFill>
            <a:srgbClr val="D77400"/>
          </a:solidFill>
        </p:spPr>
        <p:txBody>
          <a:bodyPr rIns="360000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30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578112" y="5244512"/>
            <a:ext cx="5471583" cy="1035881"/>
          </a:xfrm>
          <a:prstGeom prst="rect">
            <a:avLst/>
          </a:prstGeom>
          <a:solidFill>
            <a:srgbClr val="D77400"/>
          </a:solidFill>
        </p:spPr>
        <p:txBody>
          <a:bodyPr rIns="36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</a:t>
            </a:r>
            <a:r>
              <a:rPr lang="en-GB" noProof="0" dirty="0" smtClean="0"/>
              <a:t>2</a:t>
            </a:r>
            <a:endParaRPr lang="en-GB" noProof="0" dirty="0"/>
          </a:p>
        </p:txBody>
      </p:sp>
      <p:sp>
        <p:nvSpPr>
          <p:cNvPr id="31" name="Espace réservé du texte 3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141301" y="4217157"/>
            <a:ext cx="5471503" cy="483611"/>
          </a:xfrm>
          <a:prstGeom prst="rect">
            <a:avLst/>
          </a:prstGeom>
          <a:solidFill>
            <a:srgbClr val="5DAA25"/>
          </a:solidFill>
        </p:spPr>
        <p:txBody>
          <a:bodyPr lIns="360000"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32" name="Espace réservé du texte 3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141301" y="4703281"/>
            <a:ext cx="5471503" cy="528000"/>
          </a:xfrm>
          <a:prstGeom prst="rect">
            <a:avLst/>
          </a:prstGeom>
          <a:solidFill>
            <a:srgbClr val="5DAA25"/>
          </a:solidFill>
        </p:spPr>
        <p:txBody>
          <a:bodyPr lIns="360000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33" name="Espace réservé du texte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141218" y="5242000"/>
            <a:ext cx="5472088" cy="1038393"/>
          </a:xfrm>
          <a:prstGeom prst="rect">
            <a:avLst/>
          </a:prstGeom>
          <a:solidFill>
            <a:srgbClr val="5DAA25"/>
          </a:solidFill>
        </p:spPr>
        <p:txBody>
          <a:bodyPr lIns="36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</a:t>
            </a:r>
            <a:r>
              <a:rPr lang="en-GB" noProof="0" dirty="0" smtClean="0"/>
              <a:t>2</a:t>
            </a:r>
            <a:endParaRPr lang="en-GB" noProof="0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8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1948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à 3 blocs et un large bloc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266092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9" name="Titre 7"/>
          <p:cNvSpPr>
            <a:spLocks noGrp="1"/>
          </p:cNvSpPr>
          <p:nvPr>
            <p:ph type="title"/>
          </p:nvPr>
        </p:nvSpPr>
        <p:spPr>
          <a:xfrm>
            <a:off x="1340301" y="377469"/>
            <a:ext cx="9358378" cy="511156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20" name="Espace réservé du contenu 24"/>
          <p:cNvSpPr>
            <a:spLocks noGrp="1"/>
          </p:cNvSpPr>
          <p:nvPr>
            <p:ph sz="quarter" idx="36"/>
          </p:nvPr>
        </p:nvSpPr>
        <p:spPr>
          <a:xfrm>
            <a:off x="1328437" y="1425459"/>
            <a:ext cx="3071813" cy="3000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6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2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6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err="1" smtClean="0"/>
              <a:t>sdsd</a:t>
            </a:r>
            <a:endParaRPr lang="fr-FR" dirty="0"/>
          </a:p>
        </p:txBody>
      </p:sp>
      <p:sp>
        <p:nvSpPr>
          <p:cNvPr id="21" name="Espace réservé du contenu 24"/>
          <p:cNvSpPr>
            <a:spLocks noGrp="1"/>
          </p:cNvSpPr>
          <p:nvPr>
            <p:ph sz="quarter" idx="37"/>
          </p:nvPr>
        </p:nvSpPr>
        <p:spPr>
          <a:xfrm>
            <a:off x="7638731" y="1425459"/>
            <a:ext cx="3071813" cy="3000375"/>
          </a:xfrm>
          <a:prstGeom prst="rect">
            <a:avLst/>
          </a:prstGeom>
          <a:solidFill>
            <a:srgbClr val="D77400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6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2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6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err="1" smtClean="0"/>
              <a:t>sdsd</a:t>
            </a:r>
            <a:endParaRPr lang="fr-FR" dirty="0"/>
          </a:p>
        </p:txBody>
      </p:sp>
      <p:sp>
        <p:nvSpPr>
          <p:cNvPr id="22" name="Espace réservé du contenu 24"/>
          <p:cNvSpPr>
            <a:spLocks noGrp="1"/>
          </p:cNvSpPr>
          <p:nvPr>
            <p:ph sz="quarter" idx="38"/>
          </p:nvPr>
        </p:nvSpPr>
        <p:spPr>
          <a:xfrm>
            <a:off x="4483584" y="1425459"/>
            <a:ext cx="3071813" cy="3000375"/>
          </a:xfrm>
          <a:prstGeom prst="rect">
            <a:avLst/>
          </a:prstGeom>
          <a:solidFill>
            <a:srgbClr val="00ACD8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6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2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6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err="1" smtClean="0"/>
              <a:t>sdsd</a:t>
            </a:r>
            <a:endParaRPr lang="fr-FR" dirty="0"/>
          </a:p>
        </p:txBody>
      </p:sp>
      <p:sp>
        <p:nvSpPr>
          <p:cNvPr id="23" name="Espace réservé du texte 25"/>
          <p:cNvSpPr>
            <a:spLocks noGrp="1"/>
          </p:cNvSpPr>
          <p:nvPr>
            <p:ph type="body" sz="quarter" idx="29"/>
          </p:nvPr>
        </p:nvSpPr>
        <p:spPr>
          <a:xfrm>
            <a:off x="1323331" y="4525109"/>
            <a:ext cx="9394031" cy="1692332"/>
          </a:xfrm>
          <a:prstGeom prst="rect">
            <a:avLst/>
          </a:prstGeom>
          <a:solidFill>
            <a:srgbClr val="5DAA25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/>
            </a:lvl2pPr>
            <a:lvl3pPr>
              <a:buFontTx/>
              <a:buBlip>
                <a:blip r:embed="rId3"/>
              </a:buBlip>
              <a:defRPr/>
            </a:lvl3pPr>
            <a:lvl4pPr>
              <a:buFontTx/>
              <a:buBlip>
                <a:blip r:embed="rId3"/>
              </a:buBlip>
              <a:defRPr/>
            </a:lvl4pPr>
            <a:lvl5pPr>
              <a:buFontTx/>
              <a:buBlip>
                <a:blip r:embed="rId3"/>
              </a:buBlip>
              <a:defRPr/>
            </a:lvl5pPr>
          </a:lstStyle>
          <a:p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39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861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Tableau à 2 blocs numéroté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36525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624419" y="0"/>
            <a:ext cx="10943165" cy="64558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4419" y="645585"/>
            <a:ext cx="10943167" cy="622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67" baseline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54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640209" y="1448550"/>
            <a:ext cx="1440000" cy="1440000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55" name="Espace réservé du texte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24419" y="3157351"/>
            <a:ext cx="5471583" cy="3237100"/>
          </a:xfrm>
          <a:prstGeom prst="rect">
            <a:avLst/>
          </a:prstGeom>
          <a:solidFill>
            <a:schemeClr val="accent1"/>
          </a:solidFill>
        </p:spPr>
        <p:txBody>
          <a:bodyPr rIns="180000"/>
          <a:lstStyle>
            <a:lvl1pPr marL="0" indent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56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096002" y="1448550"/>
            <a:ext cx="0" cy="4944000"/>
          </a:xfrm>
          <a:prstGeom prst="rect">
            <a:avLst/>
          </a:prstGeom>
          <a:solidFill>
            <a:schemeClr val="accent1"/>
          </a:solidFill>
          <a:ln w="152400">
            <a:solidFill>
              <a:schemeClr val="bg1"/>
            </a:solidFill>
          </a:ln>
        </p:spPr>
        <p:txBody>
          <a:bodyPr/>
          <a:lstStyle>
            <a:lvl1pPr>
              <a:defRPr sz="133">
                <a:solidFill>
                  <a:schemeClr val="accent3">
                    <a:alpha val="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57" name="Espace réservé du texte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103134" y="1448550"/>
            <a:ext cx="1440000" cy="1440000"/>
          </a:xfrm>
          <a:prstGeom prst="ellipse">
            <a:avLst/>
          </a:prstGeom>
          <a:solidFill>
            <a:srgbClr val="00ACD8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58" name="Espace réservé du texte 5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096002" y="3157351"/>
            <a:ext cx="5454264" cy="3237100"/>
          </a:xfrm>
          <a:prstGeom prst="rect">
            <a:avLst/>
          </a:prstGeom>
          <a:solidFill>
            <a:srgbClr val="00ACD8"/>
          </a:solidFill>
        </p:spPr>
        <p:txBody>
          <a:bodyPr lIns="180000" r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0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3429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Tableau à 3 blocs numéroté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36525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624419" y="0"/>
            <a:ext cx="10943165" cy="64558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4419" y="645585"/>
            <a:ext cx="10943167" cy="622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67" baseline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03585" y="1496175"/>
            <a:ext cx="1440000" cy="1440000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24419" y="3204976"/>
            <a:ext cx="3598333" cy="3237100"/>
          </a:xfrm>
          <a:prstGeom prst="rect">
            <a:avLst/>
          </a:prstGeom>
          <a:solidFill>
            <a:schemeClr val="accent1"/>
          </a:solidFill>
        </p:spPr>
        <p:txBody>
          <a:bodyPr rIns="18000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222752" y="1496175"/>
            <a:ext cx="0" cy="4944000"/>
          </a:xfrm>
          <a:prstGeom prst="rect">
            <a:avLst/>
          </a:prstGeom>
          <a:ln w="152400">
            <a:solidFill>
              <a:schemeClr val="bg1"/>
            </a:solidFill>
          </a:ln>
        </p:spPr>
        <p:txBody>
          <a:bodyPr/>
          <a:lstStyle>
            <a:lvl1pPr>
              <a:defRPr sz="133">
                <a:solidFill>
                  <a:schemeClr val="accent3">
                    <a:alpha val="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5376000" y="1496175"/>
            <a:ext cx="1440000" cy="1440000"/>
          </a:xfrm>
          <a:prstGeom prst="ellipse">
            <a:avLst/>
          </a:prstGeom>
          <a:solidFill>
            <a:srgbClr val="00ACD8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4222751" y="3204976"/>
            <a:ext cx="3746500" cy="3237100"/>
          </a:xfrm>
          <a:prstGeom prst="rect">
            <a:avLst/>
          </a:prstGeom>
          <a:solidFill>
            <a:srgbClr val="00ACD8"/>
          </a:solidFill>
        </p:spPr>
        <p:txBody>
          <a:bodyPr lIns="180000" rIns="18000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7969252" y="1496175"/>
            <a:ext cx="0" cy="4944000"/>
          </a:xfrm>
          <a:prstGeom prst="rect">
            <a:avLst/>
          </a:prstGeom>
          <a:ln w="152400">
            <a:solidFill>
              <a:schemeClr val="bg1"/>
            </a:solidFill>
          </a:ln>
        </p:spPr>
        <p:txBody>
          <a:bodyPr/>
          <a:lstStyle>
            <a:lvl1pPr>
              <a:defRPr sz="133">
                <a:solidFill>
                  <a:schemeClr val="accent3">
                    <a:alpha val="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9048418" y="1496175"/>
            <a:ext cx="1440000" cy="1440000"/>
          </a:xfrm>
          <a:prstGeom prst="ellipse">
            <a:avLst/>
          </a:prstGeom>
          <a:solidFill>
            <a:srgbClr val="D77400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7969252" y="3204976"/>
            <a:ext cx="3598333" cy="3237100"/>
          </a:xfrm>
          <a:prstGeom prst="rect">
            <a:avLst/>
          </a:prstGeom>
          <a:solidFill>
            <a:srgbClr val="D77400"/>
          </a:solidFill>
        </p:spPr>
        <p:txBody>
          <a:bodyPr lIns="180000" r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31"/>
          </p:nvPr>
        </p:nvSpPr>
        <p:spPr>
          <a:xfrm>
            <a:off x="8610600" y="6604000"/>
            <a:ext cx="2743200" cy="2603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41921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14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Tableau à 4 blocs numéroté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36525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624419" y="0"/>
            <a:ext cx="10943165" cy="64558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4419" y="645585"/>
            <a:ext cx="10943167" cy="622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67" baseline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224160" y="1419975"/>
            <a:ext cx="1440000" cy="1440000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24418" y="3128776"/>
            <a:ext cx="2639484" cy="32371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263901" y="1421342"/>
            <a:ext cx="0" cy="4944000"/>
          </a:xfrm>
          <a:prstGeom prst="rect">
            <a:avLst/>
          </a:prstGeom>
          <a:ln w="152400">
            <a:solidFill>
              <a:schemeClr val="bg1"/>
            </a:solidFill>
          </a:ln>
        </p:spPr>
        <p:txBody>
          <a:bodyPr/>
          <a:lstStyle>
            <a:lvl1pPr>
              <a:defRPr sz="133">
                <a:solidFill>
                  <a:schemeClr val="accent3">
                    <a:alpha val="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959952" y="1419975"/>
            <a:ext cx="1440000" cy="1440000"/>
          </a:xfrm>
          <a:prstGeom prst="ellipse">
            <a:avLst/>
          </a:prstGeom>
          <a:solidFill>
            <a:srgbClr val="00ACD8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263902" y="3128776"/>
            <a:ext cx="2832100" cy="3237100"/>
          </a:xfrm>
          <a:prstGeom prst="rect">
            <a:avLst/>
          </a:prstGeom>
          <a:solidFill>
            <a:srgbClr val="00ACD8"/>
          </a:solidFill>
        </p:spPr>
        <p:txBody>
          <a:bodyPr lIns="108000" rIns="10800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096001" y="1419975"/>
            <a:ext cx="0" cy="4944000"/>
          </a:xfrm>
          <a:prstGeom prst="rect">
            <a:avLst/>
          </a:prstGeom>
          <a:ln w="152400">
            <a:solidFill>
              <a:schemeClr val="bg1"/>
            </a:solidFill>
          </a:ln>
        </p:spPr>
        <p:txBody>
          <a:bodyPr/>
          <a:lstStyle>
            <a:lvl1pPr>
              <a:defRPr sz="133">
                <a:solidFill>
                  <a:schemeClr val="accent3">
                    <a:alpha val="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792049" y="1419975"/>
            <a:ext cx="1440000" cy="1440000"/>
          </a:xfrm>
          <a:prstGeom prst="ellipse">
            <a:avLst/>
          </a:prstGeom>
          <a:solidFill>
            <a:srgbClr val="D77400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096000" y="3128776"/>
            <a:ext cx="2832100" cy="3237100"/>
          </a:xfrm>
          <a:prstGeom prst="rect">
            <a:avLst/>
          </a:prstGeom>
          <a:solidFill>
            <a:srgbClr val="D77400"/>
          </a:solidFill>
        </p:spPr>
        <p:txBody>
          <a:bodyPr lIns="108000" rIns="10800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9" name="Espace réservé du texte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8928101" y="1421342"/>
            <a:ext cx="0" cy="4944000"/>
          </a:xfrm>
          <a:prstGeom prst="rect">
            <a:avLst/>
          </a:prstGeom>
          <a:ln w="152400">
            <a:solidFill>
              <a:schemeClr val="bg1"/>
            </a:solidFill>
          </a:ln>
        </p:spPr>
        <p:txBody>
          <a:bodyPr/>
          <a:lstStyle>
            <a:lvl1pPr>
              <a:defRPr sz="133">
                <a:solidFill>
                  <a:schemeClr val="accent3">
                    <a:alpha val="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9527841" y="1419975"/>
            <a:ext cx="1440000" cy="1440000"/>
          </a:xfrm>
          <a:prstGeom prst="ellipse">
            <a:avLst/>
          </a:prstGeom>
          <a:solidFill>
            <a:srgbClr val="5DAA25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21" name="Espace réservé du texte 5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8928100" y="3128776"/>
            <a:ext cx="2639484" cy="3237100"/>
          </a:xfrm>
          <a:prstGeom prst="rect">
            <a:avLst/>
          </a:prstGeom>
          <a:solidFill>
            <a:srgbClr val="5DAA25"/>
          </a:solidFill>
        </p:spPr>
        <p:txBody>
          <a:bodyPr lIns="108000" r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ZoneTexte 22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4" name="ZoneTexte 23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8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3335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4 blocs d'images et description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41"/>
          <p:cNvSpPr>
            <a:spLocks noGrp="1"/>
          </p:cNvSpPr>
          <p:nvPr>
            <p:ph type="body" sz="quarter" idx="30" hasCustomPrompt="1"/>
          </p:nvPr>
        </p:nvSpPr>
        <p:spPr>
          <a:xfrm>
            <a:off x="8815024" y="4147368"/>
            <a:ext cx="1960165" cy="1423823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r>
              <a:rPr lang="fr-FR" dirty="0" smtClean="0"/>
              <a:t>Modifier le titre</a:t>
            </a:r>
          </a:p>
          <a:p>
            <a:pPr lvl="1"/>
            <a:r>
              <a:rPr lang="fr-FR" dirty="0" err="1" smtClean="0"/>
              <a:t>Qs</a:t>
            </a:r>
            <a:endParaRPr lang="fr-FR" dirty="0" smtClean="0"/>
          </a:p>
          <a:p>
            <a:pPr lvl="2"/>
            <a:r>
              <a:rPr lang="fr-FR" dirty="0" err="1" smtClean="0"/>
              <a:t>Qsd</a:t>
            </a:r>
            <a:endParaRPr lang="fr-FR" dirty="0" smtClean="0"/>
          </a:p>
          <a:p>
            <a:pPr lvl="3"/>
            <a:r>
              <a:rPr lang="fr-FR" dirty="0" err="1" smtClean="0"/>
              <a:t>Qs</a:t>
            </a:r>
            <a:endParaRPr lang="fr-FR" dirty="0" smtClean="0"/>
          </a:p>
          <a:p>
            <a:pPr lvl="4"/>
            <a:r>
              <a:rPr lang="fr-FR" dirty="0" err="1" smtClean="0"/>
              <a:t>Qs</a:t>
            </a:r>
            <a:endParaRPr lang="fr-FR" dirty="0" smtClean="0"/>
          </a:p>
          <a:p>
            <a:pPr lvl="5"/>
            <a:r>
              <a:rPr lang="fr-FR" dirty="0" err="1" smtClean="0"/>
              <a:t>Qs</a:t>
            </a:r>
            <a:endParaRPr lang="fr-FR" dirty="0" smtClean="0"/>
          </a:p>
          <a:p>
            <a:pPr lvl="6"/>
            <a:r>
              <a:rPr lang="fr-FR" dirty="0" err="1" smtClean="0"/>
              <a:t>Qs</a:t>
            </a:r>
            <a:endParaRPr lang="fr-FR" dirty="0" smtClean="0"/>
          </a:p>
          <a:p>
            <a:pPr lvl="7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/>
          </a:p>
        </p:txBody>
      </p:sp>
      <p:sp>
        <p:nvSpPr>
          <p:cNvPr id="24" name="Espace réservé pour une image  40"/>
          <p:cNvSpPr>
            <a:spLocks noGrp="1"/>
          </p:cNvSpPr>
          <p:nvPr>
            <p:ph type="pic" sz="quarter" idx="14"/>
          </p:nvPr>
        </p:nvSpPr>
        <p:spPr>
          <a:xfrm>
            <a:off x="3278043" y="1111723"/>
            <a:ext cx="2672034" cy="2571768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</p:sp>
      <p:sp>
        <p:nvSpPr>
          <p:cNvPr id="25" name="Espace réservé pour une image  43"/>
          <p:cNvSpPr>
            <a:spLocks noGrp="1"/>
          </p:cNvSpPr>
          <p:nvPr>
            <p:ph type="pic" sz="quarter" idx="26"/>
          </p:nvPr>
        </p:nvSpPr>
        <p:spPr>
          <a:xfrm>
            <a:off x="3278043" y="3832955"/>
            <a:ext cx="2672034" cy="2571768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</p:sp>
      <p:sp>
        <p:nvSpPr>
          <p:cNvPr id="26" name="Espace réservé pour une image  42"/>
          <p:cNvSpPr>
            <a:spLocks noGrp="1"/>
          </p:cNvSpPr>
          <p:nvPr>
            <p:ph type="pic" sz="quarter" idx="25"/>
          </p:nvPr>
        </p:nvSpPr>
        <p:spPr>
          <a:xfrm>
            <a:off x="6134481" y="1111723"/>
            <a:ext cx="2672954" cy="2571768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</p:sp>
      <p:sp>
        <p:nvSpPr>
          <p:cNvPr id="27" name="Espace réservé pour une image  44"/>
          <p:cNvSpPr>
            <a:spLocks noGrp="1"/>
          </p:cNvSpPr>
          <p:nvPr>
            <p:ph type="pic" sz="quarter" idx="27"/>
          </p:nvPr>
        </p:nvSpPr>
        <p:spPr>
          <a:xfrm>
            <a:off x="6129194" y="3832955"/>
            <a:ext cx="2672034" cy="2571768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</p:sp>
      <p:sp>
        <p:nvSpPr>
          <p:cNvPr id="28" name="Espace réservé du texte 41"/>
          <p:cNvSpPr>
            <a:spLocks noGrp="1"/>
          </p:cNvSpPr>
          <p:nvPr>
            <p:ph type="body" sz="quarter" idx="16" hasCustomPrompt="1"/>
          </p:nvPr>
        </p:nvSpPr>
        <p:spPr>
          <a:xfrm>
            <a:off x="1323697" y="2001427"/>
            <a:ext cx="1960165" cy="1423823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r>
              <a:rPr lang="fr-FR" dirty="0" smtClean="0"/>
              <a:t>Modifier le titre</a:t>
            </a:r>
          </a:p>
          <a:p>
            <a:pPr lvl="1"/>
            <a:r>
              <a:rPr lang="fr-FR" dirty="0" err="1" smtClean="0"/>
              <a:t>Qs</a:t>
            </a:r>
            <a:endParaRPr lang="fr-FR" dirty="0" smtClean="0"/>
          </a:p>
          <a:p>
            <a:pPr lvl="2"/>
            <a:r>
              <a:rPr lang="fr-FR" dirty="0" err="1" smtClean="0"/>
              <a:t>Qsd</a:t>
            </a:r>
            <a:endParaRPr lang="fr-FR" dirty="0" smtClean="0"/>
          </a:p>
          <a:p>
            <a:pPr lvl="3"/>
            <a:r>
              <a:rPr lang="fr-FR" dirty="0" err="1" smtClean="0"/>
              <a:t>Qs</a:t>
            </a:r>
            <a:endParaRPr lang="fr-FR" dirty="0" smtClean="0"/>
          </a:p>
          <a:p>
            <a:pPr lvl="4"/>
            <a:r>
              <a:rPr lang="fr-FR" dirty="0" err="1" smtClean="0"/>
              <a:t>Qs</a:t>
            </a:r>
            <a:endParaRPr lang="fr-FR" dirty="0" smtClean="0"/>
          </a:p>
          <a:p>
            <a:pPr lvl="5"/>
            <a:r>
              <a:rPr lang="fr-FR" dirty="0" err="1" smtClean="0"/>
              <a:t>Qs</a:t>
            </a:r>
            <a:endParaRPr lang="fr-FR" dirty="0" smtClean="0"/>
          </a:p>
          <a:p>
            <a:pPr lvl="6"/>
            <a:r>
              <a:rPr lang="fr-FR" dirty="0" err="1" smtClean="0"/>
              <a:t>Qs</a:t>
            </a:r>
            <a:endParaRPr lang="fr-FR" dirty="0" smtClean="0"/>
          </a:p>
          <a:p>
            <a:pPr lvl="7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/>
          </a:p>
        </p:txBody>
      </p:sp>
      <p:sp>
        <p:nvSpPr>
          <p:cNvPr id="30" name="Espace réservé du texte 41"/>
          <p:cNvSpPr>
            <a:spLocks noGrp="1"/>
          </p:cNvSpPr>
          <p:nvPr>
            <p:ph type="body" sz="quarter" idx="28" hasCustomPrompt="1"/>
          </p:nvPr>
        </p:nvSpPr>
        <p:spPr>
          <a:xfrm>
            <a:off x="8815024" y="2001427"/>
            <a:ext cx="1960165" cy="1423823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r>
              <a:rPr lang="fr-FR" dirty="0" smtClean="0"/>
              <a:t>Modifier le titre</a:t>
            </a:r>
          </a:p>
          <a:p>
            <a:pPr lvl="1"/>
            <a:r>
              <a:rPr lang="fr-FR" dirty="0" err="1" smtClean="0"/>
              <a:t>Qs</a:t>
            </a:r>
            <a:endParaRPr lang="fr-FR" dirty="0" smtClean="0"/>
          </a:p>
          <a:p>
            <a:pPr lvl="2"/>
            <a:r>
              <a:rPr lang="fr-FR" dirty="0" err="1" smtClean="0"/>
              <a:t>Qsd</a:t>
            </a:r>
            <a:endParaRPr lang="fr-FR" dirty="0" smtClean="0"/>
          </a:p>
          <a:p>
            <a:pPr lvl="3"/>
            <a:r>
              <a:rPr lang="fr-FR" dirty="0" err="1" smtClean="0"/>
              <a:t>Qs</a:t>
            </a:r>
            <a:endParaRPr lang="fr-FR" dirty="0" smtClean="0"/>
          </a:p>
          <a:p>
            <a:pPr lvl="4"/>
            <a:r>
              <a:rPr lang="fr-FR" dirty="0" err="1" smtClean="0"/>
              <a:t>Qs</a:t>
            </a:r>
            <a:endParaRPr lang="fr-FR" dirty="0" smtClean="0"/>
          </a:p>
          <a:p>
            <a:pPr lvl="5"/>
            <a:r>
              <a:rPr lang="fr-FR" dirty="0" err="1" smtClean="0"/>
              <a:t>Qs</a:t>
            </a:r>
            <a:endParaRPr lang="fr-FR" dirty="0" smtClean="0"/>
          </a:p>
          <a:p>
            <a:pPr lvl="6"/>
            <a:r>
              <a:rPr lang="fr-FR" dirty="0" err="1" smtClean="0"/>
              <a:t>Qs</a:t>
            </a:r>
            <a:endParaRPr lang="fr-FR" dirty="0" smtClean="0"/>
          </a:p>
          <a:p>
            <a:pPr lvl="7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/>
          </a:p>
        </p:txBody>
      </p:sp>
      <p:sp>
        <p:nvSpPr>
          <p:cNvPr id="31" name="Espace réservé du texte 41"/>
          <p:cNvSpPr>
            <a:spLocks noGrp="1"/>
          </p:cNvSpPr>
          <p:nvPr>
            <p:ph type="body" sz="quarter" idx="29" hasCustomPrompt="1"/>
          </p:nvPr>
        </p:nvSpPr>
        <p:spPr>
          <a:xfrm>
            <a:off x="1323697" y="4147368"/>
            <a:ext cx="1960165" cy="1423823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r>
              <a:rPr lang="fr-FR" dirty="0" smtClean="0"/>
              <a:t>Modifier le titre</a:t>
            </a:r>
          </a:p>
          <a:p>
            <a:pPr lvl="1"/>
            <a:r>
              <a:rPr lang="fr-FR" dirty="0" err="1" smtClean="0"/>
              <a:t>Qs</a:t>
            </a:r>
            <a:endParaRPr lang="fr-FR" dirty="0" smtClean="0"/>
          </a:p>
          <a:p>
            <a:pPr lvl="2"/>
            <a:r>
              <a:rPr lang="fr-FR" dirty="0" err="1" smtClean="0"/>
              <a:t>Qsd</a:t>
            </a:r>
            <a:endParaRPr lang="fr-FR" dirty="0" smtClean="0"/>
          </a:p>
          <a:p>
            <a:pPr lvl="3"/>
            <a:r>
              <a:rPr lang="fr-FR" dirty="0" err="1" smtClean="0"/>
              <a:t>Qs</a:t>
            </a:r>
            <a:endParaRPr lang="fr-FR" dirty="0" smtClean="0"/>
          </a:p>
          <a:p>
            <a:pPr lvl="4"/>
            <a:r>
              <a:rPr lang="fr-FR" dirty="0" err="1" smtClean="0"/>
              <a:t>Qs</a:t>
            </a:r>
            <a:endParaRPr lang="fr-FR" dirty="0" smtClean="0"/>
          </a:p>
          <a:p>
            <a:pPr lvl="5"/>
            <a:r>
              <a:rPr lang="fr-FR" dirty="0" err="1" smtClean="0"/>
              <a:t>Qs</a:t>
            </a:r>
            <a:endParaRPr lang="fr-FR" dirty="0" smtClean="0"/>
          </a:p>
          <a:p>
            <a:pPr lvl="6"/>
            <a:r>
              <a:rPr lang="fr-FR" dirty="0" err="1" smtClean="0"/>
              <a:t>Qs</a:t>
            </a:r>
            <a:endParaRPr lang="fr-FR" dirty="0" smtClean="0"/>
          </a:p>
          <a:p>
            <a:pPr lvl="7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/>
          </a:p>
        </p:txBody>
      </p:sp>
      <p:sp>
        <p:nvSpPr>
          <p:cNvPr id="32" name="Rectangle 31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3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31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60" y="150943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91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à deux section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ce réservé du texte 9"/>
          <p:cNvSpPr>
            <a:spLocks noGrp="1"/>
          </p:cNvSpPr>
          <p:nvPr>
            <p:ph type="body" sz="quarter" idx="17"/>
          </p:nvPr>
        </p:nvSpPr>
        <p:spPr>
          <a:xfrm>
            <a:off x="1302116" y="1113597"/>
            <a:ext cx="4500594" cy="42862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sz="2000" b="1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8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6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4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endParaRPr lang="fr-FR" dirty="0"/>
          </a:p>
        </p:txBody>
      </p:sp>
      <p:sp>
        <p:nvSpPr>
          <p:cNvPr id="33" name="Espace réservé du texte 9"/>
          <p:cNvSpPr>
            <a:spLocks noGrp="1"/>
          </p:cNvSpPr>
          <p:nvPr>
            <p:ph type="body" sz="quarter" idx="23"/>
          </p:nvPr>
        </p:nvSpPr>
        <p:spPr>
          <a:xfrm>
            <a:off x="6088430" y="1113597"/>
            <a:ext cx="4500594" cy="42862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sz="2000" b="1">
                <a:solidFill>
                  <a:srgbClr val="00ACD8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8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6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4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endParaRPr lang="fr-FR" dirty="0"/>
          </a:p>
        </p:txBody>
      </p:sp>
      <p:sp>
        <p:nvSpPr>
          <p:cNvPr id="34" name="Espace réservé du contenu 9"/>
          <p:cNvSpPr>
            <a:spLocks noGrp="1"/>
          </p:cNvSpPr>
          <p:nvPr>
            <p:ph sz="quarter" idx="24"/>
          </p:nvPr>
        </p:nvSpPr>
        <p:spPr>
          <a:xfrm>
            <a:off x="6088430" y="1613663"/>
            <a:ext cx="4500594" cy="4786346"/>
          </a:xfrm>
          <a:prstGeom prst="rect">
            <a:avLst/>
          </a:prstGeom>
          <a:solidFill>
            <a:srgbClr val="00ACD8"/>
          </a:solidFill>
          <a:ln w="28575"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24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20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8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6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4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000">
                <a:latin typeface="Arial" pitchFamily="34" charset="0"/>
              </a:defRPr>
            </a:lvl7pPr>
            <a:lvl8pPr>
              <a:buFontTx/>
              <a:buBlip>
                <a:blip r:embed="rId3"/>
              </a:buBlip>
              <a:defRPr sz="900">
                <a:latin typeface="Arial" pitchFamily="34" charset="0"/>
              </a:defRPr>
            </a:lvl8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3" name="Espace réservé du contenu 9"/>
          <p:cNvSpPr>
            <a:spLocks noGrp="1"/>
          </p:cNvSpPr>
          <p:nvPr>
            <p:ph sz="quarter" idx="25"/>
          </p:nvPr>
        </p:nvSpPr>
        <p:spPr>
          <a:xfrm>
            <a:off x="1302084" y="1613663"/>
            <a:ext cx="4500594" cy="4786346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24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20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8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6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4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000">
                <a:latin typeface="Arial" pitchFamily="34" charset="0"/>
              </a:defRPr>
            </a:lvl7pPr>
            <a:lvl8pPr>
              <a:buFontTx/>
              <a:buBlip>
                <a:blip r:embed="rId3"/>
              </a:buBlip>
              <a:defRPr sz="900">
                <a:latin typeface="Arial" pitchFamily="34" charset="0"/>
              </a:defRPr>
            </a:lvl8pPr>
            <a:lvl9pPr>
              <a:defRPr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lang="fr-FR" dirty="0" smtClean="0"/>
              <a:t>Cliquez pour modifier les styles du texte du masque</a:t>
            </a:r>
          </a:p>
          <a:p>
            <a:pPr lvl="0"/>
            <a:endParaRPr lang="fr-FR" dirty="0" smtClean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6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60" y="150943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2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Titre seul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8610600" y="6594908"/>
            <a:ext cx="2743200" cy="26203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10253121" y="22838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décrivant une imag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 userDrawn="1"/>
        </p:nvSpPr>
        <p:spPr>
          <a:xfrm>
            <a:off x="5151921" y="983500"/>
            <a:ext cx="5429288" cy="5429288"/>
          </a:xfrm>
          <a:prstGeom prst="ellipse">
            <a:avLst/>
          </a:prstGeom>
          <a:solidFill>
            <a:schemeClr val="bg1"/>
          </a:solidFill>
          <a:ln w="28575">
            <a:solidFill>
              <a:srgbClr val="224A9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atin typeface="Candara" panose="020E0502030303020204" pitchFamily="34" charset="0"/>
              <a:cs typeface="Arial" pitchFamily="34" charset="0"/>
            </a:endParaRPr>
          </a:p>
        </p:txBody>
      </p:sp>
      <p:cxnSp>
        <p:nvCxnSpPr>
          <p:cNvPr id="7" name="Connecteur en angle 6"/>
          <p:cNvCxnSpPr>
            <a:stCxn id="12" idx="3"/>
          </p:cNvCxnSpPr>
          <p:nvPr userDrawn="1"/>
        </p:nvCxnSpPr>
        <p:spPr>
          <a:xfrm>
            <a:off x="3651723" y="1447847"/>
            <a:ext cx="1714512" cy="964413"/>
          </a:xfrm>
          <a:prstGeom prst="bentConnector3">
            <a:avLst>
              <a:gd name="adj1" fmla="val 62579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en angle 7"/>
          <p:cNvCxnSpPr/>
          <p:nvPr userDrawn="1"/>
        </p:nvCxnSpPr>
        <p:spPr>
          <a:xfrm>
            <a:off x="3651723" y="2447979"/>
            <a:ext cx="1428760" cy="892975"/>
          </a:xfrm>
          <a:prstGeom prst="bentConnector3">
            <a:avLst>
              <a:gd name="adj1" fmla="val 71132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en angle 8"/>
          <p:cNvCxnSpPr/>
          <p:nvPr userDrawn="1"/>
        </p:nvCxnSpPr>
        <p:spPr>
          <a:xfrm>
            <a:off x="3651723" y="3483830"/>
            <a:ext cx="1428760" cy="857256"/>
          </a:xfrm>
          <a:prstGeom prst="bentConnector3">
            <a:avLst>
              <a:gd name="adj1" fmla="val 66302"/>
            </a:avLst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en angle 9"/>
          <p:cNvCxnSpPr/>
          <p:nvPr userDrawn="1"/>
        </p:nvCxnSpPr>
        <p:spPr>
          <a:xfrm>
            <a:off x="3651723" y="4483962"/>
            <a:ext cx="1928826" cy="785818"/>
          </a:xfrm>
          <a:prstGeom prst="bentConnector3">
            <a:avLst>
              <a:gd name="adj1" fmla="val 45528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/>
          <p:nvPr userDrawn="1"/>
        </p:nvCxnSpPr>
        <p:spPr>
          <a:xfrm>
            <a:off x="3651723" y="5412656"/>
            <a:ext cx="2786082" cy="642942"/>
          </a:xfrm>
          <a:prstGeom prst="bentConnector3">
            <a:avLst>
              <a:gd name="adj1" fmla="val 28636"/>
            </a:avLst>
          </a:prstGeom>
          <a:ln w="28575">
            <a:solidFill>
              <a:srgbClr val="AFAF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 40"/>
          <p:cNvSpPr>
            <a:spLocks noGrp="1"/>
          </p:cNvSpPr>
          <p:nvPr>
            <p:ph type="body" sz="quarter" idx="12"/>
          </p:nvPr>
        </p:nvSpPr>
        <p:spPr>
          <a:xfrm>
            <a:off x="1294269" y="1054938"/>
            <a:ext cx="2357454" cy="7858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400" b="0" baseline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endParaRPr lang="fr-FR" dirty="0" smtClean="0"/>
          </a:p>
        </p:txBody>
      </p:sp>
      <p:sp>
        <p:nvSpPr>
          <p:cNvPr id="13" name="Espace réservé pour une image  48"/>
          <p:cNvSpPr>
            <a:spLocks noGrp="1"/>
          </p:cNvSpPr>
          <p:nvPr>
            <p:ph type="pic" sz="quarter" idx="17"/>
          </p:nvPr>
        </p:nvSpPr>
        <p:spPr>
          <a:xfrm>
            <a:off x="5937739" y="1840756"/>
            <a:ext cx="3786188" cy="378618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5" name="Espace réservé du texte 40"/>
          <p:cNvSpPr>
            <a:spLocks noGrp="1"/>
          </p:cNvSpPr>
          <p:nvPr>
            <p:ph type="body" sz="quarter" idx="18"/>
          </p:nvPr>
        </p:nvSpPr>
        <p:spPr>
          <a:xfrm>
            <a:off x="1294269" y="2074120"/>
            <a:ext cx="2357454" cy="7858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400" baseline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endParaRPr lang="fr-FR" dirty="0" smtClean="0"/>
          </a:p>
        </p:txBody>
      </p:sp>
      <p:sp>
        <p:nvSpPr>
          <p:cNvPr id="16" name="Espace réservé du texte 40"/>
          <p:cNvSpPr>
            <a:spLocks noGrp="1"/>
          </p:cNvSpPr>
          <p:nvPr>
            <p:ph type="body" sz="quarter" idx="19"/>
          </p:nvPr>
        </p:nvSpPr>
        <p:spPr>
          <a:xfrm>
            <a:off x="1294269" y="3088540"/>
            <a:ext cx="2357454" cy="7858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400" baseline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endParaRPr lang="fr-FR" dirty="0" smtClean="0"/>
          </a:p>
        </p:txBody>
      </p:sp>
      <p:sp>
        <p:nvSpPr>
          <p:cNvPr id="17" name="Espace réservé du texte 40"/>
          <p:cNvSpPr>
            <a:spLocks noGrp="1"/>
          </p:cNvSpPr>
          <p:nvPr>
            <p:ph type="body" sz="quarter" idx="20"/>
          </p:nvPr>
        </p:nvSpPr>
        <p:spPr>
          <a:xfrm>
            <a:off x="1294269" y="4126772"/>
            <a:ext cx="2357454" cy="7858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400" baseline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endParaRPr lang="fr-FR" dirty="0" smtClean="0"/>
          </a:p>
        </p:txBody>
      </p:sp>
      <p:sp>
        <p:nvSpPr>
          <p:cNvPr id="18" name="Espace réservé du texte 40"/>
          <p:cNvSpPr>
            <a:spLocks noGrp="1"/>
          </p:cNvSpPr>
          <p:nvPr>
            <p:ph type="body" sz="quarter" idx="21"/>
          </p:nvPr>
        </p:nvSpPr>
        <p:spPr>
          <a:xfrm>
            <a:off x="1294269" y="5126904"/>
            <a:ext cx="2357454" cy="7858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400" baseline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endParaRPr lang="fr-FR" dirty="0" smtClean="0"/>
          </a:p>
        </p:txBody>
      </p:sp>
      <p:sp>
        <p:nvSpPr>
          <p:cNvPr id="28" name="Rectangle 27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9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3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60" y="150943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79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titre de contenu 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Espace réservé du contenu 13"/>
          <p:cNvSpPr>
            <a:spLocks noGrp="1"/>
          </p:cNvSpPr>
          <p:nvPr>
            <p:ph sz="quarter" idx="10"/>
          </p:nvPr>
        </p:nvSpPr>
        <p:spPr>
          <a:xfrm>
            <a:off x="2666374" y="1453660"/>
            <a:ext cx="7010450" cy="4836157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8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6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4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5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smtClean="0"/>
              <a:t>Sixième niveau</a:t>
            </a:r>
          </a:p>
          <a:p>
            <a:pPr lvl="6"/>
            <a:r>
              <a:rPr lang="fr-FR" dirty="0" smtClean="0"/>
              <a:t>Septième niveau</a:t>
            </a:r>
          </a:p>
          <a:p>
            <a:pPr lvl="7"/>
            <a:r>
              <a:rPr lang="fr-FR" dirty="0" smtClean="0"/>
              <a:t>Huitième niveau</a:t>
            </a:r>
          </a:p>
          <a:p>
            <a:pPr lvl="8"/>
            <a:r>
              <a:rPr lang="fr-FR" dirty="0" smtClean="0"/>
              <a:t>Neuvième niveau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ZoneTexte 6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3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1475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menu gauche  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13"/>
          <p:cNvSpPr>
            <a:spLocks noGrp="1"/>
          </p:cNvSpPr>
          <p:nvPr>
            <p:ph sz="quarter" idx="10"/>
          </p:nvPr>
        </p:nvSpPr>
        <p:spPr>
          <a:xfrm>
            <a:off x="4557132" y="1430214"/>
            <a:ext cx="7010450" cy="4837724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8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6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4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5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smtClean="0"/>
              <a:t>Sixième niveau</a:t>
            </a:r>
          </a:p>
          <a:p>
            <a:pPr lvl="6"/>
            <a:r>
              <a:rPr lang="fr-FR" dirty="0" smtClean="0"/>
              <a:t>Septième niveau</a:t>
            </a:r>
          </a:p>
          <a:p>
            <a:pPr lvl="7"/>
            <a:r>
              <a:rPr lang="fr-FR" dirty="0" smtClean="0"/>
              <a:t>Huitième niveau</a:t>
            </a:r>
          </a:p>
          <a:p>
            <a:pPr lvl="8"/>
            <a:r>
              <a:rPr lang="fr-FR" dirty="0" smtClean="0"/>
              <a:t>Neuvième niveau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3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60" y="150943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59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menu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13"/>
          <p:cNvSpPr>
            <a:spLocks noGrp="1"/>
          </p:cNvSpPr>
          <p:nvPr>
            <p:ph sz="quarter" idx="10" hasCustomPrompt="1"/>
          </p:nvPr>
        </p:nvSpPr>
        <p:spPr>
          <a:xfrm>
            <a:off x="1226342" y="1272843"/>
            <a:ext cx="9739313" cy="528637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800"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600"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400"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5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rgbClr val="224A9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3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4068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menu centré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7" name="Espace réservé du contenu 16"/>
          <p:cNvSpPr>
            <a:spLocks noGrp="1"/>
          </p:cNvSpPr>
          <p:nvPr>
            <p:ph sz="quarter" idx="23"/>
          </p:nvPr>
        </p:nvSpPr>
        <p:spPr>
          <a:xfrm>
            <a:off x="1481871" y="1574800"/>
            <a:ext cx="9144000" cy="414337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err="1" smtClean="0"/>
              <a:t>Ddd</a:t>
            </a:r>
            <a:endParaRPr lang="fr-FR" dirty="0" smtClean="0"/>
          </a:p>
          <a:p>
            <a:pPr lvl="6"/>
            <a:r>
              <a:rPr lang="fr-FR" dirty="0" err="1" smtClean="0"/>
              <a:t>Ssss</a:t>
            </a:r>
            <a:endParaRPr lang="fr-FR" dirty="0" smtClean="0"/>
          </a:p>
          <a:p>
            <a:pPr lvl="7"/>
            <a:r>
              <a:rPr lang="fr-FR" dirty="0" err="1" smtClean="0"/>
              <a:t>Ddddd</a:t>
            </a:r>
            <a:endParaRPr lang="fr-FR" dirty="0" smtClean="0"/>
          </a:p>
          <a:p>
            <a:pPr lvl="8"/>
            <a:r>
              <a:rPr lang="fr-FR" dirty="0" err="1" smtClean="0"/>
              <a:t>dddddd</a:t>
            </a:r>
            <a:endParaRPr lang="fr-F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9" name="ZoneTexte 8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4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193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légend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378039" y="1299373"/>
            <a:ext cx="3008313" cy="1162050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sz="2800" b="1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 hasCustomPrompt="1"/>
          </p:nvPr>
        </p:nvSpPr>
        <p:spPr>
          <a:xfrm>
            <a:off x="4449873" y="1299374"/>
            <a:ext cx="6429420" cy="4844252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/>
            </a:lvl2pPr>
            <a:lvl3pPr>
              <a:buFontTx/>
              <a:buBlip>
                <a:blip r:embed="rId3"/>
              </a:buBlip>
              <a:defRPr/>
            </a:lvl3pPr>
            <a:lvl4pPr>
              <a:buFontTx/>
              <a:buBlip>
                <a:blip r:embed="rId3"/>
              </a:buBlip>
              <a:defRPr/>
            </a:lvl4pPr>
            <a:lvl5pPr>
              <a:buFontTx/>
              <a:buBlip>
                <a:blip r:embed="rId3"/>
              </a:buBlip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half" idx="2"/>
          </p:nvPr>
        </p:nvSpPr>
        <p:spPr>
          <a:xfrm>
            <a:off x="1378039" y="2461424"/>
            <a:ext cx="3008313" cy="3682201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2pPr>
            <a:lvl3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3pPr>
            <a:lvl4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4pPr>
            <a:lvl5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5pPr>
            <a:lvl6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6pPr>
            <a:lvl7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7pPr>
          </a:lstStyle>
          <a:p>
            <a:endParaRPr lang="fr-FR" dirty="0"/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9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3"/>
          </p:nvPr>
        </p:nvSpPr>
        <p:spPr>
          <a:xfrm>
            <a:off x="8610600" y="6589658"/>
            <a:ext cx="2743200" cy="26516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60" y="150943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19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question / reponse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3098036" y="210415"/>
            <a:ext cx="5995927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ajouter une question</a:t>
            </a:r>
            <a:endParaRPr lang="fr-FR" dirty="0"/>
          </a:p>
        </p:txBody>
      </p:sp>
      <p:sp>
        <p:nvSpPr>
          <p:cNvPr id="7" name="Espace réservé du contenu 16"/>
          <p:cNvSpPr>
            <a:spLocks noGrp="1"/>
          </p:cNvSpPr>
          <p:nvPr>
            <p:ph sz="quarter" idx="23"/>
          </p:nvPr>
        </p:nvSpPr>
        <p:spPr>
          <a:xfrm>
            <a:off x="1481871" y="1574800"/>
            <a:ext cx="9144000" cy="414337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err="1" smtClean="0"/>
              <a:t>Ddd</a:t>
            </a:r>
            <a:endParaRPr lang="fr-FR" dirty="0" smtClean="0"/>
          </a:p>
          <a:p>
            <a:pPr lvl="6"/>
            <a:r>
              <a:rPr lang="fr-FR" dirty="0" err="1" smtClean="0"/>
              <a:t>Ssss</a:t>
            </a:r>
            <a:endParaRPr lang="fr-FR" dirty="0" smtClean="0"/>
          </a:p>
          <a:p>
            <a:pPr lvl="7"/>
            <a:r>
              <a:rPr lang="fr-FR" dirty="0" err="1" smtClean="0"/>
              <a:t>Ddddd</a:t>
            </a:r>
            <a:endParaRPr lang="fr-FR" dirty="0" smtClean="0"/>
          </a:p>
          <a:p>
            <a:pPr lvl="8"/>
            <a:r>
              <a:rPr lang="fr-FR" dirty="0" err="1" smtClean="0"/>
              <a:t>dddddd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980" y="2294481"/>
            <a:ext cx="2696061" cy="441374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4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60" y="150943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42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Titre de section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2008337" y="3690713"/>
            <a:ext cx="7772400" cy="13620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C2858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9" name="Espace réservé du texte 4"/>
          <p:cNvSpPr>
            <a:spLocks noGrp="1"/>
          </p:cNvSpPr>
          <p:nvPr>
            <p:ph type="body" idx="1"/>
          </p:nvPr>
        </p:nvSpPr>
        <p:spPr>
          <a:xfrm>
            <a:off x="2008337" y="2190526"/>
            <a:ext cx="7772400" cy="1500187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2pPr>
            <a:lvl3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3pPr>
            <a:lvl4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4pPr>
            <a:lvl5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5pPr>
            <a:lvl6pPr>
              <a:buFontTx/>
              <a:buBlip>
                <a:blip r:embed="rId3"/>
              </a:buBlip>
              <a:defRPr/>
            </a:lvl6pPr>
            <a:lvl7pPr>
              <a:buFontTx/>
              <a:buBlip>
                <a:blip r:embed="rId3"/>
              </a:buBlip>
              <a:defRPr/>
            </a:lvl7pPr>
          </a:lstStyle>
          <a:p>
            <a:endParaRPr lang="fr-FR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ZoneTexte 5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3285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" y="0"/>
            <a:ext cx="12186577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ZoneTexte 5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8610600" y="6594908"/>
            <a:ext cx="2743200" cy="262036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EEDE65BD-EB93-4D42-8B7F-BC51D001135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4720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Page vide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ZoneTexte 3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>
          <a:xfrm>
            <a:off x="8610600" y="6594908"/>
            <a:ext cx="2743200" cy="262038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" y="0"/>
            <a:ext cx="12186577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610600" y="6604000"/>
            <a:ext cx="2743200" cy="25294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2320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Présentation d'équip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A1A6E33-8A0F-4192-83F6-2FB90AE8DE70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Candara" panose="020E0502030303020204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7332FD6-4CCE-4EA6-A914-847EA767CDE7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Candara" panose="020E0502030303020204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A41DCAB-7A97-4D72-8703-2A5EBB6B4047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Candara" panose="020E0502030303020204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E59F880-57D5-4D69-ADDA-A3030C94684E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Candara" panose="020E0502030303020204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9"/>
          </p:nvPr>
        </p:nvSpPr>
        <p:spPr>
          <a:xfrm>
            <a:off x="8610600" y="6594908"/>
            <a:ext cx="2743200" cy="26203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10253121" y="22838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bloc d'image uniqu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43D5AB-FDE8-4863-8B0B-FF0EDBC68861}"/>
              </a:ext>
            </a:extLst>
          </p:cNvPr>
          <p:cNvSpPr/>
          <p:nvPr userDrawn="1"/>
        </p:nvSpPr>
        <p:spPr>
          <a:xfrm>
            <a:off x="3657599" y="1899950"/>
            <a:ext cx="7513502" cy="32903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96F43-3876-47CC-B363-9FBE2E05752F}"/>
              </a:ext>
            </a:extLst>
          </p:cNvPr>
          <p:cNvSpPr/>
          <p:nvPr userDrawn="1"/>
        </p:nvSpPr>
        <p:spPr>
          <a:xfrm rot="20400000">
            <a:off x="1053734" y="2229400"/>
            <a:ext cx="2882538" cy="341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127DCA-3196-491D-86F7-98470FD4534B}"/>
              </a:ext>
            </a:extLst>
          </p:cNvPr>
          <p:cNvSpPr/>
          <p:nvPr userDrawn="1"/>
        </p:nvSpPr>
        <p:spPr>
          <a:xfrm rot="20640000">
            <a:off x="1079861" y="2203273"/>
            <a:ext cx="2882538" cy="3413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F3D9F4-8CA6-4676-B29C-CF1677EB90FF}"/>
              </a:ext>
            </a:extLst>
          </p:cNvPr>
          <p:cNvSpPr/>
          <p:nvPr userDrawn="1"/>
        </p:nvSpPr>
        <p:spPr>
          <a:xfrm rot="20971299">
            <a:off x="1114697" y="2133601"/>
            <a:ext cx="2882538" cy="3413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BCD635CC-1412-43AB-9F1C-D19087A8B8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0971299">
            <a:off x="1195968" y="2286619"/>
            <a:ext cx="2598070" cy="2355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A92F2F0B-AB18-4F91-BFCD-5E07920CEC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5"/>
          </p:nvPr>
        </p:nvSpPr>
        <p:spPr>
          <a:xfrm>
            <a:off x="8610600" y="6594908"/>
            <a:ext cx="2743200" cy="262038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10253121" y="22838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" y="0"/>
            <a:ext cx="12186577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610600" y="6594908"/>
            <a:ext cx="2743200" cy="26203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16520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4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4 bloc d'image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B08BDAF-A042-4560-BBD8-F1CA5D9DB15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690341" y="2999128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375B096-EBDB-4C71-BACA-9F780BF7023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674653" y="3623107"/>
            <a:ext cx="2785716" cy="2770089"/>
          </a:xfrm>
          <a:custGeom>
            <a:avLst/>
            <a:gdLst>
              <a:gd name="connsiteX0" fmla="*/ 1137861 w 2785716"/>
              <a:gd name="connsiteY0" fmla="*/ 0 h 2770089"/>
              <a:gd name="connsiteX1" fmla="*/ 2785716 w 2785716"/>
              <a:gd name="connsiteY1" fmla="*/ 1140221 h 2770089"/>
              <a:gd name="connsiteX2" fmla="*/ 1657942 w 2785716"/>
              <a:gd name="connsiteY2" fmla="*/ 2770089 h 2770089"/>
              <a:gd name="connsiteX3" fmla="*/ 1626789 w 2785716"/>
              <a:gd name="connsiteY3" fmla="*/ 2770089 h 2770089"/>
              <a:gd name="connsiteX4" fmla="*/ 0 w 2785716"/>
              <a:gd name="connsiteY4" fmla="*/ 1644444 h 277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5716" h="2770089">
                <a:moveTo>
                  <a:pt x="1137861" y="0"/>
                </a:moveTo>
                <a:lnTo>
                  <a:pt x="2785716" y="1140221"/>
                </a:lnTo>
                <a:lnTo>
                  <a:pt x="1657942" y="2770089"/>
                </a:lnTo>
                <a:lnTo>
                  <a:pt x="1626789" y="2770089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1F3A08B-34AD-476C-9953-B19BAF7F628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893127" y="1209715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64DE5B1-7A92-485E-BF4B-DC34DB0ECFF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7439" y="1833693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6D283E2-312F-41C5-9422-DB6C85B4455D}"/>
              </a:ext>
            </a:extLst>
          </p:cNvPr>
          <p:cNvSpPr/>
          <p:nvPr userDrawn="1"/>
        </p:nvSpPr>
        <p:spPr>
          <a:xfrm flipH="1">
            <a:off x="9483952" y="2398143"/>
            <a:ext cx="2708047" cy="3413083"/>
          </a:xfrm>
          <a:custGeom>
            <a:avLst/>
            <a:gdLst>
              <a:gd name="connsiteX0" fmla="*/ 0 w 2708047"/>
              <a:gd name="connsiteY0" fmla="*/ 0 h 3335839"/>
              <a:gd name="connsiteX1" fmla="*/ 347734 w 2708047"/>
              <a:gd name="connsiteY1" fmla="*/ 0 h 3335839"/>
              <a:gd name="connsiteX2" fmla="*/ 2708047 w 2708047"/>
              <a:gd name="connsiteY2" fmla="*/ 3335839 h 3335839"/>
              <a:gd name="connsiteX3" fmla="*/ 0 w 2708047"/>
              <a:gd name="connsiteY3" fmla="*/ 3335839 h 333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8047" h="3335839">
                <a:moveTo>
                  <a:pt x="0" y="0"/>
                </a:moveTo>
                <a:lnTo>
                  <a:pt x="347734" y="0"/>
                </a:lnTo>
                <a:lnTo>
                  <a:pt x="2708047" y="3335839"/>
                </a:lnTo>
                <a:lnTo>
                  <a:pt x="0" y="3335839"/>
                </a:lnTo>
                <a:close/>
              </a:path>
            </a:pathLst>
          </a:cu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1AAC7CE-37C6-4882-8A2F-D617C7403A00}"/>
              </a:ext>
            </a:extLst>
          </p:cNvPr>
          <p:cNvSpPr/>
          <p:nvPr userDrawn="1"/>
        </p:nvSpPr>
        <p:spPr>
          <a:xfrm flipH="1">
            <a:off x="0" y="1819635"/>
            <a:ext cx="6869544" cy="3399346"/>
          </a:xfrm>
          <a:custGeom>
            <a:avLst/>
            <a:gdLst>
              <a:gd name="connsiteX0" fmla="*/ 6869544 w 6869544"/>
              <a:gd name="connsiteY0" fmla="*/ 0 h 3399346"/>
              <a:gd name="connsiteX1" fmla="*/ 0 w 6869544"/>
              <a:gd name="connsiteY1" fmla="*/ 0 h 3399346"/>
              <a:gd name="connsiteX2" fmla="*/ 2360312 w 6869544"/>
              <a:gd name="connsiteY2" fmla="*/ 3399346 h 3399346"/>
              <a:gd name="connsiteX3" fmla="*/ 6869544 w 6869544"/>
              <a:gd name="connsiteY3" fmla="*/ 3399346 h 339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9544" h="3399346">
                <a:moveTo>
                  <a:pt x="6869544" y="0"/>
                </a:moveTo>
                <a:lnTo>
                  <a:pt x="0" y="0"/>
                </a:lnTo>
                <a:lnTo>
                  <a:pt x="2360312" y="3399346"/>
                </a:lnTo>
                <a:lnTo>
                  <a:pt x="6869544" y="3399346"/>
                </a:lnTo>
                <a:close/>
              </a:path>
            </a:pathLst>
          </a:cu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1"/>
          </p:nvPr>
        </p:nvSpPr>
        <p:spPr>
          <a:xfrm>
            <a:off x="8610600" y="6594908"/>
            <a:ext cx="2743200" cy="26203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10253121" y="22838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36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3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32" Type="http://schemas.openxmlformats.org/officeDocument/2006/relationships/slideLayout" Target="../slideLayouts/slideLayout34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30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3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7.xml"/><Relationship Id="rId8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98DDB-A902-48C8-9CD3-58F7F0DA2EE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71" r:id="rId17"/>
    <p:sldLayoutId id="2147483672" r:id="rId18"/>
    <p:sldLayoutId id="2147483691" r:id="rId19"/>
    <p:sldLayoutId id="2147483699" r:id="rId20"/>
    <p:sldLayoutId id="2147483700" r:id="rId21"/>
    <p:sldLayoutId id="2147483706" r:id="rId22"/>
    <p:sldLayoutId id="2147483694" r:id="rId23"/>
    <p:sldLayoutId id="2147483695" r:id="rId24"/>
    <p:sldLayoutId id="2147483696" r:id="rId25"/>
    <p:sldLayoutId id="2147483707" r:id="rId26"/>
    <p:sldLayoutId id="2147483692" r:id="rId27"/>
    <p:sldLayoutId id="2147483704" r:id="rId28"/>
    <p:sldLayoutId id="2147483697" r:id="rId29"/>
    <p:sldLayoutId id="2147483705" r:id="rId30"/>
    <p:sldLayoutId id="2147483703" r:id="rId31"/>
    <p:sldLayoutId id="2147483708" r:id="rId32"/>
    <p:sldLayoutId id="2147483711" r:id="rId33"/>
    <p:sldLayoutId id="2147483709" r:id="rId34"/>
    <p:sldLayoutId id="2147483710" r:id="rId3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E65BD-EB93-4D42-8B7F-BC51D001135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freetech.com/client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localhost:8080/api/hello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150126" y="5576075"/>
            <a:ext cx="1151064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4400" b="1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PRÉSENTATION DE </a:t>
            </a:r>
            <a:r>
              <a:rPr lang="fr-FR" sz="4400" b="1" dirty="0" smtClean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SPRING BOOT DE JAVA </a:t>
            </a:r>
            <a:endParaRPr lang="fr-FR" sz="4400" b="1" dirty="0">
              <a:solidFill>
                <a:schemeClr val="accent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340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2106AE42-381B-4181-99FF-C01ED1B820A7}"/>
              </a:ext>
            </a:extLst>
          </p:cNvPr>
          <p:cNvSpPr txBox="1"/>
          <p:nvPr/>
        </p:nvSpPr>
        <p:spPr>
          <a:xfrm>
            <a:off x="3734280" y="2230886"/>
            <a:ext cx="3836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Ouvrir un navigateur et entrée (Spring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Initialzr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)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456" y="629413"/>
            <a:ext cx="1733792" cy="84784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127" y="2538663"/>
            <a:ext cx="10162674" cy="3826970"/>
          </a:xfrm>
          <a:prstGeom prst="rect">
            <a:avLst/>
          </a:prstGeom>
        </p:spPr>
      </p:pic>
      <p:sp>
        <p:nvSpPr>
          <p:cNvPr id="8" name="TextBox 18">
            <a:extLst>
              <a:ext uri="{FF2B5EF4-FFF2-40B4-BE49-F238E27FC236}">
                <a16:creationId xmlns:a16="http://schemas.microsoft.com/office/drawing/2014/main" id="{2106AE42-381B-4181-99FF-C01ED1B820A7}"/>
              </a:ext>
            </a:extLst>
          </p:cNvPr>
          <p:cNvSpPr txBox="1"/>
          <p:nvPr/>
        </p:nvSpPr>
        <p:spPr>
          <a:xfrm>
            <a:off x="3559165" y="1644188"/>
            <a:ext cx="4186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1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– 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creation d’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un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projet 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9" name="TextBox 18">
            <a:extLst>
              <a:ext uri="{FF2B5EF4-FFF2-40B4-BE49-F238E27FC236}">
                <a16:creationId xmlns:a16="http://schemas.microsoft.com/office/drawing/2014/main" id="{2106AE42-381B-4181-99FF-C01ED1B820A7}"/>
              </a:ext>
            </a:extLst>
          </p:cNvPr>
          <p:cNvSpPr txBox="1"/>
          <p:nvPr/>
        </p:nvSpPr>
        <p:spPr>
          <a:xfrm>
            <a:off x="869324" y="214584"/>
            <a:ext cx="91128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Creation, structure </a:t>
            </a:r>
            <a:r>
              <a:rPr lang="en-US" altLang="ko-KR" sz="32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compilation et </a:t>
            </a:r>
            <a:r>
              <a:rPr lang="en-US" altLang="ko-KR" sz="3200" b="1" dirty="0" err="1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lencement</a:t>
            </a:r>
            <a:r>
              <a:rPr lang="en-US" altLang="ko-KR" sz="32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3200" b="1" dirty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d’un </a:t>
            </a:r>
            <a:r>
              <a:rPr lang="en-US" altLang="ko-KR" sz="32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projet</a:t>
            </a:r>
            <a:endParaRPr lang="ko-KR" altLang="en-US" sz="3200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0304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2581488" y="460707"/>
            <a:ext cx="539544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2-Structure </a:t>
            </a:r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d’un project 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863" y="652339"/>
            <a:ext cx="1733792" cy="84784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003" y="1500181"/>
            <a:ext cx="7348250" cy="467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3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u numéro de diapositive 27"/>
          <p:cNvSpPr>
            <a:spLocks noGrp="1"/>
          </p:cNvSpPr>
          <p:nvPr>
            <p:ph type="sldNum" sz="quarter" idx="11"/>
          </p:nvPr>
        </p:nvSpPr>
        <p:spPr>
          <a:xfrm>
            <a:off x="8737209" y="7129489"/>
            <a:ext cx="2743200" cy="262037"/>
          </a:xfrm>
        </p:spPr>
        <p:txBody>
          <a:bodyPr/>
          <a:lstStyle/>
          <a:p>
            <a:fld id="{4B598DDB-A902-48C8-9CD3-58F7F0DA2EE5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29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2500634" y="984690"/>
            <a:ext cx="6388975" cy="6093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/>
              <a:t>3-</a:t>
            </a:r>
            <a:r>
              <a:rPr lang="en-US" sz="3600" b="1" dirty="0" smtClean="0"/>
              <a:t>Comment </a:t>
            </a:r>
            <a:r>
              <a:rPr lang="en-US" sz="3600" b="1" dirty="0" smtClean="0"/>
              <a:t>compiler </a:t>
            </a:r>
            <a:r>
              <a:rPr lang="en-US" sz="3600" b="1" dirty="0" smtClean="0"/>
              <a:t>un </a:t>
            </a:r>
            <a:r>
              <a:rPr lang="en-US" sz="3600" b="1" dirty="0" smtClean="0"/>
              <a:t>project </a:t>
            </a:r>
            <a:endParaRPr lang="en-US" sz="3600" b="1" dirty="0"/>
          </a:p>
        </p:txBody>
      </p:sp>
      <p:sp>
        <p:nvSpPr>
          <p:cNvPr id="61" name="Espace réservé du numéro de diapositive 37"/>
          <p:cNvSpPr txBox="1">
            <a:spLocks/>
          </p:cNvSpPr>
          <p:nvPr/>
        </p:nvSpPr>
        <p:spPr>
          <a:xfrm>
            <a:off x="8889609" y="7281889"/>
            <a:ext cx="2743200" cy="262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598DDB-A902-48C8-9CD3-58F7F0DA2EE5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68" name="Rectangle 14"/>
          <p:cNvSpPr>
            <a:spLocks noChangeArrowheads="1"/>
          </p:cNvSpPr>
          <p:nvPr/>
        </p:nvSpPr>
        <p:spPr bwMode="auto">
          <a:xfrm>
            <a:off x="1211060937" y="42212"/>
            <a:ext cx="1784350" cy="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3958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rgbClr val="BDBDBD"/>
                </a:solidFill>
                <a:effectLst/>
                <a:latin typeface="Roboto"/>
                <a:hlinkClick r:id="rId3"/>
              </a:rPr>
              <a:t>  </a:t>
            </a:r>
            <a:r>
              <a:rPr kumimoji="0" lang="fr-FR" sz="700" b="0" i="0" u="none" strike="noStrike" cap="none" normalizeH="0" baseline="0" dirty="0" smtClean="0">
                <a:ln>
                  <a:noFill/>
                </a:ln>
                <a:solidFill>
                  <a:srgbClr val="BDBDBD"/>
                </a:solidFill>
                <a:effectLst/>
                <a:latin typeface="Roboto"/>
              </a:rPr>
              <a:t> </a:t>
            </a:r>
            <a: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rgbClr val="BDBDBD"/>
                </a:solidFill>
                <a:effectLst/>
                <a:latin typeface="Roboto"/>
              </a:rPr>
              <a:t>    Fr</a:t>
            </a:r>
            <a: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rgbClr val="BDBDBD"/>
                </a:solidFill>
                <a:effectLst/>
                <a:latin typeface="Roboto"/>
                <a:hlinkClick r:id="rId3"/>
              </a:rPr>
              <a:t>ançais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rgbClr val="BDBDBD"/>
                </a:solidFill>
                <a:effectLst/>
                <a:latin typeface="Roboto"/>
              </a:rPr>
              <a:t/>
            </a:r>
            <a:b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rgbClr val="BDBDBD"/>
                </a:solidFill>
                <a:effectLst/>
                <a:latin typeface="Roboto"/>
              </a:rPr>
            </a:br>
            <a:endParaRPr kumimoji="0" lang="fr-FR" sz="900" b="0" i="0" u="none" strike="noStrike" cap="none" normalizeH="0" baseline="0" dirty="0" smtClean="0">
              <a:ln>
                <a:noFill/>
              </a:ln>
              <a:solidFill>
                <a:srgbClr val="BDBDBD"/>
              </a:solidFill>
              <a:effectLst/>
              <a:latin typeface="Roboto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37" y="2649543"/>
            <a:ext cx="9369474" cy="258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13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963" y="1666267"/>
            <a:ext cx="6257581" cy="284990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430" y="4757404"/>
            <a:ext cx="9144000" cy="888469"/>
          </a:xfrm>
          <a:prstGeom prst="rect">
            <a:avLst/>
          </a:prstGeom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3600774" y="717232"/>
            <a:ext cx="438819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Suite de la </a:t>
            </a:r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Compilation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7945" y="577188"/>
            <a:ext cx="1733792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9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2598959" y="577188"/>
            <a:ext cx="5907367" cy="7242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M" sz="3600" dirty="0" smtClean="0">
                <a:solidFill>
                  <a:schemeClr val="tx1"/>
                </a:solidFill>
              </a:rPr>
              <a:t>4-Lancement de l’application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2165683" y="1628778"/>
            <a:ext cx="692253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CM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A. </a:t>
            </a:r>
            <a:r>
              <a:rPr lang="fr-CM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Lancement d’une application web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2598959" y="2764920"/>
            <a:ext cx="505312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CM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Ouvrir le </a:t>
            </a:r>
            <a:r>
              <a:rPr lang="fr-CM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naviga</a:t>
            </a:r>
            <a:r>
              <a:rPr lang="fr-CM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teur et entre : </a:t>
            </a:r>
            <a:r>
              <a:rPr lang="fr-CM" altLang="ko-KR" sz="2000" u="sng" dirty="0" smtClean="0">
                <a:solidFill>
                  <a:schemeClr val="accent3"/>
                </a:solidFill>
                <a:latin typeface="Candara" panose="020E0502030303020204" pitchFamily="34" charset="0"/>
                <a:cs typeface="Arial" pitchFamily="34" charset="0"/>
              </a:rPr>
              <a:t>localhost:8080</a:t>
            </a:r>
            <a:endParaRPr lang="ko-KR" altLang="en-US" sz="2000" u="sng" dirty="0">
              <a:solidFill>
                <a:schemeClr val="accent3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945" y="577188"/>
            <a:ext cx="1733792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1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2634914" y="799902"/>
            <a:ext cx="502920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CM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B. Lancement d’une API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2050793" y="1898308"/>
            <a:ext cx="251059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CM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Ouvrir POSTAMAN 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0792" y="4628066"/>
            <a:ext cx="8097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Entrer</a:t>
            </a:r>
            <a:r>
              <a:rPr lang="en-US" dirty="0" smtClean="0"/>
              <a:t> L</a:t>
            </a:r>
            <a:r>
              <a:rPr lang="fr-CM" dirty="0" smtClean="0"/>
              <a:t>’</a:t>
            </a:r>
            <a:r>
              <a:rPr lang="en-US" dirty="0" smtClean="0"/>
              <a:t>url</a:t>
            </a:r>
            <a:r>
              <a:rPr lang="en-US" dirty="0" smtClean="0"/>
              <a:t> </a:t>
            </a:r>
            <a:r>
              <a:rPr lang="en-US" dirty="0" smtClean="0"/>
              <a:t>suivant</a:t>
            </a:r>
            <a:r>
              <a:rPr lang="en-US" dirty="0" smtClean="0"/>
              <a:t> 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localhost:8080/api/hello</a:t>
            </a:r>
            <a:r>
              <a:rPr lang="en-US" dirty="0" smtClean="0"/>
              <a:t> </a:t>
            </a:r>
            <a:r>
              <a:rPr lang="en-US" dirty="0" smtClean="0"/>
              <a:t>dans</a:t>
            </a:r>
            <a:r>
              <a:rPr lang="en-US" dirty="0" smtClean="0"/>
              <a:t> la barre de </a:t>
            </a:r>
            <a:r>
              <a:rPr lang="en-US" dirty="0" smtClean="0"/>
              <a:t>recherche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50792" y="26440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/>
              <a:t>Créez une nouvelle requête</a:t>
            </a:r>
            <a:r>
              <a:rPr lang="fr-FR" dirty="0"/>
              <a:t> en cliquant sur "New" puis sur "</a:t>
            </a:r>
            <a:r>
              <a:rPr lang="fr-FR" dirty="0"/>
              <a:t>Request</a:t>
            </a:r>
            <a:r>
              <a:rPr lang="fr-FR" dirty="0"/>
              <a:t>"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0792" y="363607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/>
              <a:t>Sélectionnez le type de requête</a:t>
            </a:r>
            <a:r>
              <a:rPr lang="fr-FR" dirty="0"/>
              <a:t> (GET, POST, PUT, DELETE, etc.) selon votre besoin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7945" y="577188"/>
            <a:ext cx="1733792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5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2398018" y="768699"/>
            <a:ext cx="673339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Avantage d’utilisé spring boot</a:t>
            </a:r>
            <a:endParaRPr lang="ko-KR" altLang="en-US" sz="4000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9BA1A5E1-4F83-4597-B6E4-2686A4E8F143}"/>
              </a:ext>
            </a:extLst>
          </p:cNvPr>
          <p:cNvSpPr txBox="1"/>
          <p:nvPr/>
        </p:nvSpPr>
        <p:spPr>
          <a:xfrm>
            <a:off x="3108037" y="5075585"/>
            <a:ext cx="7586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La gestion de la sécurité en utilisent le SPRING SECURITE 6, qui gére authentification et autorisation</a:t>
            </a:r>
            <a:endParaRPr lang="ko-KR" altLang="en-US" sz="2000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35" name="TextBox 15">
            <a:extLst>
              <a:ext uri="{FF2B5EF4-FFF2-40B4-BE49-F238E27FC236}">
                <a16:creationId xmlns:a16="http://schemas.microsoft.com/office/drawing/2014/main" id="{FA563111-B830-4678-8F3E-6B87DF37F6AF}"/>
              </a:ext>
            </a:extLst>
          </p:cNvPr>
          <p:cNvSpPr txBox="1"/>
          <p:nvPr/>
        </p:nvSpPr>
        <p:spPr>
          <a:xfrm>
            <a:off x="3108038" y="3899475"/>
            <a:ext cx="6970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>
                <a:solidFill>
                  <a:schemeClr val="accent3"/>
                </a:solidFill>
              </a:rPr>
              <a:t>Spring Boot s'intègre particulièrement bien dans une architecture orientée micro services.</a:t>
            </a:r>
          </a:p>
        </p:txBody>
      </p:sp>
      <p:sp>
        <p:nvSpPr>
          <p:cNvPr id="29" name="Espace réservé du numéro de diapositive 37"/>
          <p:cNvSpPr>
            <a:spLocks noGrp="1"/>
          </p:cNvSpPr>
          <p:nvPr/>
        </p:nvSpPr>
        <p:spPr>
          <a:xfrm>
            <a:off x="8110930" y="6332871"/>
            <a:ext cx="2743200" cy="262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598DDB-A902-48C8-9CD3-58F7F0DA2EE5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id="{9BA1A5E1-4F83-4597-B6E4-2686A4E8F143}"/>
              </a:ext>
            </a:extLst>
          </p:cNvPr>
          <p:cNvSpPr txBox="1"/>
          <p:nvPr/>
        </p:nvSpPr>
        <p:spPr>
          <a:xfrm>
            <a:off x="3108037" y="3051252"/>
            <a:ext cx="5099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La simplicité de la configuration d’un projet</a:t>
            </a:r>
            <a:endParaRPr lang="ko-KR" altLang="en-US" sz="2000" b="1" dirty="0">
              <a:solidFill>
                <a:schemeClr val="accent2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5904" y="665125"/>
            <a:ext cx="1733792" cy="847843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4D2D8FE-0FE0-4478-ACF8-0943BAA7EB88}"/>
              </a:ext>
            </a:extLst>
          </p:cNvPr>
          <p:cNvSpPr/>
          <p:nvPr/>
        </p:nvSpPr>
        <p:spPr>
          <a:xfrm>
            <a:off x="1755372" y="5263914"/>
            <a:ext cx="642646" cy="205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D2D8FE-0FE0-4478-ACF8-0943BAA7EB88}"/>
              </a:ext>
            </a:extLst>
          </p:cNvPr>
          <p:cNvSpPr/>
          <p:nvPr/>
        </p:nvSpPr>
        <p:spPr>
          <a:xfrm>
            <a:off x="1755372" y="3157605"/>
            <a:ext cx="642646" cy="2057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4D2D8FE-0FE0-4478-ACF8-0943BAA7EB88}"/>
              </a:ext>
            </a:extLst>
          </p:cNvPr>
          <p:cNvSpPr/>
          <p:nvPr/>
        </p:nvSpPr>
        <p:spPr>
          <a:xfrm>
            <a:off x="1755372" y="4150536"/>
            <a:ext cx="642646" cy="2057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5" name="TextBox 15">
            <a:extLst>
              <a:ext uri="{FF2B5EF4-FFF2-40B4-BE49-F238E27FC236}">
                <a16:creationId xmlns:a16="http://schemas.microsoft.com/office/drawing/2014/main" id="{FA563111-B830-4678-8F3E-6B87DF37F6AF}"/>
              </a:ext>
            </a:extLst>
          </p:cNvPr>
          <p:cNvSpPr txBox="1"/>
          <p:nvPr/>
        </p:nvSpPr>
        <p:spPr>
          <a:xfrm>
            <a:off x="3231742" y="2317786"/>
            <a:ext cx="6970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chemeClr val="accent4"/>
                </a:solidFill>
                <a:latin typeface="inherit"/>
              </a:rPr>
              <a:t>Approche directive de la </a:t>
            </a:r>
            <a:r>
              <a:rPr lang="fr-FR" sz="2000" dirty="0" smtClean="0">
                <a:solidFill>
                  <a:schemeClr val="accent4"/>
                </a:solidFill>
                <a:latin typeface="inherit"/>
              </a:rPr>
              <a:t>configuration</a:t>
            </a:r>
            <a:r>
              <a:rPr lang="fr-FR" sz="2000" b="1" dirty="0" smtClean="0">
                <a:solidFill>
                  <a:schemeClr val="accent4"/>
                </a:solidFill>
              </a:rPr>
              <a:t>.</a:t>
            </a:r>
            <a:endParaRPr lang="fr-FR" sz="2000" b="1" dirty="0">
              <a:solidFill>
                <a:schemeClr val="accent4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4D2D8FE-0FE0-4478-ACF8-0943BAA7EB88}"/>
              </a:ext>
            </a:extLst>
          </p:cNvPr>
          <p:cNvSpPr/>
          <p:nvPr/>
        </p:nvSpPr>
        <p:spPr>
          <a:xfrm>
            <a:off x="1755372" y="2414959"/>
            <a:ext cx="642646" cy="2057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01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5" grpId="0"/>
      <p:bldP spid="40" grpId="0"/>
      <p:bldP spid="42" grpId="0" animBg="1"/>
      <p:bldP spid="43" grpId="0" animBg="1"/>
      <p:bldP spid="44" grpId="0" animBg="1"/>
      <p:bldP spid="45" grpId="0"/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4306153" y="1296126"/>
            <a:ext cx="23574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conclusion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945" y="577188"/>
            <a:ext cx="1733792" cy="847843"/>
          </a:xfrm>
          <a:prstGeom prst="rect">
            <a:avLst/>
          </a:prstGeom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3063304" y="2655783"/>
            <a:ext cx="6051792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On retient que Spring boot est un framework base sur le spring framework de java et qui permet de developer des applications web autonome et des microservice  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00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20" name="Espace réservé du numéro de diapositive 38"/>
          <p:cNvSpPr txBox="1">
            <a:spLocks/>
          </p:cNvSpPr>
          <p:nvPr/>
        </p:nvSpPr>
        <p:spPr>
          <a:xfrm>
            <a:off x="8610600" y="6594908"/>
            <a:ext cx="2743200" cy="2620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598DDB-A902-48C8-9CD3-58F7F0DA2EE5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399141" y="4235159"/>
            <a:ext cx="9170835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 smtClean="0">
                <a:latin typeface="Candara" panose="020E0502030303020204" pitchFamily="34" charset="0"/>
                <a:cs typeface="Arial" pitchFamily="34" charset="0"/>
              </a:rPr>
              <a:t>Merci pour </a:t>
            </a:r>
            <a:r>
              <a:rPr lang="en-US" altLang="ko-KR" sz="6000" dirty="0" smtClean="0">
                <a:latin typeface="Candara" panose="020E0502030303020204" pitchFamily="34" charset="0"/>
                <a:cs typeface="Arial" pitchFamily="34" charset="0"/>
              </a:rPr>
              <a:t>votre</a:t>
            </a:r>
            <a:r>
              <a:rPr lang="en-US" altLang="ko-KR" sz="6000" dirty="0" smtClean="0"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6000" dirty="0" smtClean="0">
                <a:latin typeface="Candara" panose="020E0502030303020204" pitchFamily="34" charset="0"/>
                <a:cs typeface="Arial" pitchFamily="34" charset="0"/>
              </a:rPr>
              <a:t>émmable</a:t>
            </a:r>
            <a:r>
              <a:rPr lang="en-US" altLang="ko-KR" sz="6000" dirty="0" smtClean="0">
                <a:latin typeface="Candara" panose="020E0502030303020204" pitchFamily="34" charset="0"/>
                <a:cs typeface="Arial" pitchFamily="34" charset="0"/>
              </a:rPr>
              <a:t> attention</a:t>
            </a:r>
            <a:endParaRPr lang="ko-KR" altLang="en-US" sz="6000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11605846" y="6576643"/>
            <a:ext cx="375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45</a:t>
            </a:r>
            <a:endParaRPr lang="fr-FR" sz="1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249115" y="6602723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5269632" y="6607907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45" y="269222"/>
            <a:ext cx="10602970" cy="398563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7193" y="270235"/>
            <a:ext cx="1733792" cy="8478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99380" y="6021697"/>
            <a:ext cx="5089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https://github.com/scbushan05?tab=repositories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998761" y="6233391"/>
            <a:ext cx="6986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https://autourducode.net/spring-boot-security-api-rest-securisee/</a:t>
            </a:r>
          </a:p>
        </p:txBody>
      </p:sp>
    </p:spTree>
    <p:extLst>
      <p:ext uri="{BB962C8B-B14F-4D97-AF65-F5344CB8AC3E}">
        <p14:creationId xmlns:p14="http://schemas.microsoft.com/office/powerpoint/2010/main" val="203286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1025923" y="609578"/>
            <a:ext cx="44946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Plan de presentation 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4FF3C-3C21-45F4-A24E-520682D6B409}"/>
              </a:ext>
            </a:extLst>
          </p:cNvPr>
          <p:cNvSpPr txBox="1"/>
          <p:nvPr/>
        </p:nvSpPr>
        <p:spPr>
          <a:xfrm>
            <a:off x="1967228" y="1446588"/>
            <a:ext cx="210063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fr-FR" altLang="ko-KR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introduction</a:t>
            </a:r>
            <a:endParaRPr lang="ko-KR" altLang="en-US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3B904-CB74-4663-9900-63BB6CC8384D}"/>
              </a:ext>
            </a:extLst>
          </p:cNvPr>
          <p:cNvSpPr txBox="1"/>
          <p:nvPr/>
        </p:nvSpPr>
        <p:spPr>
          <a:xfrm>
            <a:off x="1474050" y="2721381"/>
            <a:ext cx="3565688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fr-FR" altLang="ko-KR" b="1" dirty="0" smtClean="0">
                <a:solidFill>
                  <a:schemeClr val="accent3"/>
                </a:solidFill>
                <a:latin typeface="Candara" panose="020E0502030303020204" pitchFamily="34" charset="0"/>
                <a:cs typeface="Arial" pitchFamily="34" charset="0"/>
              </a:rPr>
              <a:t>Les outils </a:t>
            </a:r>
            <a:r>
              <a:rPr lang="fr-FR" altLang="ko-KR" b="1" dirty="0" smtClean="0">
                <a:solidFill>
                  <a:schemeClr val="accent3"/>
                </a:solidFill>
                <a:latin typeface="Candara" panose="020E0502030303020204" pitchFamily="34" charset="0"/>
                <a:cs typeface="Arial" pitchFamily="34" charset="0"/>
              </a:rPr>
              <a:t>nécessaires</a:t>
            </a:r>
            <a:endParaRPr lang="ko-KR" altLang="en-US" b="1" dirty="0">
              <a:solidFill>
                <a:schemeClr val="accent3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189558-D3E9-45E5-8373-2A6E17C0C54B}"/>
              </a:ext>
            </a:extLst>
          </p:cNvPr>
          <p:cNvSpPr txBox="1"/>
          <p:nvPr/>
        </p:nvSpPr>
        <p:spPr>
          <a:xfrm>
            <a:off x="649752" y="2675215"/>
            <a:ext cx="558917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3"/>
                </a:solidFill>
                <a:latin typeface="Candara" panose="020E0502030303020204" pitchFamily="34" charset="0"/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3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8E633C-C5FB-4D08-A4DB-8F3E9577A72E}"/>
              </a:ext>
            </a:extLst>
          </p:cNvPr>
          <p:cNvSpPr txBox="1"/>
          <p:nvPr/>
        </p:nvSpPr>
        <p:spPr>
          <a:xfrm>
            <a:off x="1474050" y="4213745"/>
            <a:ext cx="5007543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C</a:t>
            </a:r>
            <a:r>
              <a:rPr lang="en-US" altLang="ko-KR" sz="20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reation</a:t>
            </a:r>
            <a:r>
              <a:rPr lang="en-US" altLang="ko-KR" sz="20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, </a:t>
            </a:r>
            <a:r>
              <a:rPr lang="en-US" altLang="ko-KR" sz="20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structure, </a:t>
            </a:r>
            <a:r>
              <a:rPr lang="en-US" altLang="ko-KR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compilation et </a:t>
            </a:r>
            <a:r>
              <a:rPr lang="en-US" altLang="ko-KR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lancement</a:t>
            </a:r>
            <a:r>
              <a:rPr lang="en-US" altLang="ko-KR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20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20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d’un project</a:t>
            </a:r>
            <a:endParaRPr lang="ko-KR" altLang="en-US" sz="2000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15B1EE-FC1C-460C-8ED3-983AEC8275F2}"/>
              </a:ext>
            </a:extLst>
          </p:cNvPr>
          <p:cNvSpPr txBox="1"/>
          <p:nvPr/>
        </p:nvSpPr>
        <p:spPr>
          <a:xfrm>
            <a:off x="646274" y="4262108"/>
            <a:ext cx="562395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8E1A24-BAD6-4EDF-ABEB-029F5E5FD934}"/>
              </a:ext>
            </a:extLst>
          </p:cNvPr>
          <p:cNvSpPr txBox="1"/>
          <p:nvPr/>
        </p:nvSpPr>
        <p:spPr>
          <a:xfrm>
            <a:off x="1457667" y="3387160"/>
            <a:ext cx="5292577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 smtClean="0">
                <a:solidFill>
                  <a:schemeClr val="accent4"/>
                </a:solidFill>
                <a:latin typeface="Candara" panose="020E0502030303020204" pitchFamily="34" charset="0"/>
                <a:cs typeface="Arial" pitchFamily="34" charset="0"/>
              </a:rPr>
              <a:t>Structure </a:t>
            </a:r>
            <a:r>
              <a:rPr lang="en-US" altLang="ko-KR" b="1" dirty="0" smtClean="0">
                <a:solidFill>
                  <a:schemeClr val="accent4"/>
                </a:solidFill>
                <a:latin typeface="Candara" panose="020E0502030303020204" pitchFamily="34" charset="0"/>
                <a:cs typeface="Arial" pitchFamily="34" charset="0"/>
              </a:rPr>
              <a:t>fonctionnelle</a:t>
            </a:r>
            <a:r>
              <a:rPr lang="en-US" altLang="ko-KR" b="1" dirty="0" smtClean="0">
                <a:solidFill>
                  <a:schemeClr val="accent4"/>
                </a:solidFill>
                <a:latin typeface="Candara" panose="020E0502030303020204" pitchFamily="34" charset="0"/>
                <a:cs typeface="Arial" pitchFamily="34" charset="0"/>
              </a:rPr>
              <a:t>, </a:t>
            </a:r>
            <a:r>
              <a:rPr lang="fr-FR" b="1" dirty="0" smtClean="0">
                <a:solidFill>
                  <a:schemeClr val="accent4"/>
                </a:solidFill>
              </a:rPr>
              <a:t>architecture et les dépendances de projet</a:t>
            </a:r>
            <a:endParaRPr lang="ko-KR" altLang="en-US" b="1" dirty="0">
              <a:solidFill>
                <a:schemeClr val="accent4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DC8A90-E6E2-412C-A109-930F530FDFAE}"/>
              </a:ext>
            </a:extLst>
          </p:cNvPr>
          <p:cNvSpPr txBox="1"/>
          <p:nvPr/>
        </p:nvSpPr>
        <p:spPr>
          <a:xfrm>
            <a:off x="626945" y="3359655"/>
            <a:ext cx="550076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4"/>
                </a:solidFill>
                <a:latin typeface="Candara" panose="020E0502030303020204" pitchFamily="34" charset="0"/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4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3244FF3C-3C21-45F4-A24E-520682D6B409}"/>
              </a:ext>
            </a:extLst>
          </p:cNvPr>
          <p:cNvSpPr txBox="1"/>
          <p:nvPr/>
        </p:nvSpPr>
        <p:spPr>
          <a:xfrm>
            <a:off x="1474050" y="5101886"/>
            <a:ext cx="384866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Avantage</a:t>
            </a:r>
            <a:r>
              <a:rPr lang="en-US" altLang="ko-KR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endParaRPr lang="ko-KR" altLang="en-US" b="1" dirty="0">
              <a:solidFill>
                <a:schemeClr val="accent2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CD4C4ACE-3F27-4618-8225-64966A7DFEEF}"/>
              </a:ext>
            </a:extLst>
          </p:cNvPr>
          <p:cNvSpPr txBox="1"/>
          <p:nvPr/>
        </p:nvSpPr>
        <p:spPr>
          <a:xfrm>
            <a:off x="649752" y="5147853"/>
            <a:ext cx="562395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fr-FR" altLang="ko-KR" sz="2400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2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AC53B904-CB74-4663-9900-63BB6CC8384D}"/>
              </a:ext>
            </a:extLst>
          </p:cNvPr>
          <p:cNvSpPr txBox="1"/>
          <p:nvPr/>
        </p:nvSpPr>
        <p:spPr>
          <a:xfrm>
            <a:off x="1975806" y="5779973"/>
            <a:ext cx="1582494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fr-FR" altLang="ko-KR" b="1" dirty="0" smtClean="0">
                <a:solidFill>
                  <a:schemeClr val="accent3"/>
                </a:solidFill>
                <a:latin typeface="Candara" panose="020E0502030303020204" pitchFamily="34" charset="0"/>
                <a:cs typeface="Arial" pitchFamily="34" charset="0"/>
              </a:rPr>
              <a:t>conclusion</a:t>
            </a:r>
            <a:endParaRPr lang="ko-KR" altLang="en-US" b="1" dirty="0">
              <a:solidFill>
                <a:schemeClr val="accent3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3244FF3C-3C21-45F4-A24E-520682D6B409}"/>
              </a:ext>
            </a:extLst>
          </p:cNvPr>
          <p:cNvSpPr txBox="1"/>
          <p:nvPr/>
        </p:nvSpPr>
        <p:spPr>
          <a:xfrm>
            <a:off x="1457667" y="2047108"/>
            <a:ext cx="210063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Presentation</a:t>
            </a:r>
            <a:endParaRPr lang="ko-KR" altLang="en-US" b="1" dirty="0">
              <a:solidFill>
                <a:schemeClr val="accent2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CD4C4ACE-3F27-4618-8225-64966A7DFEEF}"/>
              </a:ext>
            </a:extLst>
          </p:cNvPr>
          <p:cNvSpPr txBox="1"/>
          <p:nvPr/>
        </p:nvSpPr>
        <p:spPr>
          <a:xfrm>
            <a:off x="663974" y="1958748"/>
            <a:ext cx="544695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fr-FR" altLang="ko-KR" sz="2800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accent2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2" grpId="0"/>
      <p:bldP spid="13" grpId="0"/>
      <p:bldP spid="15" grpId="0"/>
      <p:bldP spid="16" grpId="0"/>
      <p:bldP spid="19" grpId="0"/>
      <p:bldP spid="20" grpId="0"/>
      <p:bldP spid="21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3320446" y="1035765"/>
            <a:ext cx="449460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ko-KR" sz="4400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introduction</a:t>
            </a:r>
            <a:endParaRPr lang="ko-KR" altLang="en-US" sz="4400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925" y="611844"/>
            <a:ext cx="1733792" cy="8478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80481" y="2792117"/>
            <a:ext cx="71745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fr-FR" sz="2800" dirty="0" smtClean="0">
                <a:solidFill>
                  <a:srgbClr val="161616"/>
                </a:solidFill>
                <a:latin typeface="IBM Plex Sans"/>
              </a:rPr>
              <a:t>Spring</a:t>
            </a:r>
            <a:r>
              <a:rPr lang="fr-FR" sz="2800" dirty="0" smtClean="0">
                <a:solidFill>
                  <a:srgbClr val="161616"/>
                </a:solidFill>
                <a:latin typeface="IBM Plex Sans"/>
              </a:rPr>
              <a:t> </a:t>
            </a:r>
            <a:r>
              <a:rPr lang="fr-FR" sz="2800" dirty="0">
                <a:solidFill>
                  <a:srgbClr val="161616"/>
                </a:solidFill>
                <a:latin typeface="IBM Plex Sans"/>
              </a:rPr>
              <a:t>Boot </a:t>
            </a:r>
            <a:r>
              <a:rPr lang="fr-FR" sz="2800" dirty="0" smtClean="0">
                <a:solidFill>
                  <a:srgbClr val="161616"/>
                </a:solidFill>
                <a:latin typeface="IBM Plex Sans"/>
              </a:rPr>
              <a:t>est </a:t>
            </a:r>
            <a:r>
              <a:rPr lang="fr-FR" sz="2800" dirty="0">
                <a:solidFill>
                  <a:srgbClr val="161616"/>
                </a:solidFill>
                <a:latin typeface="IBM Plex Sans"/>
              </a:rPr>
              <a:t>un outil qui accélère et simplifie le développement d'applications Web et de </a:t>
            </a:r>
            <a:r>
              <a:rPr lang="fr-FR" sz="2800" dirty="0" smtClean="0">
                <a:solidFill>
                  <a:srgbClr val="161616"/>
                </a:solidFill>
                <a:latin typeface="IBM Plex Sans"/>
              </a:rPr>
              <a:t>micro services </a:t>
            </a:r>
            <a:r>
              <a:rPr lang="fr-FR" sz="2800" dirty="0">
                <a:solidFill>
                  <a:srgbClr val="161616"/>
                </a:solidFill>
                <a:latin typeface="IBM Plex Sans"/>
              </a:rPr>
              <a:t>avec </a:t>
            </a:r>
            <a:r>
              <a:rPr lang="fr-FR" sz="2800" dirty="0">
                <a:solidFill>
                  <a:srgbClr val="161616"/>
                </a:solidFill>
                <a:latin typeface="IBM Plex Sans"/>
              </a:rPr>
              <a:t>Spring</a:t>
            </a:r>
            <a:r>
              <a:rPr lang="fr-FR" sz="2800" dirty="0">
                <a:solidFill>
                  <a:srgbClr val="161616"/>
                </a:solidFill>
                <a:latin typeface="IBM Plex Sans"/>
              </a:rPr>
              <a:t> </a:t>
            </a:r>
            <a:r>
              <a:rPr lang="fr-FR" sz="2800" dirty="0" smtClean="0">
                <a:solidFill>
                  <a:srgbClr val="161616"/>
                </a:solidFill>
                <a:latin typeface="IBM Plex Sans"/>
              </a:rPr>
              <a:t>Framework.</a:t>
            </a:r>
            <a:endParaRPr lang="fr-FR" sz="2800" dirty="0">
              <a:solidFill>
                <a:srgbClr val="161616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4196264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E65BD-EB93-4D42-8B7F-BC51D001135F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034" y="1523925"/>
            <a:ext cx="4377764" cy="1806803"/>
          </a:xfrm>
          <a:prstGeom prst="rect">
            <a:avLst/>
          </a:prstGeom>
        </p:spPr>
      </p:pic>
      <p:sp>
        <p:nvSpPr>
          <p:cNvPr id="5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4693186" y="398652"/>
            <a:ext cx="708586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Presentation</a:t>
            </a:r>
            <a:r>
              <a:rPr lang="en-US" altLang="ko-KR" sz="4800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4400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de</a:t>
            </a:r>
            <a:r>
              <a:rPr lang="en-US" altLang="ko-KR" sz="4800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 spr</a:t>
            </a:r>
            <a:r>
              <a:rPr lang="en-US" altLang="ko-KR" sz="4400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i</a:t>
            </a:r>
            <a:r>
              <a:rPr lang="en-US" altLang="ko-KR" sz="4800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ng </a:t>
            </a:r>
            <a:r>
              <a:rPr lang="en-US" altLang="ko-KR" sz="4400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boot</a:t>
            </a:r>
            <a:endParaRPr lang="ko-KR" altLang="en-US" sz="4800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0FDF8F-D25E-4CB0-8E60-C13C20A472F5}"/>
              </a:ext>
            </a:extLst>
          </p:cNvPr>
          <p:cNvSpPr/>
          <p:nvPr/>
        </p:nvSpPr>
        <p:spPr>
          <a:xfrm>
            <a:off x="5673083" y="3729817"/>
            <a:ext cx="108000" cy="24660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Candara" panose="020E0502030303020204" pitchFamily="34" charset="0"/>
            </a:endParaRPr>
          </a:p>
        </p:txBody>
      </p:sp>
      <p:sp>
        <p:nvSpPr>
          <p:cNvPr id="7" name="Pentagon 14">
            <a:extLst>
              <a:ext uri="{FF2B5EF4-FFF2-40B4-BE49-F238E27FC236}">
                <a16:creationId xmlns:a16="http://schemas.microsoft.com/office/drawing/2014/main" id="{8D0EAD2F-CF67-4591-BB34-B59CCA0D3581}"/>
              </a:ext>
            </a:extLst>
          </p:cNvPr>
          <p:cNvSpPr/>
          <p:nvPr/>
        </p:nvSpPr>
        <p:spPr>
          <a:xfrm>
            <a:off x="5781083" y="3729817"/>
            <a:ext cx="5535273" cy="559008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andara" panose="020E0502030303020204" pitchFamily="34" charset="0"/>
            </a:endParaRPr>
          </a:p>
        </p:txBody>
      </p:sp>
      <p:sp>
        <p:nvSpPr>
          <p:cNvPr id="8" name="Pentagon 14">
            <a:extLst>
              <a:ext uri="{FF2B5EF4-FFF2-40B4-BE49-F238E27FC236}">
                <a16:creationId xmlns:a16="http://schemas.microsoft.com/office/drawing/2014/main" id="{8D0EAD2F-CF67-4591-BB34-B59CCA0D3581}"/>
              </a:ext>
            </a:extLst>
          </p:cNvPr>
          <p:cNvSpPr/>
          <p:nvPr/>
        </p:nvSpPr>
        <p:spPr>
          <a:xfrm>
            <a:off x="5781083" y="4653566"/>
            <a:ext cx="5535273" cy="553189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andara" panose="020E0502030303020204" pitchFamily="34" charset="0"/>
            </a:endParaRPr>
          </a:p>
        </p:txBody>
      </p:sp>
      <p:sp>
        <p:nvSpPr>
          <p:cNvPr id="9" name="TextBox 32">
            <a:extLst>
              <a:ext uri="{FF2B5EF4-FFF2-40B4-BE49-F238E27FC236}">
                <a16:creationId xmlns:a16="http://schemas.microsoft.com/office/drawing/2014/main" id="{3D68DC4F-6C57-4033-AD85-E705874ADB27}"/>
              </a:ext>
            </a:extLst>
          </p:cNvPr>
          <p:cNvSpPr txBox="1"/>
          <p:nvPr/>
        </p:nvSpPr>
        <p:spPr>
          <a:xfrm>
            <a:off x="6413334" y="3824655"/>
            <a:ext cx="291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Configuration automatique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0" name="TextBox 32">
            <a:extLst>
              <a:ext uri="{FF2B5EF4-FFF2-40B4-BE49-F238E27FC236}">
                <a16:creationId xmlns:a16="http://schemas.microsoft.com/office/drawing/2014/main" id="{3D68DC4F-6C57-4033-AD85-E705874ADB27}"/>
              </a:ext>
            </a:extLst>
          </p:cNvPr>
          <p:cNvSpPr txBox="1"/>
          <p:nvPr/>
        </p:nvSpPr>
        <p:spPr>
          <a:xfrm>
            <a:off x="6413334" y="4778152"/>
            <a:ext cx="452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dirty="0">
                <a:solidFill>
                  <a:srgbClr val="161616"/>
                </a:solidFill>
                <a:latin typeface="inherit"/>
              </a:rPr>
              <a:t>Approche directive de la configuration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CD4C4ACE-3F27-4618-8225-64966A7DFEEF}"/>
              </a:ext>
            </a:extLst>
          </p:cNvPr>
          <p:cNvSpPr txBox="1"/>
          <p:nvPr/>
        </p:nvSpPr>
        <p:spPr>
          <a:xfrm>
            <a:off x="5915096" y="3859776"/>
            <a:ext cx="636364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fr-FR" altLang="ko-KR" sz="20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CD4C4ACE-3F27-4618-8225-64966A7DFEEF}"/>
              </a:ext>
            </a:extLst>
          </p:cNvPr>
          <p:cNvSpPr txBox="1"/>
          <p:nvPr/>
        </p:nvSpPr>
        <p:spPr>
          <a:xfrm>
            <a:off x="5906861" y="4762763"/>
            <a:ext cx="624205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fr-FR" altLang="ko-KR" sz="20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3" name="Pentagon 14">
            <a:extLst>
              <a:ext uri="{FF2B5EF4-FFF2-40B4-BE49-F238E27FC236}">
                <a16:creationId xmlns:a16="http://schemas.microsoft.com/office/drawing/2014/main" id="{8D0EAD2F-CF67-4591-BB34-B59CCA0D3581}"/>
              </a:ext>
            </a:extLst>
          </p:cNvPr>
          <p:cNvSpPr/>
          <p:nvPr/>
        </p:nvSpPr>
        <p:spPr>
          <a:xfrm>
            <a:off x="5781082" y="5594005"/>
            <a:ext cx="5997969" cy="553189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fr-FR" sz="1400" dirty="0" smtClean="0">
                <a:solidFill>
                  <a:srgbClr val="161616"/>
                </a:solidFill>
                <a:latin typeface="inherit"/>
              </a:rPr>
              <a:t>             </a:t>
            </a:r>
            <a:r>
              <a:rPr lang="fr-FR" dirty="0" smtClean="0">
                <a:solidFill>
                  <a:srgbClr val="161616"/>
                </a:solidFill>
                <a:latin typeface="inherit"/>
              </a:rPr>
              <a:t>Possibilité </a:t>
            </a:r>
            <a:r>
              <a:rPr lang="fr-FR" dirty="0">
                <a:solidFill>
                  <a:srgbClr val="161616"/>
                </a:solidFill>
                <a:latin typeface="inherit"/>
              </a:rPr>
              <a:t>de créer des applications autonomes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CD4C4ACE-3F27-4618-8225-64966A7DFEEF}"/>
              </a:ext>
            </a:extLst>
          </p:cNvPr>
          <p:cNvSpPr txBox="1"/>
          <p:nvPr/>
        </p:nvSpPr>
        <p:spPr>
          <a:xfrm>
            <a:off x="5906861" y="5630841"/>
            <a:ext cx="652834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fr-FR" altLang="ko-KR" sz="20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0 3</a:t>
            </a:r>
            <a:endParaRPr lang="ko-KR" altLang="en-US" sz="2000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16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98961" y="450161"/>
            <a:ext cx="6212424" cy="724247"/>
          </a:xfrm>
        </p:spPr>
        <p:txBody>
          <a:bodyPr/>
          <a:lstStyle/>
          <a:p>
            <a:r>
              <a:rPr lang="en-US" sz="4400" dirty="0" smtClean="0">
                <a:solidFill>
                  <a:schemeClr val="accent1"/>
                </a:solidFill>
              </a:rPr>
              <a:t>outies necessaires 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3997AA-366C-4002-B0FD-967BCBDAA30B}"/>
              </a:ext>
            </a:extLst>
          </p:cNvPr>
          <p:cNvSpPr txBox="1"/>
          <p:nvPr/>
        </p:nvSpPr>
        <p:spPr>
          <a:xfrm>
            <a:off x="6938341" y="1619136"/>
            <a:ext cx="425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cap="all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Visual studio code</a:t>
            </a:r>
            <a:endParaRPr lang="fr-FR" sz="2800" b="1" cap="al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F125DDF-54C0-44F1-9312-CC567147E6D6}"/>
              </a:ext>
            </a:extLst>
          </p:cNvPr>
          <p:cNvGrpSpPr/>
          <p:nvPr/>
        </p:nvGrpSpPr>
        <p:grpSpPr>
          <a:xfrm rot="10800000" flipH="1">
            <a:off x="-70975" y="2674840"/>
            <a:ext cx="2127533" cy="2127533"/>
            <a:chOff x="6876256" y="3063517"/>
            <a:chExt cx="1944216" cy="1944216"/>
          </a:xfrm>
          <a:scene3d>
            <a:camera prst="perspectiveLeft">
              <a:rot lat="0" lon="3900000" rev="0"/>
            </a:camera>
            <a:lightRig rig="threePt" dir="t"/>
          </a:scene3d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4F344A5-D92C-4603-A473-E966BA62A68D}"/>
                </a:ext>
              </a:extLst>
            </p:cNvPr>
            <p:cNvSpPr/>
            <p:nvPr/>
          </p:nvSpPr>
          <p:spPr>
            <a:xfrm>
              <a:off x="6876256" y="3063517"/>
              <a:ext cx="1944216" cy="1944216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latin typeface="Candara" panose="020E0502030303020204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3D9F7C8-DFDE-4FE7-9999-7B888487F58A}"/>
                </a:ext>
              </a:extLst>
            </p:cNvPr>
            <p:cNvSpPr/>
            <p:nvPr/>
          </p:nvSpPr>
          <p:spPr>
            <a:xfrm>
              <a:off x="7165759" y="3353020"/>
              <a:ext cx="1365211" cy="1365211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latin typeface="Candara" panose="020E0502030303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D964D23-0A44-4C3A-8202-130EAAE36554}"/>
                </a:ext>
              </a:extLst>
            </p:cNvPr>
            <p:cNvSpPr/>
            <p:nvPr/>
          </p:nvSpPr>
          <p:spPr>
            <a:xfrm>
              <a:off x="7487073" y="3674334"/>
              <a:ext cx="722583" cy="722583"/>
            </a:xfrm>
            <a:prstGeom prst="ellipse">
              <a:avLst/>
            </a:prstGeom>
            <a:solidFill>
              <a:schemeClr val="accent4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latin typeface="Candara" panose="020E0502030303020204" pitchFamily="34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F42F8BA-36EB-4CDA-9C34-2FBFA3D0D547}"/>
              </a:ext>
            </a:extLst>
          </p:cNvPr>
          <p:cNvSpPr/>
          <p:nvPr/>
        </p:nvSpPr>
        <p:spPr>
          <a:xfrm>
            <a:off x="5975525" y="4375937"/>
            <a:ext cx="594864" cy="59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270141-EAEF-4DB8-BE02-068A9E67E9FC}"/>
              </a:ext>
            </a:extLst>
          </p:cNvPr>
          <p:cNvSpPr/>
          <p:nvPr/>
        </p:nvSpPr>
        <p:spPr>
          <a:xfrm>
            <a:off x="5975525" y="3453084"/>
            <a:ext cx="594864" cy="59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E337CC-A763-4D05-9509-C4A9D2828580}"/>
              </a:ext>
            </a:extLst>
          </p:cNvPr>
          <p:cNvSpPr/>
          <p:nvPr/>
        </p:nvSpPr>
        <p:spPr>
          <a:xfrm>
            <a:off x="5975525" y="2530232"/>
            <a:ext cx="594864" cy="59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3BE05377-4603-403A-A13B-77D1DF41A42C}"/>
              </a:ext>
            </a:extLst>
          </p:cNvPr>
          <p:cNvSpPr/>
          <p:nvPr/>
        </p:nvSpPr>
        <p:spPr>
          <a:xfrm rot="10800000">
            <a:off x="2933981" y="3480577"/>
            <a:ext cx="1400486" cy="276883"/>
          </a:xfrm>
          <a:prstGeom prst="parallelogram">
            <a:avLst>
              <a:gd name="adj" fmla="val 1922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20DF86-2CE8-449A-9346-3AA4C54078C2}"/>
              </a:ext>
            </a:extLst>
          </p:cNvPr>
          <p:cNvSpPr/>
          <p:nvPr/>
        </p:nvSpPr>
        <p:spPr>
          <a:xfrm>
            <a:off x="5934149" y="5265985"/>
            <a:ext cx="594864" cy="594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D4AE32-2565-486C-BF53-0B038014A932}"/>
              </a:ext>
            </a:extLst>
          </p:cNvPr>
          <p:cNvSpPr/>
          <p:nvPr/>
        </p:nvSpPr>
        <p:spPr>
          <a:xfrm>
            <a:off x="5975525" y="1607379"/>
            <a:ext cx="594864" cy="594864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4459F8-5881-4DEB-8A81-B89DA92F1CB7}"/>
              </a:ext>
            </a:extLst>
          </p:cNvPr>
          <p:cNvSpPr/>
          <p:nvPr/>
        </p:nvSpPr>
        <p:spPr>
          <a:xfrm>
            <a:off x="3807589" y="3568183"/>
            <a:ext cx="966653" cy="557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9C4E87-AE40-4F8D-B76D-0F3FE3C5E753}"/>
              </a:ext>
            </a:extLst>
          </p:cNvPr>
          <p:cNvSpPr/>
          <p:nvPr/>
        </p:nvSpPr>
        <p:spPr>
          <a:xfrm>
            <a:off x="3807589" y="3645435"/>
            <a:ext cx="966653" cy="557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EBC72B-82D4-4B5A-9E29-9A6C7DF9679D}"/>
              </a:ext>
            </a:extLst>
          </p:cNvPr>
          <p:cNvSpPr/>
          <p:nvPr/>
        </p:nvSpPr>
        <p:spPr>
          <a:xfrm>
            <a:off x="3807589" y="3722687"/>
            <a:ext cx="966653" cy="55762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5405A9-7AFD-4CD6-895B-4CC9E600198B}"/>
              </a:ext>
            </a:extLst>
          </p:cNvPr>
          <p:cNvSpPr/>
          <p:nvPr/>
        </p:nvSpPr>
        <p:spPr>
          <a:xfrm>
            <a:off x="3807589" y="3799939"/>
            <a:ext cx="966653" cy="557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8A8935-BBBB-4065-80B9-2A9DD8DE3D40}"/>
              </a:ext>
            </a:extLst>
          </p:cNvPr>
          <p:cNvSpPr/>
          <p:nvPr/>
        </p:nvSpPr>
        <p:spPr>
          <a:xfrm>
            <a:off x="3807589" y="3877190"/>
            <a:ext cx="966653" cy="557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33B169F-B6F7-48B5-B5C3-3FAAAF1B142C}"/>
              </a:ext>
            </a:extLst>
          </p:cNvPr>
          <p:cNvGrpSpPr/>
          <p:nvPr/>
        </p:nvGrpSpPr>
        <p:grpSpPr>
          <a:xfrm>
            <a:off x="992790" y="3088537"/>
            <a:ext cx="3404656" cy="1346565"/>
            <a:chOff x="903886" y="3331350"/>
            <a:chExt cx="3297058" cy="1304009"/>
          </a:xfrm>
        </p:grpSpPr>
        <p:sp>
          <p:nvSpPr>
            <p:cNvPr id="39" name="Rectangle 34">
              <a:extLst>
                <a:ext uri="{FF2B5EF4-FFF2-40B4-BE49-F238E27FC236}">
                  <a16:creationId xmlns:a16="http://schemas.microsoft.com/office/drawing/2014/main" id="{61085DFF-D2A6-4757-BC9C-B6911BE3148F}"/>
                </a:ext>
              </a:extLst>
            </p:cNvPr>
            <p:cNvSpPr/>
            <p:nvPr/>
          </p:nvSpPr>
          <p:spPr>
            <a:xfrm>
              <a:off x="903886" y="3968006"/>
              <a:ext cx="704227" cy="36000"/>
            </a:xfrm>
            <a:custGeom>
              <a:avLst/>
              <a:gdLst/>
              <a:ahLst/>
              <a:cxnLst/>
              <a:rect l="l" t="t" r="r" b="b"/>
              <a:pathLst>
                <a:path w="704227" h="36000">
                  <a:moveTo>
                    <a:pt x="0" y="0"/>
                  </a:moveTo>
                  <a:lnTo>
                    <a:pt x="704227" y="0"/>
                  </a:lnTo>
                  <a:lnTo>
                    <a:pt x="704227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latin typeface="Candara" panose="020E0502030303020204" pitchFamily="34" charset="0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C5EDA7E-EAC2-42DC-BA31-82F98D89F64F}"/>
                </a:ext>
              </a:extLst>
            </p:cNvPr>
            <p:cNvGrpSpPr/>
            <p:nvPr/>
          </p:nvGrpSpPr>
          <p:grpSpPr>
            <a:xfrm>
              <a:off x="1475656" y="3331350"/>
              <a:ext cx="2725288" cy="1304009"/>
              <a:chOff x="1475656" y="3331350"/>
              <a:chExt cx="2725288" cy="1304009"/>
            </a:xfrm>
          </p:grpSpPr>
          <p:sp>
            <p:nvSpPr>
              <p:cNvPr id="41" name="Parallelogram 40">
                <a:extLst>
                  <a:ext uri="{FF2B5EF4-FFF2-40B4-BE49-F238E27FC236}">
                    <a16:creationId xmlns:a16="http://schemas.microsoft.com/office/drawing/2014/main" id="{3DD0C1A1-1C2E-4ABE-8BA7-25BE1B74C75A}"/>
                  </a:ext>
                </a:extLst>
              </p:cNvPr>
              <p:cNvSpPr/>
              <p:nvPr/>
            </p:nvSpPr>
            <p:spPr>
              <a:xfrm rot="10680000" flipH="1">
                <a:off x="2793780" y="4038224"/>
                <a:ext cx="1201835" cy="597135"/>
              </a:xfrm>
              <a:prstGeom prst="parallelogram">
                <a:avLst>
                  <a:gd name="adj" fmla="val 62269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latin typeface="Candara" panose="020E0502030303020204" pitchFamily="34" charset="0"/>
                </a:endParaRPr>
              </a:p>
            </p:txBody>
          </p:sp>
          <p:sp>
            <p:nvSpPr>
              <p:cNvPr id="42" name="Parallelogram 41">
                <a:extLst>
                  <a:ext uri="{FF2B5EF4-FFF2-40B4-BE49-F238E27FC236}">
                    <a16:creationId xmlns:a16="http://schemas.microsoft.com/office/drawing/2014/main" id="{FAA098A8-6698-44B6-8D31-46D25DF7D96F}"/>
                  </a:ext>
                </a:extLst>
              </p:cNvPr>
              <p:cNvSpPr/>
              <p:nvPr/>
            </p:nvSpPr>
            <p:spPr>
              <a:xfrm rot="10920000">
                <a:off x="2793780" y="3331350"/>
                <a:ext cx="1201835" cy="597135"/>
              </a:xfrm>
              <a:prstGeom prst="parallelogram">
                <a:avLst>
                  <a:gd name="adj" fmla="val 6226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latin typeface="Candara" panose="020E0502030303020204" pitchFamily="34" charset="0"/>
                </a:endParaRP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FF4B2DD-ACCF-4187-A0B1-2C8698891D41}"/>
                  </a:ext>
                </a:extLst>
              </p:cNvPr>
              <p:cNvGrpSpPr/>
              <p:nvPr/>
            </p:nvGrpSpPr>
            <p:grpSpPr>
              <a:xfrm>
                <a:off x="1475656" y="3862961"/>
                <a:ext cx="2152334" cy="246090"/>
                <a:chOff x="1688158" y="3440846"/>
                <a:chExt cx="1659706" cy="379529"/>
              </a:xfrm>
            </p:grpSpPr>
            <p:sp>
              <p:nvSpPr>
                <p:cNvPr id="45" name="Trapezoid 33">
                  <a:extLst>
                    <a:ext uri="{FF2B5EF4-FFF2-40B4-BE49-F238E27FC236}">
                      <a16:creationId xmlns:a16="http://schemas.microsoft.com/office/drawing/2014/main" id="{8F03E05A-CFBC-4422-8C99-19A95C4DDBD0}"/>
                    </a:ext>
                  </a:extLst>
                </p:cNvPr>
                <p:cNvSpPr/>
                <p:nvPr/>
              </p:nvSpPr>
              <p:spPr>
                <a:xfrm rot="5400000" flipH="1">
                  <a:off x="2653493" y="3090551"/>
                  <a:ext cx="308621" cy="1080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621" h="1080120">
                      <a:moveTo>
                        <a:pt x="308621" y="1080120"/>
                      </a:moveTo>
                      <a:lnTo>
                        <a:pt x="232649" y="0"/>
                      </a:lnTo>
                      <a:lnTo>
                        <a:pt x="75972" y="0"/>
                      </a:lnTo>
                      <a:lnTo>
                        <a:pt x="0" y="108012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6" name="Chord 45">
                  <a:extLst>
                    <a:ext uri="{FF2B5EF4-FFF2-40B4-BE49-F238E27FC236}">
                      <a16:creationId xmlns:a16="http://schemas.microsoft.com/office/drawing/2014/main" id="{4211E5DD-CA5C-4F4B-9DE5-AD3F17D00AC0}"/>
                    </a:ext>
                  </a:extLst>
                </p:cNvPr>
                <p:cNvSpPr/>
                <p:nvPr/>
              </p:nvSpPr>
              <p:spPr>
                <a:xfrm>
                  <a:off x="1688158" y="3454556"/>
                  <a:ext cx="155575" cy="352111"/>
                </a:xfrm>
                <a:prstGeom prst="chord">
                  <a:avLst>
                    <a:gd name="adj1" fmla="val 5391179"/>
                    <a:gd name="adj2" fmla="val 1620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7" name="Trapezoid 37">
                  <a:extLst>
                    <a:ext uri="{FF2B5EF4-FFF2-40B4-BE49-F238E27FC236}">
                      <a16:creationId xmlns:a16="http://schemas.microsoft.com/office/drawing/2014/main" id="{78B7AA01-3133-49A1-9E4E-2400AFB045CD}"/>
                    </a:ext>
                  </a:extLst>
                </p:cNvPr>
                <p:cNvSpPr/>
                <p:nvPr/>
              </p:nvSpPr>
              <p:spPr>
                <a:xfrm rot="5400000" flipH="1">
                  <a:off x="1825951" y="3378583"/>
                  <a:ext cx="379529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529" h="504056">
                      <a:moveTo>
                        <a:pt x="379529" y="504056"/>
                      </a:moveTo>
                      <a:lnTo>
                        <a:pt x="344075" y="0"/>
                      </a:lnTo>
                      <a:lnTo>
                        <a:pt x="35454" y="0"/>
                      </a:lnTo>
                      <a:lnTo>
                        <a:pt x="0" y="504056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id="{939CEFD3-3525-43BA-AE9D-63D482D72FEB}"/>
                  </a:ext>
                </a:extLst>
              </p:cNvPr>
              <p:cNvSpPr/>
              <p:nvPr/>
            </p:nvSpPr>
            <p:spPr>
              <a:xfrm rot="10800000" flipH="1">
                <a:off x="2788579" y="3979133"/>
                <a:ext cx="1412365" cy="268133"/>
              </a:xfrm>
              <a:prstGeom prst="parallelogram">
                <a:avLst>
                  <a:gd name="adj" fmla="val 20586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latin typeface="Candara" panose="020E0502030303020204" pitchFamily="34" charset="0"/>
                </a:endParaRPr>
              </a:p>
            </p:txBody>
          </p:sp>
        </p:grpSp>
      </p:grpSp>
      <p:sp>
        <p:nvSpPr>
          <p:cNvPr id="48" name="Freeform 47">
            <a:extLst>
              <a:ext uri="{FF2B5EF4-FFF2-40B4-BE49-F238E27FC236}">
                <a16:creationId xmlns:a16="http://schemas.microsoft.com/office/drawing/2014/main" id="{643D6B73-DCC6-4A78-BDBC-0C65DE1E5B09}"/>
              </a:ext>
            </a:extLst>
          </p:cNvPr>
          <p:cNvSpPr/>
          <p:nvPr/>
        </p:nvSpPr>
        <p:spPr>
          <a:xfrm>
            <a:off x="4772615" y="1607382"/>
            <a:ext cx="1204814" cy="2019981"/>
          </a:xfrm>
          <a:custGeom>
            <a:avLst/>
            <a:gdLst>
              <a:gd name="connsiteX0" fmla="*/ 0 w 1177747"/>
              <a:gd name="connsiteY0" fmla="*/ 1945843 h 1945843"/>
              <a:gd name="connsiteX1" fmla="*/ 1177747 w 1177747"/>
              <a:gd name="connsiteY1" fmla="*/ 0 h 1945843"/>
              <a:gd name="connsiteX2" fmla="*/ 1177747 w 1177747"/>
              <a:gd name="connsiteY2" fmla="*/ 563270 h 1945843"/>
              <a:gd name="connsiteX3" fmla="*/ 0 w 1177747"/>
              <a:gd name="connsiteY3" fmla="*/ 1945843 h 1945843"/>
              <a:gd name="connsiteX0" fmla="*/ 0 w 1177747"/>
              <a:gd name="connsiteY0" fmla="*/ 1945843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45843 h 2001427"/>
              <a:gd name="connsiteX0" fmla="*/ 0 w 1177747"/>
              <a:gd name="connsiteY0" fmla="*/ 1905052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05052 h 2001427"/>
              <a:gd name="connsiteX0" fmla="*/ 0 w 1177747"/>
              <a:gd name="connsiteY0" fmla="*/ 1905052 h 1967434"/>
              <a:gd name="connsiteX1" fmla="*/ 1177747 w 1177747"/>
              <a:gd name="connsiteY1" fmla="*/ 0 h 1967434"/>
              <a:gd name="connsiteX2" fmla="*/ 1177747 w 1177747"/>
              <a:gd name="connsiteY2" fmla="*/ 563270 h 1967434"/>
              <a:gd name="connsiteX3" fmla="*/ 4432 w 1177747"/>
              <a:gd name="connsiteY3" fmla="*/ 1967434 h 1967434"/>
              <a:gd name="connsiteX4" fmla="*/ 0 w 1177747"/>
              <a:gd name="connsiteY4" fmla="*/ 1905052 h 1967434"/>
              <a:gd name="connsiteX0" fmla="*/ 0 w 1181147"/>
              <a:gd name="connsiteY0" fmla="*/ 1905052 h 1967434"/>
              <a:gd name="connsiteX1" fmla="*/ 1177747 w 1181147"/>
              <a:gd name="connsiteY1" fmla="*/ 0 h 1967434"/>
              <a:gd name="connsiteX2" fmla="*/ 1181147 w 1181147"/>
              <a:gd name="connsiteY2" fmla="*/ 580267 h 1967434"/>
              <a:gd name="connsiteX3" fmla="*/ 4432 w 1181147"/>
              <a:gd name="connsiteY3" fmla="*/ 1967434 h 1967434"/>
              <a:gd name="connsiteX4" fmla="*/ 0 w 1181147"/>
              <a:gd name="connsiteY4" fmla="*/ 1905052 h 1967434"/>
              <a:gd name="connsiteX0" fmla="*/ 0 w 1181147"/>
              <a:gd name="connsiteY0" fmla="*/ 1891455 h 1953837"/>
              <a:gd name="connsiteX1" fmla="*/ 1174347 w 1181147"/>
              <a:gd name="connsiteY1" fmla="*/ 0 h 1953837"/>
              <a:gd name="connsiteX2" fmla="*/ 1181147 w 1181147"/>
              <a:gd name="connsiteY2" fmla="*/ 566670 h 1953837"/>
              <a:gd name="connsiteX3" fmla="*/ 4432 w 1181147"/>
              <a:gd name="connsiteY3" fmla="*/ 1953837 h 1953837"/>
              <a:gd name="connsiteX4" fmla="*/ 0 w 1181147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66670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73468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457 w 1180262"/>
              <a:gd name="connsiteY0" fmla="*/ 1903679 h 1953837"/>
              <a:gd name="connsiteX1" fmla="*/ 1180112 w 1180262"/>
              <a:gd name="connsiteY1" fmla="*/ 0 h 1953837"/>
              <a:gd name="connsiteX2" fmla="*/ 1176715 w 1180262"/>
              <a:gd name="connsiteY2" fmla="*/ 573468 h 1953837"/>
              <a:gd name="connsiteX3" fmla="*/ 0 w 1180262"/>
              <a:gd name="connsiteY3" fmla="*/ 1953837 h 1953837"/>
              <a:gd name="connsiteX4" fmla="*/ 457 w 118026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711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9785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72452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1373 h 1953837"/>
              <a:gd name="connsiteX1" fmla="*/ 1180112 w 1183065"/>
              <a:gd name="connsiteY1" fmla="*/ 0 h 1953837"/>
              <a:gd name="connsiteX2" fmla="*/ 1183065 w 1183065"/>
              <a:gd name="connsiteY2" fmla="*/ 572452 h 1953837"/>
              <a:gd name="connsiteX3" fmla="*/ 0 w 1183065"/>
              <a:gd name="connsiteY3" fmla="*/ 1953837 h 1953837"/>
              <a:gd name="connsiteX4" fmla="*/ 457 w 1183065"/>
              <a:gd name="connsiteY4" fmla="*/ 1901373 h 1953837"/>
              <a:gd name="connsiteX0" fmla="*/ 457 w 1183065"/>
              <a:gd name="connsiteY0" fmla="*/ 1901373 h 1956143"/>
              <a:gd name="connsiteX1" fmla="*/ 1180112 w 1183065"/>
              <a:gd name="connsiteY1" fmla="*/ 0 h 1956143"/>
              <a:gd name="connsiteX2" fmla="*/ 1183065 w 1183065"/>
              <a:gd name="connsiteY2" fmla="*/ 572452 h 1956143"/>
              <a:gd name="connsiteX3" fmla="*/ 0 w 1183065"/>
              <a:gd name="connsiteY3" fmla="*/ 1956143 h 1956143"/>
              <a:gd name="connsiteX4" fmla="*/ 457 w 1183065"/>
              <a:gd name="connsiteY4" fmla="*/ 1901373 h 195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3065" h="1956143">
                <a:moveTo>
                  <a:pt x="457" y="1901373"/>
                </a:moveTo>
                <a:lnTo>
                  <a:pt x="1180112" y="0"/>
                </a:lnTo>
                <a:cubicBezTo>
                  <a:pt x="1181245" y="193422"/>
                  <a:pt x="1181932" y="379030"/>
                  <a:pt x="1183065" y="572452"/>
                </a:cubicBezTo>
                <a:lnTo>
                  <a:pt x="0" y="1956143"/>
                </a:lnTo>
                <a:cubicBezTo>
                  <a:pt x="152" y="1939424"/>
                  <a:pt x="305" y="1918092"/>
                  <a:pt x="457" y="1901373"/>
                </a:cubicBez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57802457-5DD1-4216-8401-316524397E6E}"/>
              </a:ext>
            </a:extLst>
          </p:cNvPr>
          <p:cNvSpPr/>
          <p:nvPr/>
        </p:nvSpPr>
        <p:spPr>
          <a:xfrm>
            <a:off x="4772712" y="2530232"/>
            <a:ext cx="1204719" cy="1171728"/>
          </a:xfrm>
          <a:custGeom>
            <a:avLst/>
            <a:gdLst>
              <a:gd name="connsiteX0" fmla="*/ 3399 w 1186340"/>
              <a:gd name="connsiteY0" fmla="*/ 1104759 h 1159147"/>
              <a:gd name="connsiteX1" fmla="*/ 1182941 w 1186340"/>
              <a:gd name="connsiteY1" fmla="*/ 0 h 1159147"/>
              <a:gd name="connsiteX2" fmla="*/ 1186340 w 1186340"/>
              <a:gd name="connsiteY2" fmla="*/ 554079 h 1159147"/>
              <a:gd name="connsiteX3" fmla="*/ 0 w 1186340"/>
              <a:gd name="connsiteY3" fmla="*/ 1159147 h 1159147"/>
              <a:gd name="connsiteX4" fmla="*/ 3399 w 1186340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6340 w 1187831"/>
              <a:gd name="connsiteY2" fmla="*/ 554079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13179 w 1187831"/>
              <a:gd name="connsiteY0" fmla="*/ 1080310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13179 w 1187831"/>
              <a:gd name="connsiteY4" fmla="*/ 1080310 h 1159147"/>
              <a:gd name="connsiteX0" fmla="*/ 955 w 1175607"/>
              <a:gd name="connsiteY0" fmla="*/ 1080310 h 1134698"/>
              <a:gd name="connsiteX1" fmla="*/ 1175607 w 1175607"/>
              <a:gd name="connsiteY1" fmla="*/ 0 h 1134698"/>
              <a:gd name="connsiteX2" fmla="*/ 1171671 w 1175607"/>
              <a:gd name="connsiteY2" fmla="*/ 566304 h 1134698"/>
              <a:gd name="connsiteX3" fmla="*/ 0 w 1175607"/>
              <a:gd name="connsiteY3" fmla="*/ 1134698 h 1134698"/>
              <a:gd name="connsiteX4" fmla="*/ 955 w 1175607"/>
              <a:gd name="connsiteY4" fmla="*/ 1080310 h 1134698"/>
              <a:gd name="connsiteX0" fmla="*/ 10 w 1181997"/>
              <a:gd name="connsiteY0" fmla="*/ 1082755 h 1134698"/>
              <a:gd name="connsiteX1" fmla="*/ 1181997 w 1181997"/>
              <a:gd name="connsiteY1" fmla="*/ 0 h 1134698"/>
              <a:gd name="connsiteX2" fmla="*/ 1178061 w 1181997"/>
              <a:gd name="connsiteY2" fmla="*/ 566304 h 1134698"/>
              <a:gd name="connsiteX3" fmla="*/ 6390 w 1181997"/>
              <a:gd name="connsiteY3" fmla="*/ 1134698 h 1134698"/>
              <a:gd name="connsiteX4" fmla="*/ 10 w 1181997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8083 w 1182019"/>
              <a:gd name="connsiteY2" fmla="*/ 566304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3193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5638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3639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8973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972" h="1134698">
                <a:moveTo>
                  <a:pt x="32" y="1082755"/>
                </a:moveTo>
                <a:lnTo>
                  <a:pt x="1182019" y="0"/>
                </a:lnTo>
                <a:cubicBezTo>
                  <a:pt x="1182337" y="191213"/>
                  <a:pt x="1182654" y="387760"/>
                  <a:pt x="1182972" y="578973"/>
                </a:cubicBezTo>
                <a:lnTo>
                  <a:pt x="1522" y="1134698"/>
                </a:lnTo>
                <a:cubicBezTo>
                  <a:pt x="1840" y="1116569"/>
                  <a:pt x="-286" y="1100884"/>
                  <a:pt x="32" y="108275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FC68CD52-4B81-4454-BCA7-8BFFCA054C31}"/>
              </a:ext>
            </a:extLst>
          </p:cNvPr>
          <p:cNvSpPr/>
          <p:nvPr/>
        </p:nvSpPr>
        <p:spPr>
          <a:xfrm>
            <a:off x="4772654" y="3452962"/>
            <a:ext cx="1204775" cy="594533"/>
          </a:xfrm>
          <a:custGeom>
            <a:avLst/>
            <a:gdLst>
              <a:gd name="connsiteX0" fmla="*/ 0 w 1182941"/>
              <a:gd name="connsiteY0" fmla="*/ 339925 h 571075"/>
              <a:gd name="connsiteX1" fmla="*/ 1182941 w 1182941"/>
              <a:gd name="connsiteY1" fmla="*/ 571075 h 571075"/>
              <a:gd name="connsiteX2" fmla="*/ 1182941 w 1182941"/>
              <a:gd name="connsiteY2" fmla="*/ 0 h 571075"/>
              <a:gd name="connsiteX3" fmla="*/ 0 w 1182941"/>
              <a:gd name="connsiteY3" fmla="*/ 339925 h 571075"/>
              <a:gd name="connsiteX0" fmla="*/ 0 w 1182941"/>
              <a:gd name="connsiteY0" fmla="*/ 259242 h 571075"/>
              <a:gd name="connsiteX1" fmla="*/ 1182941 w 1182941"/>
              <a:gd name="connsiteY1" fmla="*/ 571075 h 571075"/>
              <a:gd name="connsiteX2" fmla="*/ 1182941 w 1182941"/>
              <a:gd name="connsiteY2" fmla="*/ 0 h 571075"/>
              <a:gd name="connsiteX3" fmla="*/ 0 w 1182941"/>
              <a:gd name="connsiteY3" fmla="*/ 259242 h 571075"/>
              <a:gd name="connsiteX0" fmla="*/ 576 w 1183517"/>
              <a:gd name="connsiteY0" fmla="*/ 259242 h 571075"/>
              <a:gd name="connsiteX1" fmla="*/ 9283 w 1183517"/>
              <a:gd name="connsiteY1" fmla="*/ 305851 h 571075"/>
              <a:gd name="connsiteX2" fmla="*/ 1183517 w 1183517"/>
              <a:gd name="connsiteY2" fmla="*/ 571075 h 571075"/>
              <a:gd name="connsiteX3" fmla="*/ 1183517 w 1183517"/>
              <a:gd name="connsiteY3" fmla="*/ 0 h 571075"/>
              <a:gd name="connsiteX4" fmla="*/ 576 w 1183517"/>
              <a:gd name="connsiteY4" fmla="*/ 259242 h 571075"/>
              <a:gd name="connsiteX0" fmla="*/ 0 w 1182941"/>
              <a:gd name="connsiteY0" fmla="*/ 259242 h 571075"/>
              <a:gd name="connsiteX1" fmla="*/ 8707 w 1182941"/>
              <a:gd name="connsiteY1" fmla="*/ 305851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0 w 1182941"/>
              <a:gd name="connsiteY0" fmla="*/ 259242 h 571075"/>
              <a:gd name="connsiteX1" fmla="*/ 8707 w 1182941"/>
              <a:gd name="connsiteY1" fmla="*/ 305851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1610 w 1184551"/>
              <a:gd name="connsiteY0" fmla="*/ 259242 h 571075"/>
              <a:gd name="connsiteX1" fmla="*/ 2982 w 1184551"/>
              <a:gd name="connsiteY1" fmla="*/ 303406 h 571075"/>
              <a:gd name="connsiteX2" fmla="*/ 1184551 w 1184551"/>
              <a:gd name="connsiteY2" fmla="*/ 571075 h 571075"/>
              <a:gd name="connsiteX3" fmla="*/ 1184551 w 1184551"/>
              <a:gd name="connsiteY3" fmla="*/ 0 h 571075"/>
              <a:gd name="connsiteX4" fmla="*/ 1610 w 1184551"/>
              <a:gd name="connsiteY4" fmla="*/ 259242 h 571075"/>
              <a:gd name="connsiteX0" fmla="*/ 0 w 1182941"/>
              <a:gd name="connsiteY0" fmla="*/ 259242 h 571075"/>
              <a:gd name="connsiteX1" fmla="*/ 1372 w 1182941"/>
              <a:gd name="connsiteY1" fmla="*/ 303406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0 w 1182941"/>
              <a:gd name="connsiteY0" fmla="*/ 266577 h 578410"/>
              <a:gd name="connsiteX1" fmla="*/ 1372 w 1182941"/>
              <a:gd name="connsiteY1" fmla="*/ 310741 h 578410"/>
              <a:gd name="connsiteX2" fmla="*/ 1182941 w 1182941"/>
              <a:gd name="connsiteY2" fmla="*/ 578410 h 578410"/>
              <a:gd name="connsiteX3" fmla="*/ 1180496 w 1182941"/>
              <a:gd name="connsiteY3" fmla="*/ 0 h 578410"/>
              <a:gd name="connsiteX4" fmla="*/ 0 w 1182941"/>
              <a:gd name="connsiteY4" fmla="*/ 266577 h 578410"/>
              <a:gd name="connsiteX0" fmla="*/ 0 w 1182941"/>
              <a:gd name="connsiteY0" fmla="*/ 266577 h 575743"/>
              <a:gd name="connsiteX1" fmla="*/ 1372 w 1182941"/>
              <a:gd name="connsiteY1" fmla="*/ 310741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6577 h 575743"/>
              <a:gd name="connsiteX0" fmla="*/ 0 w 1182941"/>
              <a:gd name="connsiteY0" fmla="*/ 261965 h 575743"/>
              <a:gd name="connsiteX1" fmla="*/ 1372 w 1182941"/>
              <a:gd name="connsiteY1" fmla="*/ 310741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1965 h 575743"/>
              <a:gd name="connsiteX0" fmla="*/ 0 w 1182941"/>
              <a:gd name="connsiteY0" fmla="*/ 261965 h 575743"/>
              <a:gd name="connsiteX1" fmla="*/ 1372 w 1182941"/>
              <a:gd name="connsiteY1" fmla="*/ 317659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1965 h 575743"/>
              <a:gd name="connsiteX0" fmla="*/ 966 w 1181569"/>
              <a:gd name="connsiteY0" fmla="*/ 261965 h 575743"/>
              <a:gd name="connsiteX1" fmla="*/ 0 w 1181569"/>
              <a:gd name="connsiteY1" fmla="*/ 317659 h 575743"/>
              <a:gd name="connsiteX2" fmla="*/ 1181569 w 1181569"/>
              <a:gd name="connsiteY2" fmla="*/ 575743 h 575743"/>
              <a:gd name="connsiteX3" fmla="*/ 1179124 w 1181569"/>
              <a:gd name="connsiteY3" fmla="*/ 0 h 575743"/>
              <a:gd name="connsiteX4" fmla="*/ 966 w 1181569"/>
              <a:gd name="connsiteY4" fmla="*/ 261965 h 575743"/>
              <a:gd name="connsiteX0" fmla="*/ 966 w 1181569"/>
              <a:gd name="connsiteY0" fmla="*/ 261965 h 575743"/>
              <a:gd name="connsiteX1" fmla="*/ 0 w 1181569"/>
              <a:gd name="connsiteY1" fmla="*/ 317659 h 575743"/>
              <a:gd name="connsiteX2" fmla="*/ 1181569 w 1181569"/>
              <a:gd name="connsiteY2" fmla="*/ 575743 h 575743"/>
              <a:gd name="connsiteX3" fmla="*/ 1179124 w 1181569"/>
              <a:gd name="connsiteY3" fmla="*/ 0 h 575743"/>
              <a:gd name="connsiteX4" fmla="*/ 966 w 1181569"/>
              <a:gd name="connsiteY4" fmla="*/ 261965 h 575743"/>
              <a:gd name="connsiteX0" fmla="*/ 1982 w 1182585"/>
              <a:gd name="connsiteY0" fmla="*/ 261965 h 575743"/>
              <a:gd name="connsiteX1" fmla="*/ 1016 w 1182585"/>
              <a:gd name="connsiteY1" fmla="*/ 317659 h 575743"/>
              <a:gd name="connsiteX2" fmla="*/ 1182585 w 1182585"/>
              <a:gd name="connsiteY2" fmla="*/ 575743 h 575743"/>
              <a:gd name="connsiteX3" fmla="*/ 1180140 w 1182585"/>
              <a:gd name="connsiteY3" fmla="*/ 0 h 575743"/>
              <a:gd name="connsiteX4" fmla="*/ 1982 w 1182585"/>
              <a:gd name="connsiteY4" fmla="*/ 261965 h 575743"/>
              <a:gd name="connsiteX0" fmla="*/ 2423 w 1183026"/>
              <a:gd name="connsiteY0" fmla="*/ 261965 h 575743"/>
              <a:gd name="connsiteX1" fmla="*/ 1457 w 1183026"/>
              <a:gd name="connsiteY1" fmla="*/ 317659 h 575743"/>
              <a:gd name="connsiteX2" fmla="*/ 1183026 w 1183026"/>
              <a:gd name="connsiteY2" fmla="*/ 575743 h 575743"/>
              <a:gd name="connsiteX3" fmla="*/ 1180581 w 1183026"/>
              <a:gd name="connsiteY3" fmla="*/ 0 h 575743"/>
              <a:gd name="connsiteX4" fmla="*/ 2423 w 1183026"/>
              <a:gd name="connsiteY4" fmla="*/ 261965 h 575743"/>
              <a:gd name="connsiteX0" fmla="*/ 1940 w 1182543"/>
              <a:gd name="connsiteY0" fmla="*/ 261965 h 575743"/>
              <a:gd name="connsiteX1" fmla="*/ 3312 w 1182543"/>
              <a:gd name="connsiteY1" fmla="*/ 317659 h 575743"/>
              <a:gd name="connsiteX2" fmla="*/ 1182543 w 1182543"/>
              <a:gd name="connsiteY2" fmla="*/ 575743 h 575743"/>
              <a:gd name="connsiteX3" fmla="*/ 1180098 w 1182543"/>
              <a:gd name="connsiteY3" fmla="*/ 0 h 575743"/>
              <a:gd name="connsiteX4" fmla="*/ 1940 w 1182543"/>
              <a:gd name="connsiteY4" fmla="*/ 261965 h 575743"/>
              <a:gd name="connsiteX0" fmla="*/ 2423 w 1183026"/>
              <a:gd name="connsiteY0" fmla="*/ 261965 h 575743"/>
              <a:gd name="connsiteX1" fmla="*/ 1457 w 1183026"/>
              <a:gd name="connsiteY1" fmla="*/ 315354 h 575743"/>
              <a:gd name="connsiteX2" fmla="*/ 1183026 w 1183026"/>
              <a:gd name="connsiteY2" fmla="*/ 575743 h 575743"/>
              <a:gd name="connsiteX3" fmla="*/ 1180581 w 1183026"/>
              <a:gd name="connsiteY3" fmla="*/ 0 h 575743"/>
              <a:gd name="connsiteX4" fmla="*/ 2423 w 1183026"/>
              <a:gd name="connsiteY4" fmla="*/ 261965 h 57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3026" h="575743">
                <a:moveTo>
                  <a:pt x="2423" y="261965"/>
                </a:moveTo>
                <a:cubicBezTo>
                  <a:pt x="-3106" y="295430"/>
                  <a:pt x="2736" y="276999"/>
                  <a:pt x="1457" y="315354"/>
                </a:cubicBezTo>
                <a:lnTo>
                  <a:pt x="1183026" y="575743"/>
                </a:lnTo>
                <a:lnTo>
                  <a:pt x="1180581" y="0"/>
                </a:lnTo>
                <a:lnTo>
                  <a:pt x="2423" y="2619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AD71E514-6F35-43AD-8232-E968ACC620EA}"/>
              </a:ext>
            </a:extLst>
          </p:cNvPr>
          <p:cNvSpPr/>
          <p:nvPr/>
        </p:nvSpPr>
        <p:spPr>
          <a:xfrm flipV="1">
            <a:off x="4774798" y="3876337"/>
            <a:ext cx="1202632" cy="2016763"/>
          </a:xfrm>
          <a:custGeom>
            <a:avLst/>
            <a:gdLst>
              <a:gd name="connsiteX0" fmla="*/ 0 w 1177747"/>
              <a:gd name="connsiteY0" fmla="*/ 1945843 h 1945843"/>
              <a:gd name="connsiteX1" fmla="*/ 1177747 w 1177747"/>
              <a:gd name="connsiteY1" fmla="*/ 0 h 1945843"/>
              <a:gd name="connsiteX2" fmla="*/ 1177747 w 1177747"/>
              <a:gd name="connsiteY2" fmla="*/ 563270 h 1945843"/>
              <a:gd name="connsiteX3" fmla="*/ 0 w 1177747"/>
              <a:gd name="connsiteY3" fmla="*/ 1945843 h 1945843"/>
              <a:gd name="connsiteX0" fmla="*/ 0 w 1177747"/>
              <a:gd name="connsiteY0" fmla="*/ 1945843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45843 h 2001427"/>
              <a:gd name="connsiteX0" fmla="*/ 0 w 1177747"/>
              <a:gd name="connsiteY0" fmla="*/ 1905052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05052 h 2001427"/>
              <a:gd name="connsiteX0" fmla="*/ 0 w 1177747"/>
              <a:gd name="connsiteY0" fmla="*/ 1905052 h 1967434"/>
              <a:gd name="connsiteX1" fmla="*/ 1177747 w 1177747"/>
              <a:gd name="connsiteY1" fmla="*/ 0 h 1967434"/>
              <a:gd name="connsiteX2" fmla="*/ 1177747 w 1177747"/>
              <a:gd name="connsiteY2" fmla="*/ 563270 h 1967434"/>
              <a:gd name="connsiteX3" fmla="*/ 4432 w 1177747"/>
              <a:gd name="connsiteY3" fmla="*/ 1967434 h 1967434"/>
              <a:gd name="connsiteX4" fmla="*/ 0 w 1177747"/>
              <a:gd name="connsiteY4" fmla="*/ 1905052 h 1967434"/>
              <a:gd name="connsiteX0" fmla="*/ 0 w 1181147"/>
              <a:gd name="connsiteY0" fmla="*/ 1905052 h 1967434"/>
              <a:gd name="connsiteX1" fmla="*/ 1177747 w 1181147"/>
              <a:gd name="connsiteY1" fmla="*/ 0 h 1967434"/>
              <a:gd name="connsiteX2" fmla="*/ 1181147 w 1181147"/>
              <a:gd name="connsiteY2" fmla="*/ 580267 h 1967434"/>
              <a:gd name="connsiteX3" fmla="*/ 4432 w 1181147"/>
              <a:gd name="connsiteY3" fmla="*/ 1967434 h 1967434"/>
              <a:gd name="connsiteX4" fmla="*/ 0 w 1181147"/>
              <a:gd name="connsiteY4" fmla="*/ 1905052 h 1967434"/>
              <a:gd name="connsiteX0" fmla="*/ 0 w 1181147"/>
              <a:gd name="connsiteY0" fmla="*/ 1891455 h 1953837"/>
              <a:gd name="connsiteX1" fmla="*/ 1174347 w 1181147"/>
              <a:gd name="connsiteY1" fmla="*/ 0 h 1953837"/>
              <a:gd name="connsiteX2" fmla="*/ 1181147 w 1181147"/>
              <a:gd name="connsiteY2" fmla="*/ 566670 h 1953837"/>
              <a:gd name="connsiteX3" fmla="*/ 4432 w 1181147"/>
              <a:gd name="connsiteY3" fmla="*/ 1953837 h 1953837"/>
              <a:gd name="connsiteX4" fmla="*/ 0 w 1181147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66670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73468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457 w 1180262"/>
              <a:gd name="connsiteY0" fmla="*/ 1903679 h 1953837"/>
              <a:gd name="connsiteX1" fmla="*/ 1180112 w 1180262"/>
              <a:gd name="connsiteY1" fmla="*/ 0 h 1953837"/>
              <a:gd name="connsiteX2" fmla="*/ 1176715 w 1180262"/>
              <a:gd name="connsiteY2" fmla="*/ 573468 h 1953837"/>
              <a:gd name="connsiteX3" fmla="*/ 0 w 1180262"/>
              <a:gd name="connsiteY3" fmla="*/ 1953837 h 1953837"/>
              <a:gd name="connsiteX4" fmla="*/ 457 w 118026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076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6612"/>
              <a:gd name="connsiteY0" fmla="*/ 1903679 h 1953837"/>
              <a:gd name="connsiteX1" fmla="*/ 1186462 w 1186612"/>
              <a:gd name="connsiteY1" fmla="*/ 0 h 1953837"/>
              <a:gd name="connsiteX2" fmla="*/ 1183065 w 1186612"/>
              <a:gd name="connsiteY2" fmla="*/ 560768 h 1953837"/>
              <a:gd name="connsiteX3" fmla="*/ 0 w 1186612"/>
              <a:gd name="connsiteY3" fmla="*/ 1953837 h 1953837"/>
              <a:gd name="connsiteX4" fmla="*/ 457 w 118661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076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262"/>
              <a:gd name="connsiteY0" fmla="*/ 1912094 h 1962252"/>
              <a:gd name="connsiteX1" fmla="*/ 1182917 w 1183262"/>
              <a:gd name="connsiteY1" fmla="*/ 0 h 1962252"/>
              <a:gd name="connsiteX2" fmla="*/ 1183065 w 1183262"/>
              <a:gd name="connsiteY2" fmla="*/ 569183 h 1962252"/>
              <a:gd name="connsiteX3" fmla="*/ 0 w 1183262"/>
              <a:gd name="connsiteY3" fmla="*/ 1962252 h 1962252"/>
              <a:gd name="connsiteX4" fmla="*/ 457 w 1183262"/>
              <a:gd name="connsiteY4" fmla="*/ 1912094 h 1962252"/>
              <a:gd name="connsiteX0" fmla="*/ 457 w 1183262"/>
              <a:gd name="connsiteY0" fmla="*/ 1912094 h 1962252"/>
              <a:gd name="connsiteX1" fmla="*/ 1182917 w 1183262"/>
              <a:gd name="connsiteY1" fmla="*/ 0 h 1962252"/>
              <a:gd name="connsiteX2" fmla="*/ 1183065 w 1183262"/>
              <a:gd name="connsiteY2" fmla="*/ 574518 h 1962252"/>
              <a:gd name="connsiteX3" fmla="*/ 0 w 1183262"/>
              <a:gd name="connsiteY3" fmla="*/ 1962252 h 1962252"/>
              <a:gd name="connsiteX4" fmla="*/ 457 w 1183262"/>
              <a:gd name="connsiteY4" fmla="*/ 1912094 h 1962252"/>
              <a:gd name="connsiteX0" fmla="*/ 3 w 1182808"/>
              <a:gd name="connsiteY0" fmla="*/ 1912094 h 1946110"/>
              <a:gd name="connsiteX1" fmla="*/ 1182463 w 1182808"/>
              <a:gd name="connsiteY1" fmla="*/ 0 h 1946110"/>
              <a:gd name="connsiteX2" fmla="*/ 1182611 w 1182808"/>
              <a:gd name="connsiteY2" fmla="*/ 574518 h 1946110"/>
              <a:gd name="connsiteX3" fmla="*/ 6561 w 1182808"/>
              <a:gd name="connsiteY3" fmla="*/ 1946110 h 1946110"/>
              <a:gd name="connsiteX4" fmla="*/ 3 w 1182808"/>
              <a:gd name="connsiteY4" fmla="*/ 1912094 h 1946110"/>
              <a:gd name="connsiteX0" fmla="*/ 8 w 1178136"/>
              <a:gd name="connsiteY0" fmla="*/ 1895953 h 1946110"/>
              <a:gd name="connsiteX1" fmla="*/ 1177791 w 1178136"/>
              <a:gd name="connsiteY1" fmla="*/ 0 h 1946110"/>
              <a:gd name="connsiteX2" fmla="*/ 1177939 w 1178136"/>
              <a:gd name="connsiteY2" fmla="*/ 574518 h 1946110"/>
              <a:gd name="connsiteX3" fmla="*/ 1889 w 1178136"/>
              <a:gd name="connsiteY3" fmla="*/ 1946110 h 1946110"/>
              <a:gd name="connsiteX4" fmla="*/ 8 w 1178136"/>
              <a:gd name="connsiteY4" fmla="*/ 1895953 h 1946110"/>
              <a:gd name="connsiteX0" fmla="*/ 457 w 1178585"/>
              <a:gd name="connsiteY0" fmla="*/ 1895953 h 1953027"/>
              <a:gd name="connsiteX1" fmla="*/ 1178240 w 1178585"/>
              <a:gd name="connsiteY1" fmla="*/ 0 h 1953027"/>
              <a:gd name="connsiteX2" fmla="*/ 1178388 w 1178585"/>
              <a:gd name="connsiteY2" fmla="*/ 574518 h 1953027"/>
              <a:gd name="connsiteX3" fmla="*/ 0 w 1178585"/>
              <a:gd name="connsiteY3" fmla="*/ 1953027 h 1953027"/>
              <a:gd name="connsiteX4" fmla="*/ 457 w 1178585"/>
              <a:gd name="connsiteY4" fmla="*/ 1895953 h 1953027"/>
              <a:gd name="connsiteX0" fmla="*/ 457 w 1178585"/>
              <a:gd name="connsiteY0" fmla="*/ 1895953 h 1953027"/>
              <a:gd name="connsiteX1" fmla="*/ 1178240 w 1178585"/>
              <a:gd name="connsiteY1" fmla="*/ 0 h 1953027"/>
              <a:gd name="connsiteX2" fmla="*/ 1178388 w 1178585"/>
              <a:gd name="connsiteY2" fmla="*/ 574518 h 1953027"/>
              <a:gd name="connsiteX3" fmla="*/ 0 w 1178585"/>
              <a:gd name="connsiteY3" fmla="*/ 1953027 h 1953027"/>
              <a:gd name="connsiteX4" fmla="*/ 457 w 1178585"/>
              <a:gd name="connsiteY4" fmla="*/ 1895953 h 1953027"/>
              <a:gd name="connsiteX0" fmla="*/ 2795 w 1180923"/>
              <a:gd name="connsiteY0" fmla="*/ 1895953 h 1948415"/>
              <a:gd name="connsiteX1" fmla="*/ 1180578 w 1180923"/>
              <a:gd name="connsiteY1" fmla="*/ 0 h 1948415"/>
              <a:gd name="connsiteX2" fmla="*/ 1180726 w 1180923"/>
              <a:gd name="connsiteY2" fmla="*/ 574518 h 1948415"/>
              <a:gd name="connsiteX3" fmla="*/ 0 w 1180923"/>
              <a:gd name="connsiteY3" fmla="*/ 1948415 h 1948415"/>
              <a:gd name="connsiteX4" fmla="*/ 2795 w 1180923"/>
              <a:gd name="connsiteY4" fmla="*/ 1895953 h 1948415"/>
              <a:gd name="connsiteX0" fmla="*/ 2795 w 1180923"/>
              <a:gd name="connsiteY0" fmla="*/ 1895953 h 1953027"/>
              <a:gd name="connsiteX1" fmla="*/ 1180578 w 1180923"/>
              <a:gd name="connsiteY1" fmla="*/ 0 h 1953027"/>
              <a:gd name="connsiteX2" fmla="*/ 1180726 w 1180923"/>
              <a:gd name="connsiteY2" fmla="*/ 574518 h 1953027"/>
              <a:gd name="connsiteX3" fmla="*/ 0 w 1180923"/>
              <a:gd name="connsiteY3" fmla="*/ 1953027 h 1953027"/>
              <a:gd name="connsiteX4" fmla="*/ 2795 w 1180923"/>
              <a:gd name="connsiteY4" fmla="*/ 1895953 h 1953027"/>
              <a:gd name="connsiteX0" fmla="*/ 456 w 1180923"/>
              <a:gd name="connsiteY0" fmla="*/ 1895953 h 1953027"/>
              <a:gd name="connsiteX1" fmla="*/ 1180578 w 1180923"/>
              <a:gd name="connsiteY1" fmla="*/ 0 h 1953027"/>
              <a:gd name="connsiteX2" fmla="*/ 1180726 w 1180923"/>
              <a:gd name="connsiteY2" fmla="*/ 574518 h 1953027"/>
              <a:gd name="connsiteX3" fmla="*/ 0 w 1180923"/>
              <a:gd name="connsiteY3" fmla="*/ 1953027 h 1953027"/>
              <a:gd name="connsiteX4" fmla="*/ 456 w 1180923"/>
              <a:gd name="connsiteY4" fmla="*/ 1895953 h 195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923" h="1953027">
                <a:moveTo>
                  <a:pt x="456" y="1895953"/>
                </a:moveTo>
                <a:lnTo>
                  <a:pt x="1180578" y="0"/>
                </a:lnTo>
                <a:cubicBezTo>
                  <a:pt x="1181711" y="193422"/>
                  <a:pt x="1179593" y="381096"/>
                  <a:pt x="1180726" y="574518"/>
                </a:cubicBezTo>
                <a:lnTo>
                  <a:pt x="0" y="1953027"/>
                </a:lnTo>
                <a:cubicBezTo>
                  <a:pt x="152" y="1936308"/>
                  <a:pt x="304" y="1912672"/>
                  <a:pt x="456" y="189595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2CAE076D-7406-4897-B4DC-790DECC79ACC}"/>
              </a:ext>
            </a:extLst>
          </p:cNvPr>
          <p:cNvSpPr/>
          <p:nvPr/>
        </p:nvSpPr>
        <p:spPr>
          <a:xfrm flipV="1">
            <a:off x="4772712" y="3799939"/>
            <a:ext cx="1204719" cy="1174482"/>
          </a:xfrm>
          <a:custGeom>
            <a:avLst/>
            <a:gdLst>
              <a:gd name="connsiteX0" fmla="*/ 3399 w 1186340"/>
              <a:gd name="connsiteY0" fmla="*/ 1104759 h 1159147"/>
              <a:gd name="connsiteX1" fmla="*/ 1182941 w 1186340"/>
              <a:gd name="connsiteY1" fmla="*/ 0 h 1159147"/>
              <a:gd name="connsiteX2" fmla="*/ 1186340 w 1186340"/>
              <a:gd name="connsiteY2" fmla="*/ 554079 h 1159147"/>
              <a:gd name="connsiteX3" fmla="*/ 0 w 1186340"/>
              <a:gd name="connsiteY3" fmla="*/ 1159147 h 1159147"/>
              <a:gd name="connsiteX4" fmla="*/ 3399 w 1186340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6340 w 1187831"/>
              <a:gd name="connsiteY2" fmla="*/ 554079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13179 w 1187831"/>
              <a:gd name="connsiteY0" fmla="*/ 1080310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13179 w 1187831"/>
              <a:gd name="connsiteY4" fmla="*/ 1080310 h 1159147"/>
              <a:gd name="connsiteX0" fmla="*/ 955 w 1175607"/>
              <a:gd name="connsiteY0" fmla="*/ 1080310 h 1134698"/>
              <a:gd name="connsiteX1" fmla="*/ 1175607 w 1175607"/>
              <a:gd name="connsiteY1" fmla="*/ 0 h 1134698"/>
              <a:gd name="connsiteX2" fmla="*/ 1171671 w 1175607"/>
              <a:gd name="connsiteY2" fmla="*/ 566304 h 1134698"/>
              <a:gd name="connsiteX3" fmla="*/ 0 w 1175607"/>
              <a:gd name="connsiteY3" fmla="*/ 1134698 h 1134698"/>
              <a:gd name="connsiteX4" fmla="*/ 955 w 1175607"/>
              <a:gd name="connsiteY4" fmla="*/ 1080310 h 1134698"/>
              <a:gd name="connsiteX0" fmla="*/ 10 w 1181997"/>
              <a:gd name="connsiteY0" fmla="*/ 1082755 h 1134698"/>
              <a:gd name="connsiteX1" fmla="*/ 1181997 w 1181997"/>
              <a:gd name="connsiteY1" fmla="*/ 0 h 1134698"/>
              <a:gd name="connsiteX2" fmla="*/ 1178061 w 1181997"/>
              <a:gd name="connsiteY2" fmla="*/ 566304 h 1134698"/>
              <a:gd name="connsiteX3" fmla="*/ 6390 w 1181997"/>
              <a:gd name="connsiteY3" fmla="*/ 1134698 h 1134698"/>
              <a:gd name="connsiteX4" fmla="*/ 10 w 1181997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8083 w 1182019"/>
              <a:gd name="connsiteY2" fmla="*/ 566304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3193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5638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3639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  <a:gd name="connsiteX0" fmla="*/ 32 w 1182972"/>
              <a:gd name="connsiteY0" fmla="*/ 1085422 h 1137365"/>
              <a:gd name="connsiteX1" fmla="*/ 1182019 w 1182972"/>
              <a:gd name="connsiteY1" fmla="*/ 0 h 1137365"/>
              <a:gd name="connsiteX2" fmla="*/ 1182972 w 1182972"/>
              <a:gd name="connsiteY2" fmla="*/ 576306 h 1137365"/>
              <a:gd name="connsiteX3" fmla="*/ 1522 w 1182972"/>
              <a:gd name="connsiteY3" fmla="*/ 1137365 h 1137365"/>
              <a:gd name="connsiteX4" fmla="*/ 32 w 1182972"/>
              <a:gd name="connsiteY4" fmla="*/ 1085422 h 1137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972" h="1137365">
                <a:moveTo>
                  <a:pt x="32" y="1085422"/>
                </a:moveTo>
                <a:lnTo>
                  <a:pt x="1182019" y="0"/>
                </a:lnTo>
                <a:cubicBezTo>
                  <a:pt x="1182337" y="191213"/>
                  <a:pt x="1182654" y="385093"/>
                  <a:pt x="1182972" y="576306"/>
                </a:cubicBezTo>
                <a:lnTo>
                  <a:pt x="1522" y="1137365"/>
                </a:lnTo>
                <a:cubicBezTo>
                  <a:pt x="1840" y="1119236"/>
                  <a:pt x="-286" y="1103551"/>
                  <a:pt x="32" y="10854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53" name="Espace réservé du numéro de diapositive 5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6913569" y="5248931"/>
            <a:ext cx="25192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cap="all" dirty="0" smtClean="0">
                <a:solidFill>
                  <a:srgbClr val="5DAA25"/>
                </a:solidFill>
                <a:latin typeface="Roboto"/>
              </a:rPr>
              <a:t>Maven</a:t>
            </a:r>
            <a:r>
              <a:rPr lang="fr-FR" sz="2800" b="1" cap="all" dirty="0" smtClean="0">
                <a:solidFill>
                  <a:srgbClr val="5DAA25"/>
                </a:solidFill>
                <a:latin typeface="Roboto"/>
              </a:rPr>
              <a:t>        </a:t>
            </a:r>
            <a:r>
              <a:rPr lang="fr-FR" sz="1400" b="1" cap="all" dirty="0" smtClean="0">
                <a:solidFill>
                  <a:srgbClr val="5DAA25"/>
                </a:solidFill>
                <a:latin typeface="Roboto"/>
              </a:rPr>
              <a:t>ou</a:t>
            </a:r>
            <a:endParaRPr lang="fr-FR" sz="1400" b="1" i="0" cap="all" dirty="0">
              <a:solidFill>
                <a:srgbClr val="5DAA25"/>
              </a:solidFill>
              <a:effectLst/>
              <a:latin typeface="var( --e-global-typography-primary-font-family )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938341" y="3440392"/>
            <a:ext cx="31544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cap="all" dirty="0" smtClean="0">
                <a:solidFill>
                  <a:schemeClr val="accent2"/>
                </a:solidFill>
                <a:latin typeface="Roboto"/>
              </a:rPr>
              <a:t>jdk</a:t>
            </a:r>
            <a:endParaRPr lang="fr-FR" sz="2800" b="1" i="0" cap="all" dirty="0">
              <a:solidFill>
                <a:schemeClr val="accent2"/>
              </a:solidFill>
              <a:effectLst/>
              <a:latin typeface="var( --e-global-typography-primary-font-family )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913" y="1639791"/>
            <a:ext cx="475214" cy="46755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693" y="3553043"/>
            <a:ext cx="534528" cy="43638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562" y="5298790"/>
            <a:ext cx="552038" cy="500333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7004101" y="2494825"/>
            <a:ext cx="31544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cap="all" dirty="0">
                <a:solidFill>
                  <a:srgbClr val="00ACD8"/>
                </a:solidFill>
                <a:latin typeface="var( --e-global-typography-primary-font-family )"/>
              </a:rPr>
              <a:t>postgresql</a:t>
            </a:r>
            <a:endParaRPr lang="fr-FR" sz="2800" b="1" i="0" cap="all" dirty="0">
              <a:solidFill>
                <a:srgbClr val="00ACD8"/>
              </a:solidFill>
              <a:effectLst/>
              <a:latin typeface="var( --e-global-typography-primary-font-family )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944" y="2597659"/>
            <a:ext cx="477434" cy="460009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9777870" y="5248931"/>
            <a:ext cx="18150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cap="all" dirty="0" smtClean="0">
                <a:solidFill>
                  <a:schemeClr val="accent6"/>
                </a:solidFill>
                <a:latin typeface="var( --e-global-typography-primary-font-family )"/>
              </a:rPr>
              <a:t>Gradle</a:t>
            </a:r>
            <a:endParaRPr lang="fr-FR" sz="2800" b="1" i="0" cap="all" dirty="0">
              <a:solidFill>
                <a:schemeClr val="accent6"/>
              </a:solidFill>
              <a:effectLst/>
              <a:latin typeface="var( --e-global-typography-primary-font-family )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326" y="4463554"/>
            <a:ext cx="471790" cy="421164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6938340" y="4316081"/>
            <a:ext cx="32741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cap="all" dirty="0" smtClean="0">
                <a:solidFill>
                  <a:schemeClr val="accent1"/>
                </a:solidFill>
                <a:latin typeface="var( --e-global-typography-primary-font-family )"/>
              </a:rPr>
              <a:t>POSTMAN    </a:t>
            </a:r>
            <a:r>
              <a:rPr lang="fr-CM" sz="1400" b="1" cap="all" dirty="0" smtClean="0">
                <a:solidFill>
                  <a:schemeClr val="accent1"/>
                </a:solidFill>
                <a:latin typeface="var( --e-global-typography-primary-font-family )"/>
              </a:rPr>
              <a:t>ou</a:t>
            </a:r>
            <a:endParaRPr lang="fr-FR" sz="1400" b="1" i="0" cap="all" dirty="0">
              <a:solidFill>
                <a:schemeClr val="accent1"/>
              </a:solidFill>
              <a:effectLst/>
              <a:latin typeface="var( --e-global-typography-primary-font-family )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660946" y="4244746"/>
            <a:ext cx="20488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cap="all" dirty="0" smtClean="0">
                <a:solidFill>
                  <a:schemeClr val="accent1"/>
                </a:solidFill>
                <a:latin typeface="var( --e-global-typography-primary-font-family )"/>
              </a:rPr>
              <a:t>google</a:t>
            </a:r>
            <a:endParaRPr lang="fr-FR" sz="2800" b="1" i="0" cap="all" dirty="0">
              <a:solidFill>
                <a:schemeClr val="accent1"/>
              </a:solidFill>
              <a:effectLst/>
              <a:latin typeface="var( --e-global-typography-primary-font-family )"/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5" grpId="0" animBg="1"/>
      <p:bldP spid="27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7" grpId="0"/>
      <p:bldP spid="101" grpId="0"/>
      <p:bldP spid="58" grpId="0"/>
      <p:bldP spid="60" grpId="0"/>
      <p:bldP spid="54" grpId="0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1989922" y="484704"/>
            <a:ext cx="6909194" cy="1147763"/>
          </a:xfrm>
        </p:spPr>
        <p:txBody>
          <a:bodyPr/>
          <a:lstStyle/>
          <a:p>
            <a:r>
              <a:rPr lang="fr-FR" sz="4400" dirty="0" smtClean="0">
                <a:solidFill>
                  <a:schemeClr val="accent1"/>
                </a:solidFill>
              </a:rPr>
              <a:t>structure fonctionnelle et l</a:t>
            </a:r>
            <a:r>
              <a:rPr lang="fr-CM" sz="4400" dirty="0" smtClean="0">
                <a:solidFill>
                  <a:schemeClr val="accent1"/>
                </a:solidFill>
              </a:rPr>
              <a:t>’architecture</a:t>
            </a:r>
            <a:r>
              <a:rPr lang="fr-FR" sz="4400" dirty="0" smtClean="0">
                <a:solidFill>
                  <a:schemeClr val="accent1"/>
                </a:solidFill>
              </a:rPr>
              <a:t> </a:t>
            </a:r>
            <a:endParaRPr lang="fr-FR" sz="44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927" y="2887580"/>
            <a:ext cx="6047874" cy="304156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905330"/>
            <a:ext cx="3501189" cy="2929987"/>
          </a:xfrm>
          <a:prstGeom prst="rect">
            <a:avLst/>
          </a:prstGeom>
        </p:spPr>
      </p:pic>
      <p:sp>
        <p:nvSpPr>
          <p:cNvPr id="7" name="Espace réservé du texte 1"/>
          <p:cNvSpPr txBox="1">
            <a:spLocks/>
          </p:cNvSpPr>
          <p:nvPr/>
        </p:nvSpPr>
        <p:spPr>
          <a:xfrm>
            <a:off x="2559175" y="1884477"/>
            <a:ext cx="5770689" cy="61747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800" b="1" dirty="0" smtClean="0"/>
              <a:t>1. </a:t>
            </a:r>
            <a:r>
              <a:rPr lang="fr-FR" sz="3600" b="1" dirty="0" smtClean="0"/>
              <a:t> structure fonctionnelle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35200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3" name="Espace réservé du texte 1"/>
          <p:cNvSpPr txBox="1">
            <a:spLocks/>
          </p:cNvSpPr>
          <p:nvPr/>
        </p:nvSpPr>
        <p:spPr>
          <a:xfrm>
            <a:off x="2906820" y="497928"/>
            <a:ext cx="5864201" cy="429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600" dirty="0" smtClean="0">
                <a:solidFill>
                  <a:schemeClr val="tx1"/>
                </a:solidFill>
              </a:rPr>
              <a:t>2. architecture mono service</a:t>
            </a:r>
            <a:r>
              <a:rPr lang="fr-FR" sz="3600" dirty="0" smtClean="0"/>
              <a:t> </a:t>
            </a:r>
            <a:endParaRPr lang="fr-FR" sz="3600" dirty="0">
              <a:solidFill>
                <a:schemeClr val="tx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945" y="577188"/>
            <a:ext cx="1733792" cy="847843"/>
          </a:xfrm>
          <a:prstGeom prst="rect">
            <a:avLst/>
          </a:prstGeom>
        </p:spPr>
      </p:pic>
      <p:graphicFrame>
        <p:nvGraphicFramePr>
          <p:cNvPr id="19" name="Tableau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702591"/>
              </p:ext>
            </p:extLst>
          </p:nvPr>
        </p:nvGraphicFramePr>
        <p:xfrm>
          <a:off x="693008" y="1425031"/>
          <a:ext cx="10680033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4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0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7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28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Entité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Repository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Service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Controller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0388">
                <a:tc>
                  <a:txBody>
                    <a:bodyPr/>
                    <a:lstStyle/>
                    <a:p>
                      <a:r>
                        <a:rPr lang="fr-FR" dirty="0" smtClean="0"/>
                        <a:t>Définition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Est une instance d’une classe qui sera </a:t>
                      </a:r>
                      <a:r>
                        <a:rPr lang="fr-FR" i="1" dirty="0" smtClean="0"/>
                        <a:t>persistante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est une interface Java qui étend JpaRepository dans le cadre de Spring Data.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st une classe Java qui contient la logique métier de votre application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est une classe Java qui gère les requêtes HTTP et définit les endpoints de votre API REST.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420">
                <a:tc>
                  <a:txBody>
                    <a:bodyPr/>
                    <a:lstStyle/>
                    <a:p>
                      <a:r>
                        <a:rPr lang="fr-FR" dirty="0" smtClean="0"/>
                        <a:t>Annotation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271A38"/>
                          </a:solidFill>
                          <a:latin typeface="Inter"/>
                        </a:rPr>
                        <a:t>@Entity 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>
                          <a:solidFill>
                            <a:srgbClr val="271A38"/>
                          </a:solidFill>
                          <a:latin typeface="Inter"/>
                        </a:rPr>
                        <a:t>@Repository</a:t>
                      </a:r>
                      <a:r>
                        <a:rPr lang="fr-FR" dirty="0" smtClean="0">
                          <a:solidFill>
                            <a:srgbClr val="271A38"/>
                          </a:solidFill>
                          <a:latin typeface="Inter"/>
                        </a:rPr>
                        <a:t>.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>
                          <a:solidFill>
                            <a:srgbClr val="271A38"/>
                          </a:solidFill>
                          <a:latin typeface="Inter"/>
                        </a:rPr>
                        <a:t>@Service</a:t>
                      </a:r>
                      <a:endParaRPr lang="fr-FR" dirty="0" smtClean="0">
                        <a:solidFill>
                          <a:srgbClr val="271A38"/>
                        </a:solidFill>
                        <a:latin typeface="Inter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271A38"/>
                          </a:solidFill>
                          <a:latin typeface="Inter"/>
                        </a:rPr>
                        <a:t>@RestController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@Controller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6178">
                <a:tc>
                  <a:txBody>
                    <a:bodyPr/>
                    <a:lstStyle/>
                    <a:p>
                      <a:r>
                        <a:rPr lang="fr-FR" dirty="0" smtClean="0"/>
                        <a:t>Utilisation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Notre entité du 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est modélisée, et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@Entity 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 l’annotation obligatoire !</a:t>
                      </a:r>
                      <a:endParaRPr lang="fr-F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communication aux données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s’effectue via une classe annotée 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@Repository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classe annotée 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@Service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se charge 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 traitements métiers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rgbClr val="271A38"/>
                          </a:solidFill>
                          <a:latin typeface="Inter"/>
                        </a:rPr>
                        <a:t>Nos controllers </a:t>
                      </a:r>
                      <a:r>
                        <a:rPr lang="fr-FR" b="1" dirty="0" smtClean="0">
                          <a:solidFill>
                            <a:srgbClr val="271A38"/>
                          </a:solidFill>
                          <a:latin typeface="Inter"/>
                        </a:rPr>
                        <a:t>@RestController</a:t>
                      </a:r>
                      <a:r>
                        <a:rPr lang="fr-FR" dirty="0" smtClean="0">
                          <a:solidFill>
                            <a:srgbClr val="271A38"/>
                          </a:solidFill>
                          <a:latin typeface="Inter"/>
                        </a:rPr>
                        <a:t> nous permettent de </a:t>
                      </a:r>
                      <a:r>
                        <a:rPr lang="fr-FR" b="1" dirty="0" smtClean="0">
                          <a:solidFill>
                            <a:srgbClr val="271A38"/>
                          </a:solidFill>
                          <a:latin typeface="Inter"/>
                        </a:rPr>
                        <a:t>définir des URL et le code à exécuter </a:t>
                      </a:r>
                      <a:r>
                        <a:rPr lang="fr-FR" dirty="0" smtClean="0">
                          <a:solidFill>
                            <a:srgbClr val="271A38"/>
                          </a:solidFill>
                          <a:latin typeface="Inter"/>
                        </a:rPr>
                        <a:t>quand ces dernières sont requêtées.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06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2484845" y="573707"/>
            <a:ext cx="58466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3. </a:t>
            </a:r>
            <a:r>
              <a:rPr lang="en-US" altLang="ko-KR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Les dependences de </a:t>
            </a:r>
            <a:r>
              <a:rPr lang="en-US" altLang="ko-KR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projet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5904" y="665125"/>
            <a:ext cx="1733792" cy="8478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83791" y="3249901"/>
            <a:ext cx="3630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2. </a:t>
            </a:r>
            <a:r>
              <a:rPr lang="fr-FR" b="1" dirty="0"/>
              <a:t>Spring</a:t>
            </a:r>
            <a:r>
              <a:rPr lang="fr-FR" b="1" dirty="0"/>
              <a:t> Boot Starter Data JPA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983791" y="3971942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4. </a:t>
            </a:r>
            <a:r>
              <a:rPr lang="fr-FR" b="1" dirty="0"/>
              <a:t>Spring</a:t>
            </a:r>
            <a:r>
              <a:rPr lang="fr-FR" b="1" dirty="0"/>
              <a:t> Boot Starter </a:t>
            </a:r>
            <a:r>
              <a:rPr lang="fr-FR" b="1" dirty="0"/>
              <a:t>Thymeleaf</a:t>
            </a:r>
            <a:endParaRPr lang="fr-FR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83791" y="4708627"/>
            <a:ext cx="35445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3. </a:t>
            </a:r>
            <a:r>
              <a:rPr lang="en-US" b="1" dirty="0"/>
              <a:t>Spring Boot Starter Security</a:t>
            </a:r>
            <a:endParaRPr kumimoji="0" lang="fr-FR" alt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83791" y="5551248"/>
            <a:ext cx="3724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5. </a:t>
            </a:r>
            <a:r>
              <a:rPr lang="fr-FR" b="1" dirty="0"/>
              <a:t>Spring</a:t>
            </a:r>
            <a:r>
              <a:rPr lang="fr-FR" b="1" dirty="0"/>
              <a:t> Boot Starter Validation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6438406" y="2499428"/>
            <a:ext cx="354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6. </a:t>
            </a:r>
            <a:r>
              <a:rPr lang="fr-FR" b="1" dirty="0"/>
              <a:t>Spring</a:t>
            </a:r>
            <a:r>
              <a:rPr lang="fr-FR" b="1" dirty="0"/>
              <a:t> Boot Starter </a:t>
            </a:r>
            <a:r>
              <a:rPr lang="fr-FR" b="1" dirty="0"/>
              <a:t>Actuator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983791" y="2565980"/>
            <a:ext cx="3117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1. </a:t>
            </a:r>
            <a:r>
              <a:rPr lang="fr-FR" b="1" dirty="0"/>
              <a:t>Spring</a:t>
            </a:r>
            <a:r>
              <a:rPr lang="fr-FR" b="1" dirty="0"/>
              <a:t> Boot Starter Web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495045" y="3218480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7. </a:t>
            </a:r>
            <a:r>
              <a:rPr lang="fr-FR" b="1" dirty="0"/>
              <a:t>Spring</a:t>
            </a:r>
            <a:r>
              <a:rPr lang="fr-FR" b="1" dirty="0"/>
              <a:t> Boot Starter Mail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6495045" y="3945887"/>
            <a:ext cx="428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8. </a:t>
            </a:r>
            <a:r>
              <a:rPr lang="fr-FR" b="1" dirty="0"/>
              <a:t>Spring</a:t>
            </a:r>
            <a:r>
              <a:rPr lang="fr-FR" b="1" dirty="0"/>
              <a:t> Boot Starter Data </a:t>
            </a:r>
            <a:r>
              <a:rPr lang="fr-FR" b="1" dirty="0"/>
              <a:t>MongoDB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547501" y="4758485"/>
            <a:ext cx="3091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9. </a:t>
            </a:r>
            <a:r>
              <a:rPr lang="en-US" b="1" dirty="0"/>
              <a:t>Spring Boot Starter Test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6495045" y="5551248"/>
            <a:ext cx="3672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10. </a:t>
            </a:r>
            <a:r>
              <a:rPr lang="fr-FR" b="1" dirty="0"/>
              <a:t>H2 </a:t>
            </a:r>
            <a:r>
              <a:rPr lang="fr-FR" b="1" dirty="0"/>
              <a:t>Database</a:t>
            </a:r>
            <a:r>
              <a:rPr lang="fr-FR" b="1" dirty="0"/>
              <a:t> (pour les tests)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398313" y="1466834"/>
            <a:ext cx="4431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A. Pour 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une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application web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20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3" name="Espace réservé du numéro de diapositive 1"/>
          <p:cNvSpPr txBox="1">
            <a:spLocks/>
          </p:cNvSpPr>
          <p:nvPr/>
        </p:nvSpPr>
        <p:spPr>
          <a:xfrm>
            <a:off x="8610600" y="6594908"/>
            <a:ext cx="2743200" cy="262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598DDB-A902-48C8-9CD3-58F7F0DA2EE5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5904" y="665125"/>
            <a:ext cx="1733792" cy="8478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48292" y="2246778"/>
            <a:ext cx="3117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1. </a:t>
            </a:r>
            <a:r>
              <a:rPr lang="fr-FR" b="1" dirty="0"/>
              <a:t>Spring</a:t>
            </a:r>
            <a:r>
              <a:rPr lang="fr-FR" b="1" dirty="0"/>
              <a:t> Boot Starter Web</a:t>
            </a:r>
            <a:endParaRPr lang="fr-FR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48292" y="2952284"/>
            <a:ext cx="38106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/>
              <a:t>2. </a:t>
            </a:r>
            <a:r>
              <a:rPr lang="fr-FR" b="1" dirty="0"/>
              <a:t>Spring</a:t>
            </a:r>
            <a:r>
              <a:rPr lang="fr-FR" b="1" dirty="0"/>
              <a:t> Boot Starter Data JPA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48292" y="3665515"/>
            <a:ext cx="3724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3. </a:t>
            </a:r>
            <a:r>
              <a:rPr lang="fr-FR" b="1" dirty="0"/>
              <a:t>Spring</a:t>
            </a:r>
            <a:r>
              <a:rPr lang="fr-FR" b="1" dirty="0"/>
              <a:t> Boot Starter Validation</a:t>
            </a:r>
            <a:endParaRPr lang="fr-FR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48292" y="4363296"/>
            <a:ext cx="36086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4. </a:t>
            </a:r>
            <a:r>
              <a:rPr lang="en-US" b="1" dirty="0"/>
              <a:t>Spring Boot Starter Security </a:t>
            </a:r>
            <a:endParaRPr kumimoji="0" lang="fr-FR" alt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948292" y="4994469"/>
            <a:ext cx="35744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/>
              <a:t>5. </a:t>
            </a:r>
            <a:r>
              <a:rPr lang="fr-FR" b="1" dirty="0"/>
              <a:t>Spring</a:t>
            </a:r>
            <a:r>
              <a:rPr lang="fr-FR" b="1" dirty="0"/>
              <a:t> Boot Starter </a:t>
            </a:r>
            <a:r>
              <a:rPr lang="fr-FR" b="1" dirty="0"/>
              <a:t>Actuator</a:t>
            </a:r>
            <a:endParaRPr kumimoji="0" lang="fr-FR" alt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34708" y="2428643"/>
            <a:ext cx="3574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6. </a:t>
            </a:r>
            <a:r>
              <a:rPr lang="en-US" b="1" dirty="0"/>
              <a:t>Spring Boot Starter Test 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7034708" y="3169214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7. </a:t>
            </a:r>
            <a:r>
              <a:rPr lang="fr-FR" b="1" dirty="0"/>
              <a:t>H2 </a:t>
            </a:r>
            <a:r>
              <a:rPr lang="fr-FR" b="1" dirty="0"/>
              <a:t>Database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7034708" y="3932134"/>
            <a:ext cx="3527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8. </a:t>
            </a:r>
            <a:r>
              <a:rPr lang="fr-FR" b="1" dirty="0"/>
              <a:t>Spring</a:t>
            </a:r>
            <a:r>
              <a:rPr lang="fr-FR" b="1" dirty="0"/>
              <a:t> Boot Starter </a:t>
            </a:r>
            <a:r>
              <a:rPr lang="fr-FR" b="1" dirty="0"/>
              <a:t>Webflux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7034708" y="4587461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9. </a:t>
            </a:r>
            <a:r>
              <a:rPr lang="fr-FR" b="1" dirty="0"/>
              <a:t>Spring</a:t>
            </a:r>
            <a:r>
              <a:rPr lang="fr-FR" b="1" dirty="0"/>
              <a:t> Data </a:t>
            </a:r>
            <a:r>
              <a:rPr lang="fr-FR" b="1" dirty="0"/>
              <a:t>MongoDB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2989556" y="989748"/>
            <a:ext cx="55386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A. Pour 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une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application </a:t>
            </a:r>
            <a:r>
              <a:rPr lang="fr-FR" sz="2800" dirty="0">
                <a:latin typeface="Candara" panose="020E0502030303020204" pitchFamily="34" charset="0"/>
              </a:rPr>
              <a:t>API </a:t>
            </a:r>
            <a:r>
              <a:rPr lang="fr-FR" sz="2800" dirty="0" smtClean="0">
                <a:latin typeface="Candara" panose="020E0502030303020204" pitchFamily="34" charset="0"/>
              </a:rPr>
              <a:t>RESTful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18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harte AFT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224A90"/>
      </a:accent1>
      <a:accent2>
        <a:srgbClr val="F6D106"/>
      </a:accent2>
      <a:accent3>
        <a:srgbClr val="00ACD8"/>
      </a:accent3>
      <a:accent4>
        <a:srgbClr val="D77400"/>
      </a:accent4>
      <a:accent5>
        <a:srgbClr val="AFAFB0"/>
      </a:accent5>
      <a:accent6>
        <a:srgbClr val="5DAA25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Charte AFT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224A90"/>
      </a:accent1>
      <a:accent2>
        <a:srgbClr val="F6D106"/>
      </a:accent2>
      <a:accent3>
        <a:srgbClr val="00ACD8"/>
      </a:accent3>
      <a:accent4>
        <a:srgbClr val="D77400"/>
      </a:accent4>
      <a:accent5>
        <a:srgbClr val="AFAFB0"/>
      </a:accent5>
      <a:accent6>
        <a:srgbClr val="5DAA25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8254</TotalTime>
  <Words>574</Words>
  <Application>Microsoft Office PowerPoint</Application>
  <PresentationFormat>Grand écran</PresentationFormat>
  <Paragraphs>133</Paragraphs>
  <Slides>18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18</vt:i4>
      </vt:variant>
    </vt:vector>
  </HeadingPairs>
  <TitlesOfParts>
    <vt:vector size="31" baseType="lpstr">
      <vt:lpstr>Arial</vt:lpstr>
      <vt:lpstr>Arial Unicode MS</vt:lpstr>
      <vt:lpstr>Calibri</vt:lpstr>
      <vt:lpstr>Cambria</vt:lpstr>
      <vt:lpstr>Candara</vt:lpstr>
      <vt:lpstr>IBM Plex Sans</vt:lpstr>
      <vt:lpstr>inherit</vt:lpstr>
      <vt:lpstr>Inter</vt:lpstr>
      <vt:lpstr>Roboto</vt:lpstr>
      <vt:lpstr>var( --e-global-typography-primary-font-family )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 MBELLA</dc:creator>
  <cp:lastModifiedBy>maxime</cp:lastModifiedBy>
  <cp:revision>353</cp:revision>
  <dcterms:created xsi:type="dcterms:W3CDTF">2020-01-20T05:08:25Z</dcterms:created>
  <dcterms:modified xsi:type="dcterms:W3CDTF">2024-08-01T04:50:02Z</dcterms:modified>
</cp:coreProperties>
</file>