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9"/>
  </p:notesMasterIdLst>
  <p:handoutMasterIdLst>
    <p:handoutMasterId r:id="rId20"/>
  </p:handoutMasterIdLst>
  <p:sldIdLst>
    <p:sldId id="344" r:id="rId4"/>
    <p:sldId id="347" r:id="rId5"/>
    <p:sldId id="354" r:id="rId6"/>
    <p:sldId id="348" r:id="rId7"/>
    <p:sldId id="353" r:id="rId8"/>
    <p:sldId id="307" r:id="rId9"/>
    <p:sldId id="355" r:id="rId10"/>
    <p:sldId id="351" r:id="rId11"/>
    <p:sldId id="259" r:id="rId12"/>
    <p:sldId id="356" r:id="rId13"/>
    <p:sldId id="298" r:id="rId14"/>
    <p:sldId id="352" r:id="rId15"/>
    <p:sldId id="358" r:id="rId16"/>
    <p:sldId id="357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714" autoAdjust="0"/>
  </p:normalViewPr>
  <p:slideViewPr>
    <p:cSldViewPr snapToGrid="0" showGuides="1">
      <p:cViewPr varScale="1">
        <p:scale>
          <a:sx n="70" d="100"/>
          <a:sy n="70" d="100"/>
        </p:scale>
        <p:origin x="72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Bonsoir </a:t>
            </a:r>
            <a:r>
              <a:rPr lang="fr-FR" dirty="0" err="1" smtClean="0"/>
              <a:t>mr</a:t>
            </a:r>
            <a:r>
              <a:rPr lang="fr-FR" dirty="0" smtClean="0"/>
              <a:t> et madame.</a:t>
            </a:r>
            <a:r>
              <a:rPr lang="fr-FR" baseline="0" dirty="0" smtClean="0"/>
              <a:t> Il était question pour moi de faire une présentation de la structure Afreetech Cameroun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 (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Boot) est un outil qui accélère et simplifie le développement d'applications Web et de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avec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79477" y="623463"/>
            <a:ext cx="68627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Structure d’un project spring boot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3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65070" y="1087157"/>
            <a:ext cx="10409129" cy="13337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executer un project spring boot</a:t>
            </a:r>
            <a:endParaRPr lang="en-US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2027617" y="4875538"/>
            <a:ext cx="410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pour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arrete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server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faut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aller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terminale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executer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controle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c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35639" y="414665"/>
            <a:ext cx="11573197" cy="2015384"/>
          </a:xfrm>
        </p:spPr>
        <p:txBody>
          <a:bodyPr/>
          <a:lstStyle/>
          <a:p>
            <a:r>
              <a:rPr lang="fr-FR" dirty="0" smtClean="0"/>
              <a:t>STRUCTURE FONCTIONNELLE DE SPRING BOOT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03" y="2138182"/>
            <a:ext cx="7487869" cy="37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79477" y="346464"/>
            <a:ext cx="449460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Les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limites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du framework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79477" y="623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398584" y="479719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THANK YOU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1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Merci pour </a:t>
            </a:r>
            <a:r>
              <a:rPr lang="en-US" altLang="ko-KR" sz="1867" dirty="0" err="1" smtClean="0">
                <a:latin typeface="Candara" panose="020E0502030303020204" pitchFamily="34" charset="0"/>
                <a:cs typeface="Arial" pitchFamily="34" charset="0"/>
              </a:rPr>
              <a:t>votre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867" dirty="0" err="1" smtClean="0">
                <a:latin typeface="Candara" panose="020E0502030303020204" pitchFamily="34" charset="0"/>
                <a:cs typeface="Arial" pitchFamily="34" charset="0"/>
              </a:rPr>
              <a:t>amable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attention</a:t>
            </a:r>
            <a:endParaRPr lang="ko-KR" altLang="en-US" sz="1867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844666"/>
            <a:ext cx="10602970" cy="39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79477" y="623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570030" y="1526929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88924" y="1449264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1553913" y="2385957"/>
            <a:ext cx="356568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Les outil nécessaire pour utiliser Springs boot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520560" y="2308282"/>
            <a:ext cx="98110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E633C-C5FB-4D08-A4DB-8F3E9577A72E}"/>
              </a:ext>
            </a:extLst>
          </p:cNvPr>
          <p:cNvSpPr txBox="1"/>
          <p:nvPr/>
        </p:nvSpPr>
        <p:spPr>
          <a:xfrm>
            <a:off x="1570030" y="3099603"/>
            <a:ext cx="3565688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Installation, creation structure et </a:t>
            </a:r>
            <a:r>
              <a:rPr lang="en-US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execution</a:t>
            </a:r>
            <a:r>
              <a:rPr lang="en-US" altLang="ko-KR" sz="20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 d’un project sprint boot</a:t>
            </a:r>
            <a:endParaRPr lang="ko-KR" altLang="en-US" sz="20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5B1EE-FC1C-460C-8ED3-983AEC8275F2}"/>
              </a:ext>
            </a:extLst>
          </p:cNvPr>
          <p:cNvSpPr txBox="1"/>
          <p:nvPr/>
        </p:nvSpPr>
        <p:spPr>
          <a:xfrm>
            <a:off x="573942" y="3227500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E1A24-BAD6-4EDF-ABEB-029F5E5FD934}"/>
              </a:ext>
            </a:extLst>
          </p:cNvPr>
          <p:cNvSpPr txBox="1"/>
          <p:nvPr/>
        </p:nvSpPr>
        <p:spPr>
          <a:xfrm>
            <a:off x="1626904" y="4099923"/>
            <a:ext cx="39732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Structure </a:t>
            </a:r>
            <a:r>
              <a:rPr lang="en-US" altLang="ko-KR" b="1" dirty="0" err="1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fonctionnelle</a:t>
            </a:r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 de spring boot</a:t>
            </a:r>
            <a:endParaRPr lang="ko-KR" altLang="en-US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C8A90-E6E2-412C-A109-930F530FDFAE}"/>
              </a:ext>
            </a:extLst>
          </p:cNvPr>
          <p:cNvSpPr txBox="1"/>
          <p:nvPr/>
        </p:nvSpPr>
        <p:spPr>
          <a:xfrm>
            <a:off x="560487" y="4141012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755779" y="4751227"/>
            <a:ext cx="384866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limite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spring boot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72807" y="4807809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1543935" y="5615540"/>
            <a:ext cx="35656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645798" y="5548225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579481" y="1878286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8375" y="1905441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79477" y="623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388275" y="3277255"/>
            <a:ext cx="4965525" cy="3149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000" dirty="0" smtClean="0"/>
              <a:t>Java sprint est un </a:t>
            </a:r>
            <a:r>
              <a:rPr lang="fr-FR" altLang="ko-KR" sz="2000" dirty="0" err="1" smtClean="0"/>
              <a:t>framework</a:t>
            </a:r>
            <a:r>
              <a:rPr lang="fr-FR" altLang="ko-KR" sz="2000" dirty="0" smtClean="0"/>
              <a:t> java </a:t>
            </a:r>
            <a:r>
              <a:rPr lang="fr-FR" altLang="ko-KR" sz="2000" dirty="0" err="1" smtClean="0"/>
              <a:t>developpe</a:t>
            </a:r>
            <a:r>
              <a:rPr lang="fr-FR" altLang="ko-KR" sz="2000" dirty="0" smtClean="0"/>
              <a:t> par </a:t>
            </a:r>
            <a:r>
              <a:rPr lang="fr-FR" sz="2000" dirty="0" smtClean="0"/>
              <a:t>Rod Johnson en 2000 et qui permet de </a:t>
            </a:r>
            <a:r>
              <a:rPr lang="fr-FR" sz="2000" dirty="0" err="1" smtClean="0"/>
              <a:t>cree</a:t>
            </a:r>
            <a:r>
              <a:rPr lang="fr-FR" sz="2000" dirty="0" smtClean="0"/>
              <a:t> des projet sprint tel que :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Boot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Cloud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Data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Security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</a:t>
            </a:r>
            <a:r>
              <a:rPr lang="fr-FR" sz="2000" dirty="0" smtClean="0"/>
              <a:t>MVC</a:t>
            </a:r>
            <a:endParaRPr lang="fr-FR" sz="2000" b="1" dirty="0"/>
          </a:p>
          <a:p>
            <a:endParaRPr lang="fr-FR" altLang="ko-KR" sz="1867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88275" y="455400"/>
            <a:ext cx="551593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 de sprint framework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89" y="2025060"/>
            <a:ext cx="380791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03" y="1946719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31588" y="218507"/>
            <a:ext cx="551593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 de sprint boot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6453034" y="3753522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552259" y="3876134"/>
            <a:ext cx="4984212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552259" y="4700995"/>
            <a:ext cx="4984212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910071" y="3970424"/>
            <a:ext cx="299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automatique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7228037" y="4799883"/>
            <a:ext cx="407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622745" y="3941736"/>
            <a:ext cx="57465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603832" y="4719304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552259" y="5618925"/>
            <a:ext cx="4984212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Possibilité </a:t>
            </a:r>
            <a:r>
              <a:rPr lang="fr-FR" sz="1400" dirty="0">
                <a:solidFill>
                  <a:srgbClr val="161616"/>
                </a:solidFill>
                <a:latin typeface="inherit"/>
              </a:rPr>
              <a:t>de créer des applications autonomes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575203" y="5641434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outies necessaires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997AA-366C-4002-B0FD-967BCBDAA30B}"/>
              </a:ext>
            </a:extLst>
          </p:cNvPr>
          <p:cNvSpPr txBox="1"/>
          <p:nvPr/>
        </p:nvSpPr>
        <p:spPr>
          <a:xfrm>
            <a:off x="7592927" y="1675239"/>
            <a:ext cx="4254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0800000" flipH="1">
            <a:off x="471428" y="274270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6517928" y="444379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6517928" y="352094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6517928" y="259809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3476384" y="354843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6476552" y="533384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6517928" y="167523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4349992" y="363604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4349992" y="371329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4349992" y="379054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4349992" y="386779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4349992" y="394505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1535193" y="315639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5315018" y="167524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5315115" y="259809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5315057" y="352082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5317201" y="394419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5315115" y="386779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592927" y="3563710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F6D106"/>
                </a:solidFill>
                <a:latin typeface="Roboto"/>
              </a:rPr>
              <a:t>wampserver</a:t>
            </a:r>
            <a:endParaRPr lang="fr-FR" sz="2800" b="1" i="0" cap="all" dirty="0">
              <a:solidFill>
                <a:srgbClr val="F6D106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6658" y="4443797"/>
            <a:ext cx="225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224A90"/>
                </a:solidFill>
                <a:latin typeface="Roboto"/>
              </a:rPr>
              <a:t>gradle</a:t>
            </a:r>
            <a:endParaRPr lang="fr-FR" sz="2800" b="1" i="0" cap="all" dirty="0">
              <a:solidFill>
                <a:srgbClr val="224A90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92927" y="5423894"/>
            <a:ext cx="1454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err="1" smtClean="0">
                <a:solidFill>
                  <a:srgbClr val="5DAA25"/>
                </a:solidFill>
                <a:latin typeface="Roboto"/>
              </a:rPr>
              <a:t>maven</a:t>
            </a:r>
            <a:endParaRPr lang="fr-FR" sz="28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06658" y="2598092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00ACD8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69" y="1730964"/>
            <a:ext cx="475214" cy="4675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10" y="3599132"/>
            <a:ext cx="443997" cy="452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81" y="2663394"/>
            <a:ext cx="560357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2" y="5412943"/>
            <a:ext cx="552038" cy="5003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37" y="4538269"/>
            <a:ext cx="473633" cy="3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398348" y="618385"/>
            <a:ext cx="88248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https://objis.com/votre-premiere-application-spring-avec-spring-boot/</a:t>
            </a:r>
          </a:p>
        </p:txBody>
      </p:sp>
    </p:spTree>
    <p:extLst>
      <p:ext uri="{BB962C8B-B14F-4D97-AF65-F5344CB8AC3E}">
        <p14:creationId xmlns:p14="http://schemas.microsoft.com/office/powerpoint/2010/main" val="394338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127342" y="611788"/>
            <a:ext cx="896863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COMMENT INSTALLER SPRING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2094136" y="1864159"/>
            <a:ext cx="800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Aller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sur le lien (Spring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 et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5619453" y="5341662"/>
            <a:ext cx="33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9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4886" y="841130"/>
            <a:ext cx="8519457" cy="765779"/>
          </a:xfrm>
        </p:spPr>
        <p:txBody>
          <a:bodyPr/>
          <a:lstStyle/>
          <a:p>
            <a:r>
              <a:rPr lang="en-US" dirty="0" smtClean="0"/>
              <a:t>Creation </a:t>
            </a:r>
            <a:r>
              <a:rPr lang="en-US" dirty="0" err="1" smtClean="0"/>
              <a:t>projet</a:t>
            </a:r>
            <a:r>
              <a:rPr lang="en-US" dirty="0" smtClean="0"/>
              <a:t> spring boot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1652455" y="6594908"/>
            <a:ext cx="29117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1503404" y="2081025"/>
            <a:ext cx="8478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Aller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sur le lien (Spring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 et configure le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sprint boot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</TotalTime>
  <Words>266</Words>
  <Application>Microsoft Office PowerPoint</Application>
  <PresentationFormat>Grand écran</PresentationFormat>
  <Paragraphs>82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Arial</vt:lpstr>
      <vt:lpstr>Arial Unicode MS</vt:lpstr>
      <vt:lpstr>Calibri</vt:lpstr>
      <vt:lpstr>Cambria</vt:lpstr>
      <vt:lpstr>Candara</vt:lpstr>
      <vt:lpstr>IBM Plex Sans</vt:lpstr>
      <vt:lpstr>inherit</vt:lpstr>
      <vt:lpstr>Roboto</vt:lpstr>
      <vt:lpstr>var( --e-global-typography-primary-font-family 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maxime</cp:lastModifiedBy>
  <cp:revision>268</cp:revision>
  <dcterms:created xsi:type="dcterms:W3CDTF">2020-01-20T05:08:25Z</dcterms:created>
  <dcterms:modified xsi:type="dcterms:W3CDTF">2024-07-29T04:53:14Z</dcterms:modified>
</cp:coreProperties>
</file>