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73" r:id="rId3"/>
  </p:sldMasterIdLst>
  <p:notesMasterIdLst>
    <p:notesMasterId r:id="rId20"/>
  </p:notesMasterIdLst>
  <p:handoutMasterIdLst>
    <p:handoutMasterId r:id="rId21"/>
  </p:handoutMasterIdLst>
  <p:sldIdLst>
    <p:sldId id="344" r:id="rId4"/>
    <p:sldId id="347" r:id="rId5"/>
    <p:sldId id="354" r:id="rId6"/>
    <p:sldId id="353" r:id="rId7"/>
    <p:sldId id="307" r:id="rId8"/>
    <p:sldId id="352" r:id="rId9"/>
    <p:sldId id="361" r:id="rId10"/>
    <p:sldId id="363" r:id="rId11"/>
    <p:sldId id="364" r:id="rId12"/>
    <p:sldId id="359" r:id="rId13"/>
    <p:sldId id="356" r:id="rId14"/>
    <p:sldId id="298" r:id="rId15"/>
    <p:sldId id="362" r:id="rId16"/>
    <p:sldId id="358" r:id="rId17"/>
    <p:sldId id="357" r:id="rId18"/>
    <p:sldId id="34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AA25"/>
    <a:srgbClr val="224A90"/>
    <a:srgbClr val="00ACD8"/>
    <a:srgbClr val="F6D106"/>
    <a:srgbClr val="B99D05"/>
    <a:srgbClr val="0081A2"/>
    <a:srgbClr val="AFAFB0"/>
    <a:srgbClr val="D77400"/>
    <a:srgbClr val="27568A"/>
    <a:srgbClr val="ECEC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3" autoAdjust="0"/>
    <p:restoredTop sz="94921" autoAdjust="0"/>
  </p:normalViewPr>
  <p:slideViewPr>
    <p:cSldViewPr snapToGrid="0" showGuides="1">
      <p:cViewPr varScale="1">
        <p:scale>
          <a:sx n="87" d="100"/>
          <a:sy n="87" d="100"/>
        </p:scale>
        <p:origin x="246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82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4464"/>
    </p:cViewPr>
  </p:sorterViewPr>
  <p:notesViewPr>
    <p:cSldViewPr snapToGrid="0">
      <p:cViewPr varScale="1">
        <p:scale>
          <a:sx n="92" d="100"/>
          <a:sy n="92" d="100"/>
        </p:scale>
        <p:origin x="299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0717B2-72F6-489A-9A68-CB4CDD37CF53}" type="datetimeFigureOut">
              <a:rPr lang="fr-FR" smtClean="0"/>
              <a:t>31/07/2024</a:t>
            </a:fld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53E7A5-C04B-4C9A-BF53-54F5AB9EB2E9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144015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AAF045-FEF6-43EA-9CDC-C84FC3F85E9C}" type="datetimeFigureOut">
              <a:rPr lang="en-US" smtClean="0"/>
              <a:t>7/31/2024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2F1279-6CE4-4169-83D3-4483097B6907}" type="slidenum">
              <a:rPr lang="en-US" smtClean="0"/>
              <a:t>‹N°›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89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375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46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dirty="0" smtClean="0">
                <a:solidFill>
                  <a:srgbClr val="161616"/>
                </a:solidFill>
                <a:latin typeface="IBM Plex Sans"/>
              </a:rPr>
              <a:t>Java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 (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Boot) est un outil qui accélère et simplifie le développement d'applications Web et de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dirty="0" smtClean="0">
                <a:solidFill>
                  <a:srgbClr val="161616"/>
                </a:solidFill>
                <a:latin typeface="IBM Plex Sans"/>
              </a:rPr>
              <a:t> Framework grâce à trois fonctionnalités principales :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3971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602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26406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2F1279-6CE4-4169-83D3-4483097B690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2538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hyperlink" Target="https://emojiterra.com/fr/symbole-copyright/" TargetMode="External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16.pn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Acceu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1932" y="-61831"/>
            <a:ext cx="12328640" cy="6943276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406825" y="282570"/>
            <a:ext cx="2447925" cy="885825"/>
          </a:xfrm>
          <a:prstGeom prst="rect">
            <a:avLst/>
          </a:prstGeom>
        </p:spPr>
      </p:pic>
      <p:cxnSp>
        <p:nvCxnSpPr>
          <p:cNvPr id="11" name="Connecteur droit 10"/>
          <p:cNvCxnSpPr/>
          <p:nvPr userDrawn="1"/>
        </p:nvCxnSpPr>
        <p:spPr>
          <a:xfrm flipH="1">
            <a:off x="6926775" y="5368969"/>
            <a:ext cx="5311140" cy="7620"/>
          </a:xfrm>
          <a:prstGeom prst="line">
            <a:avLst/>
          </a:prstGeom>
          <a:ln w="762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76917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" y="-1350"/>
            <a:ext cx="12191360" cy="6867165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92667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s d'images double dans supports électroniques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ABD26266-8DF8-4F9E-8108-90547D7F6DB4}"/>
              </a:ext>
            </a:extLst>
          </p:cNvPr>
          <p:cNvGrpSpPr/>
          <p:nvPr userDrawn="1"/>
        </p:nvGrpSpPr>
        <p:grpSpPr>
          <a:xfrm>
            <a:off x="9613650" y="2003247"/>
            <a:ext cx="2578350" cy="4052320"/>
            <a:chOff x="9508727" y="2147107"/>
            <a:chExt cx="2683273" cy="4217224"/>
          </a:xfrm>
        </p:grpSpPr>
        <p:sp>
          <p:nvSpPr>
            <p:cNvPr id="11" name="Freeform: Shape 10">
              <a:extLst>
                <a:ext uri="{FF2B5EF4-FFF2-40B4-BE49-F238E27FC236}">
                  <a16:creationId xmlns="" xmlns:a16="http://schemas.microsoft.com/office/drawing/2014/main" id="{27F633FE-376E-404F-91E4-885447763090}"/>
                </a:ext>
              </a:extLst>
            </p:cNvPr>
            <p:cNvSpPr/>
            <p:nvPr/>
          </p:nvSpPr>
          <p:spPr>
            <a:xfrm>
              <a:off x="11381596" y="5780548"/>
              <a:ext cx="810404" cy="583783"/>
            </a:xfrm>
            <a:custGeom>
              <a:avLst/>
              <a:gdLst>
                <a:gd name="connsiteX0" fmla="*/ 267669 w 810404"/>
                <a:gd name="connsiteY0" fmla="*/ 0 h 583783"/>
                <a:gd name="connsiteX1" fmla="*/ 769357 w 810404"/>
                <a:gd name="connsiteY1" fmla="*/ 0 h 583783"/>
                <a:gd name="connsiteX2" fmla="*/ 805844 w 810404"/>
                <a:gd name="connsiteY2" fmla="*/ 0 h 583783"/>
                <a:gd name="connsiteX3" fmla="*/ 810404 w 810404"/>
                <a:gd name="connsiteY3" fmla="*/ 0 h 583783"/>
                <a:gd name="connsiteX4" fmla="*/ 810404 w 810404"/>
                <a:gd name="connsiteY4" fmla="*/ 583783 h 583783"/>
                <a:gd name="connsiteX5" fmla="*/ 805844 w 810404"/>
                <a:gd name="connsiteY5" fmla="*/ 583783 h 583783"/>
                <a:gd name="connsiteX6" fmla="*/ 769357 w 810404"/>
                <a:gd name="connsiteY6" fmla="*/ 583783 h 583783"/>
                <a:gd name="connsiteX7" fmla="*/ 170371 w 810404"/>
                <a:gd name="connsiteY7" fmla="*/ 583783 h 583783"/>
                <a:gd name="connsiteX8" fmla="*/ 152128 w 810404"/>
                <a:gd name="connsiteY8" fmla="*/ 367906 h 583783"/>
                <a:gd name="connsiteX9" fmla="*/ 267669 w 810404"/>
                <a:gd name="connsiteY9" fmla="*/ 0 h 5837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10404" h="583783">
                  <a:moveTo>
                    <a:pt x="267669" y="0"/>
                  </a:moveTo>
                  <a:lnTo>
                    <a:pt x="769357" y="0"/>
                  </a:lnTo>
                  <a:lnTo>
                    <a:pt x="805844" y="0"/>
                  </a:lnTo>
                  <a:lnTo>
                    <a:pt x="810404" y="0"/>
                  </a:lnTo>
                  <a:lnTo>
                    <a:pt x="810404" y="583783"/>
                  </a:lnTo>
                  <a:lnTo>
                    <a:pt x="805844" y="583783"/>
                  </a:lnTo>
                  <a:cubicBezTo>
                    <a:pt x="805844" y="583783"/>
                    <a:pt x="793682" y="583783"/>
                    <a:pt x="769357" y="583783"/>
                  </a:cubicBezTo>
                  <a:cubicBezTo>
                    <a:pt x="675101" y="583783"/>
                    <a:pt x="413614" y="583783"/>
                    <a:pt x="170371" y="583783"/>
                  </a:cubicBezTo>
                  <a:cubicBezTo>
                    <a:pt x="-133682" y="583783"/>
                    <a:pt x="39629" y="483446"/>
                    <a:pt x="152128" y="367906"/>
                  </a:cubicBezTo>
                  <a:cubicBezTo>
                    <a:pt x="264629" y="249324"/>
                    <a:pt x="267669" y="0"/>
                    <a:pt x="267669" y="0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75000"/>
                  </a:schemeClr>
                </a:gs>
                <a:gs pos="53000">
                  <a:schemeClr val="bg1">
                    <a:lumMod val="85000"/>
                  </a:schemeClr>
                </a:gs>
                <a:gs pos="83000">
                  <a:schemeClr val="bg1">
                    <a:lumMod val="7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6200000" scaled="0"/>
            </a:gra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="" xmlns:a16="http://schemas.microsoft.com/office/drawing/2014/main" id="{400AA72A-9E73-4E92-9A24-FC8789F6DFA4}"/>
                </a:ext>
              </a:extLst>
            </p:cNvPr>
            <p:cNvSpPr/>
            <p:nvPr/>
          </p:nvSpPr>
          <p:spPr>
            <a:xfrm>
              <a:off x="9508727" y="2147107"/>
              <a:ext cx="2683273" cy="3642562"/>
            </a:xfrm>
            <a:custGeom>
              <a:avLst/>
              <a:gdLst>
                <a:gd name="connsiteX0" fmla="*/ 170270 w 2683273"/>
                <a:gd name="connsiteY0" fmla="*/ 0 h 3642562"/>
                <a:gd name="connsiteX1" fmla="*/ 2645266 w 2683273"/>
                <a:gd name="connsiteY1" fmla="*/ 0 h 3642562"/>
                <a:gd name="connsiteX2" fmla="*/ 2683273 w 2683273"/>
                <a:gd name="connsiteY2" fmla="*/ 0 h 3642562"/>
                <a:gd name="connsiteX3" fmla="*/ 2683273 w 2683273"/>
                <a:gd name="connsiteY3" fmla="*/ 3642562 h 3642562"/>
                <a:gd name="connsiteX4" fmla="*/ 155068 w 2683273"/>
                <a:gd name="connsiteY4" fmla="*/ 3642562 h 3642562"/>
                <a:gd name="connsiteX5" fmla="*/ 0 w 2683273"/>
                <a:gd name="connsiteY5" fmla="*/ 3469251 h 3642562"/>
                <a:gd name="connsiteX6" fmla="*/ 0 w 2683273"/>
                <a:gd name="connsiteY6" fmla="*/ 170270 h 3642562"/>
                <a:gd name="connsiteX7" fmla="*/ 170270 w 2683273"/>
                <a:gd name="connsiteY7" fmla="*/ 0 h 3642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683273" h="3642562">
                  <a:moveTo>
                    <a:pt x="170270" y="0"/>
                  </a:moveTo>
                  <a:lnTo>
                    <a:pt x="2645266" y="0"/>
                  </a:lnTo>
                  <a:lnTo>
                    <a:pt x="2683273" y="0"/>
                  </a:lnTo>
                  <a:lnTo>
                    <a:pt x="2683273" y="3642562"/>
                  </a:lnTo>
                  <a:lnTo>
                    <a:pt x="155068" y="3642562"/>
                  </a:lnTo>
                  <a:cubicBezTo>
                    <a:pt x="69933" y="3642562"/>
                    <a:pt x="0" y="3566549"/>
                    <a:pt x="0" y="3469251"/>
                  </a:cubicBezTo>
                  <a:lnTo>
                    <a:pt x="0" y="170270"/>
                  </a:lnTo>
                  <a:cubicBezTo>
                    <a:pt x="0" y="72973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999999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="" xmlns:a16="http://schemas.microsoft.com/office/drawing/2014/main" id="{46BD5C51-A833-433E-BB70-71DFE09A603C}"/>
                </a:ext>
              </a:extLst>
            </p:cNvPr>
            <p:cNvSpPr/>
            <p:nvPr/>
          </p:nvSpPr>
          <p:spPr>
            <a:xfrm>
              <a:off x="9536092" y="2177513"/>
              <a:ext cx="2655908" cy="3195604"/>
            </a:xfrm>
            <a:custGeom>
              <a:avLst/>
              <a:gdLst>
                <a:gd name="connsiteX0" fmla="*/ 170270 w 2655908"/>
                <a:gd name="connsiteY0" fmla="*/ 0 h 3195604"/>
                <a:gd name="connsiteX1" fmla="*/ 2623983 w 2655908"/>
                <a:gd name="connsiteY1" fmla="*/ 0 h 3195604"/>
                <a:gd name="connsiteX2" fmla="*/ 2655908 w 2655908"/>
                <a:gd name="connsiteY2" fmla="*/ 0 h 3195604"/>
                <a:gd name="connsiteX3" fmla="*/ 2655908 w 2655908"/>
                <a:gd name="connsiteY3" fmla="*/ 3195604 h 3195604"/>
                <a:gd name="connsiteX4" fmla="*/ 0 w 2655908"/>
                <a:gd name="connsiteY4" fmla="*/ 3195604 h 3195604"/>
                <a:gd name="connsiteX5" fmla="*/ 0 w 2655908"/>
                <a:gd name="connsiteY5" fmla="*/ 148987 h 3195604"/>
                <a:gd name="connsiteX6" fmla="*/ 170270 w 2655908"/>
                <a:gd name="connsiteY6" fmla="*/ 0 h 3195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655908" h="3195604">
                  <a:moveTo>
                    <a:pt x="170270" y="0"/>
                  </a:moveTo>
                  <a:lnTo>
                    <a:pt x="2623983" y="0"/>
                  </a:lnTo>
                  <a:lnTo>
                    <a:pt x="2655908" y="0"/>
                  </a:lnTo>
                  <a:lnTo>
                    <a:pt x="2655908" y="3195604"/>
                  </a:lnTo>
                  <a:lnTo>
                    <a:pt x="0" y="3195604"/>
                  </a:lnTo>
                  <a:lnTo>
                    <a:pt x="0" y="148987"/>
                  </a:lnTo>
                  <a:cubicBezTo>
                    <a:pt x="0" y="60811"/>
                    <a:pt x="82095" y="0"/>
                    <a:pt x="170270" y="0"/>
                  </a:cubicBezTo>
                  <a:close/>
                </a:path>
              </a:pathLst>
            </a:custGeom>
            <a:solidFill>
              <a:srgbClr val="231F20"/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="" xmlns:a16="http://schemas.microsoft.com/office/drawing/2014/main" id="{F38E9B8E-66AA-4D07-8C4F-4CA5F0182522}"/>
                </a:ext>
              </a:extLst>
            </p:cNvPr>
            <p:cNvSpPr/>
            <p:nvPr/>
          </p:nvSpPr>
          <p:spPr>
            <a:xfrm>
              <a:off x="11384738" y="6312642"/>
              <a:ext cx="807262" cy="48649"/>
            </a:xfrm>
            <a:custGeom>
              <a:avLst/>
              <a:gdLst>
                <a:gd name="connsiteX0" fmla="*/ 0 w 807262"/>
                <a:gd name="connsiteY0" fmla="*/ 0 h 48649"/>
                <a:gd name="connsiteX1" fmla="*/ 807262 w 807262"/>
                <a:gd name="connsiteY1" fmla="*/ 0 h 48649"/>
                <a:gd name="connsiteX2" fmla="*/ 807262 w 807262"/>
                <a:gd name="connsiteY2" fmla="*/ 48649 h 48649"/>
                <a:gd name="connsiteX3" fmla="*/ 799662 w 807262"/>
                <a:gd name="connsiteY3" fmla="*/ 48649 h 48649"/>
                <a:gd name="connsiteX4" fmla="*/ 772297 w 807262"/>
                <a:gd name="connsiteY4" fmla="*/ 48649 h 48649"/>
                <a:gd name="connsiteX5" fmla="*/ 173311 w 807262"/>
                <a:gd name="connsiteY5" fmla="*/ 48649 h 48649"/>
                <a:gd name="connsiteX6" fmla="*/ 0 w 807262"/>
                <a:gd name="connsiteY6" fmla="*/ 6081 h 48649"/>
                <a:gd name="connsiteX7" fmla="*/ 0 w 807262"/>
                <a:gd name="connsiteY7" fmla="*/ 3041 h 486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7262" h="48649">
                  <a:moveTo>
                    <a:pt x="0" y="0"/>
                  </a:moveTo>
                  <a:lnTo>
                    <a:pt x="807262" y="0"/>
                  </a:lnTo>
                  <a:lnTo>
                    <a:pt x="807262" y="48649"/>
                  </a:lnTo>
                  <a:lnTo>
                    <a:pt x="799662" y="48649"/>
                  </a:lnTo>
                  <a:cubicBezTo>
                    <a:pt x="793581" y="48649"/>
                    <a:pt x="784459" y="48649"/>
                    <a:pt x="772297" y="48649"/>
                  </a:cubicBezTo>
                  <a:cubicBezTo>
                    <a:pt x="678039" y="48649"/>
                    <a:pt x="416553" y="48649"/>
                    <a:pt x="173311" y="48649"/>
                  </a:cubicBezTo>
                  <a:cubicBezTo>
                    <a:pt x="48648" y="48649"/>
                    <a:pt x="0" y="36487"/>
                    <a:pt x="0" y="6081"/>
                  </a:cubicBezTo>
                  <a:cubicBezTo>
                    <a:pt x="0" y="6081"/>
                    <a:pt x="0" y="6081"/>
                    <a:pt x="0" y="3041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="" xmlns:a16="http://schemas.microsoft.com/office/drawing/2014/main" id="{3BC8E66A-1394-4D3C-B2E0-334A1F599DAF}"/>
                </a:ext>
              </a:extLst>
            </p:cNvPr>
            <p:cNvSpPr/>
            <p:nvPr/>
          </p:nvSpPr>
          <p:spPr>
            <a:xfrm>
              <a:off x="9536092" y="5379197"/>
              <a:ext cx="2655908" cy="395270"/>
            </a:xfrm>
            <a:custGeom>
              <a:avLst/>
              <a:gdLst>
                <a:gd name="connsiteX0" fmla="*/ 0 w 2655908"/>
                <a:gd name="connsiteY0" fmla="*/ 0 h 395270"/>
                <a:gd name="connsiteX1" fmla="*/ 2655908 w 2655908"/>
                <a:gd name="connsiteY1" fmla="*/ 0 h 395270"/>
                <a:gd name="connsiteX2" fmla="*/ 2655908 w 2655908"/>
                <a:gd name="connsiteY2" fmla="*/ 395270 h 395270"/>
                <a:gd name="connsiteX3" fmla="*/ 2623983 w 2655908"/>
                <a:gd name="connsiteY3" fmla="*/ 395270 h 395270"/>
                <a:gd name="connsiteX4" fmla="*/ 170270 w 2655908"/>
                <a:gd name="connsiteY4" fmla="*/ 395270 h 395270"/>
                <a:gd name="connsiteX5" fmla="*/ 0 w 2655908"/>
                <a:gd name="connsiteY5" fmla="*/ 246284 h 3952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55908" h="395270">
                  <a:moveTo>
                    <a:pt x="0" y="0"/>
                  </a:moveTo>
                  <a:lnTo>
                    <a:pt x="2655908" y="0"/>
                  </a:lnTo>
                  <a:lnTo>
                    <a:pt x="2655908" y="395270"/>
                  </a:lnTo>
                  <a:lnTo>
                    <a:pt x="2623983" y="395270"/>
                  </a:lnTo>
                  <a:lnTo>
                    <a:pt x="170270" y="395270"/>
                  </a:lnTo>
                  <a:cubicBezTo>
                    <a:pt x="82095" y="395270"/>
                    <a:pt x="0" y="322297"/>
                    <a:pt x="0" y="24628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="" xmlns:a16="http://schemas.microsoft.com/office/drawing/2014/main" id="{BD4802E1-A5FC-45E8-8180-8E940D832B5F}"/>
                </a:ext>
              </a:extLst>
            </p:cNvPr>
            <p:cNvSpPr/>
            <p:nvPr/>
          </p:nvSpPr>
          <p:spPr>
            <a:xfrm>
              <a:off x="9711093" y="2388830"/>
              <a:ext cx="2480907" cy="2797293"/>
            </a:xfrm>
            <a:custGeom>
              <a:avLst/>
              <a:gdLst>
                <a:gd name="connsiteX0" fmla="*/ 30683 w 6586571"/>
                <a:gd name="connsiteY0" fmla="*/ 30683 h 3763755"/>
                <a:gd name="connsiteX1" fmla="*/ 6564071 w 6586571"/>
                <a:gd name="connsiteY1" fmla="*/ 30683 h 3763755"/>
                <a:gd name="connsiteX2" fmla="*/ 6564071 w 6586571"/>
                <a:gd name="connsiteY2" fmla="*/ 3753528 h 3763755"/>
                <a:gd name="connsiteX3" fmla="*/ 30683 w 6586571"/>
                <a:gd name="connsiteY3" fmla="*/ 3753528 h 37637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86571" h="3763755">
                  <a:moveTo>
                    <a:pt x="30683" y="30683"/>
                  </a:moveTo>
                  <a:lnTo>
                    <a:pt x="6564071" y="30683"/>
                  </a:lnTo>
                  <a:lnTo>
                    <a:pt x="6564071" y="3753528"/>
                  </a:lnTo>
                  <a:lnTo>
                    <a:pt x="30683" y="3753528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="" xmlns:a16="http://schemas.microsoft.com/office/drawing/2014/main" id="{92825B71-4111-4DEB-8EF4-3C86689A682C}"/>
                </a:ext>
              </a:extLst>
            </p:cNvPr>
            <p:cNvSpPr/>
            <p:nvPr/>
          </p:nvSpPr>
          <p:spPr>
            <a:xfrm>
              <a:off x="10791316" y="2439610"/>
              <a:ext cx="1400684" cy="2776919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>
                <a:latin typeface="Candara" panose="020E0502030303020204" pitchFamily="34" charset="0"/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23A80384-9207-4A80-9B70-A1F7CDE8F6C3}"/>
              </a:ext>
            </a:extLst>
          </p:cNvPr>
          <p:cNvSpPr/>
          <p:nvPr userDrawn="1"/>
        </p:nvSpPr>
        <p:spPr>
          <a:xfrm>
            <a:off x="0" y="2"/>
            <a:ext cx="12192000" cy="1880449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="" xmlns:a16="http://schemas.microsoft.com/office/drawing/2014/main" id="{4C416A75-B8CF-4929-BC37-2BBFEDC80AA1}"/>
              </a:ext>
            </a:extLst>
          </p:cNvPr>
          <p:cNvSpPr/>
          <p:nvPr userDrawn="1"/>
        </p:nvSpPr>
        <p:spPr>
          <a:xfrm>
            <a:off x="5466000" y="1233032"/>
            <a:ext cx="1260000" cy="1260000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800">
              <a:latin typeface="Candara" panose="020E0502030303020204" pitchFamily="34" charset="0"/>
            </a:endParaRPr>
          </a:p>
        </p:txBody>
      </p:sp>
      <p:sp>
        <p:nvSpPr>
          <p:cNvPr id="21" name="Oval 9">
            <a:extLst>
              <a:ext uri="{FF2B5EF4-FFF2-40B4-BE49-F238E27FC236}">
                <a16:creationId xmlns="" xmlns:a16="http://schemas.microsoft.com/office/drawing/2014/main" id="{01AED590-6033-41B9-B612-A655FC2D2471}"/>
              </a:ext>
            </a:extLst>
          </p:cNvPr>
          <p:cNvSpPr/>
          <p:nvPr userDrawn="1"/>
        </p:nvSpPr>
        <p:spPr>
          <a:xfrm>
            <a:off x="6714751" y="3743880"/>
            <a:ext cx="2520000" cy="2520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22" name="Picture Placeholder 2">
            <a:extLst>
              <a:ext uri="{FF2B5EF4-FFF2-40B4-BE49-F238E27FC236}">
                <a16:creationId xmlns="" xmlns:a16="http://schemas.microsoft.com/office/drawing/2014/main" id="{4BA74944-B383-469B-9810-16FAA4736103}"/>
              </a:ext>
            </a:extLst>
          </p:cNvPr>
          <p:cNvSpPr>
            <a:spLocks noGrp="1"/>
          </p:cNvSpPr>
          <p:nvPr>
            <p:ph type="pic" idx="10" hasCustomPrompt="1"/>
          </p:nvPr>
        </p:nvSpPr>
        <p:spPr>
          <a:xfrm>
            <a:off x="9745813" y="2221239"/>
            <a:ext cx="2446188" cy="27368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grpSp>
        <p:nvGrpSpPr>
          <p:cNvPr id="23" name="Group 20">
            <a:extLst>
              <a:ext uri="{FF2B5EF4-FFF2-40B4-BE49-F238E27FC236}">
                <a16:creationId xmlns="" xmlns:a16="http://schemas.microsoft.com/office/drawing/2014/main" id="{73844864-235F-4E14-9FBA-EB17CB8C013A}"/>
              </a:ext>
            </a:extLst>
          </p:cNvPr>
          <p:cNvGrpSpPr/>
          <p:nvPr userDrawn="1"/>
        </p:nvGrpSpPr>
        <p:grpSpPr>
          <a:xfrm>
            <a:off x="7019112" y="2341950"/>
            <a:ext cx="1890758" cy="3323854"/>
            <a:chOff x="445712" y="1449040"/>
            <a:chExt cx="2113018" cy="3924176"/>
          </a:xfrm>
        </p:grpSpPr>
        <p:sp>
          <p:nvSpPr>
            <p:cNvPr id="24" name="Rounded Rectangle 21">
              <a:extLst>
                <a:ext uri="{FF2B5EF4-FFF2-40B4-BE49-F238E27FC236}">
                  <a16:creationId xmlns="" xmlns:a16="http://schemas.microsoft.com/office/drawing/2014/main" id="{A0C7D66C-8C6F-4B9E-8DC1-072BF2073C6A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>
                <a:latin typeface="Candara" panose="020E0502030303020204" pitchFamily="34" charset="0"/>
              </a:endParaRPr>
            </a:p>
          </p:txBody>
        </p:sp>
        <p:sp>
          <p:nvSpPr>
            <p:cNvPr id="25" name="Rectangle 22">
              <a:extLst>
                <a:ext uri="{FF2B5EF4-FFF2-40B4-BE49-F238E27FC236}">
                  <a16:creationId xmlns="" xmlns:a16="http://schemas.microsoft.com/office/drawing/2014/main" id="{764ECC13-9256-4F74-B289-1001D8F2747F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>
                <a:latin typeface="Candara" panose="020E0502030303020204" pitchFamily="34" charset="0"/>
              </a:endParaRPr>
            </a:p>
          </p:txBody>
        </p:sp>
        <p:grpSp>
          <p:nvGrpSpPr>
            <p:cNvPr id="26" name="Group 23">
              <a:extLst>
                <a:ext uri="{FF2B5EF4-FFF2-40B4-BE49-F238E27FC236}">
                  <a16:creationId xmlns="" xmlns:a16="http://schemas.microsoft.com/office/drawing/2014/main" id="{808E2BAA-465D-4C79-8B44-51C252EE8A0B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27" name="Oval 24">
                <a:extLst>
                  <a:ext uri="{FF2B5EF4-FFF2-40B4-BE49-F238E27FC236}">
                    <a16:creationId xmlns="" xmlns:a16="http://schemas.microsoft.com/office/drawing/2014/main" id="{2402E4F7-C37D-4790-B616-737E2810F7FC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  <p:sp>
            <p:nvSpPr>
              <p:cNvPr id="28" name="Rounded Rectangle 25">
                <a:extLst>
                  <a:ext uri="{FF2B5EF4-FFF2-40B4-BE49-F238E27FC236}">
                    <a16:creationId xmlns="" xmlns:a16="http://schemas.microsoft.com/office/drawing/2014/main" id="{76D07C3D-86F4-43C7-B719-BBBFD744E107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29" name="Picture Placeholder 2">
            <a:extLst>
              <a:ext uri="{FF2B5EF4-FFF2-40B4-BE49-F238E27FC236}">
                <a16:creationId xmlns="" xmlns:a16="http://schemas.microsoft.com/office/drawing/2014/main" id="{1B67B68D-FEC5-42A8-B837-0016014A5CE9}"/>
              </a:ext>
            </a:extLst>
          </p:cNvPr>
          <p:cNvSpPr>
            <a:spLocks noGrp="1"/>
          </p:cNvSpPr>
          <p:nvPr>
            <p:ph type="pic" idx="11" hasCustomPrompt="1"/>
          </p:nvPr>
        </p:nvSpPr>
        <p:spPr>
          <a:xfrm>
            <a:off x="7145482" y="2668904"/>
            <a:ext cx="1624041" cy="26634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0" name="Text Placeholder 9">
            <a:extLst>
              <a:ext uri="{FF2B5EF4-FFF2-40B4-BE49-F238E27FC236}">
                <a16:creationId xmlns="" xmlns:a16="http://schemas.microsoft.com/office/drawing/2014/main" id="{16F402C5-963E-430D-8D32-CCEA9657B8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1" name="Rectangle 3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2" name="ZoneTexte 3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ZoneTexte 3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3"/>
          </p:nvPr>
        </p:nvSpPr>
        <p:spPr>
          <a:xfrm>
            <a:off x="8610600" y="6600092"/>
            <a:ext cx="2743200" cy="256853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34" name="Image 3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283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846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dans une bulle d'info 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2">
            <a:extLst>
              <a:ext uri="{FF2B5EF4-FFF2-40B4-BE49-F238E27FC236}">
                <a16:creationId xmlns="" xmlns:a16="http://schemas.microsoft.com/office/drawing/2014/main" id="{E58C46AB-72B0-452F-8968-7F13D6C69330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1"/>
            <a:ext cx="12192000" cy="6561423"/>
          </a:xfrm>
          <a:custGeom>
            <a:avLst/>
            <a:gdLst>
              <a:gd name="connsiteX0" fmla="*/ 0 w 12192000"/>
              <a:gd name="connsiteY0" fmla="*/ 0 h 6561423"/>
              <a:gd name="connsiteX1" fmla="*/ 12192000 w 12192000"/>
              <a:gd name="connsiteY1" fmla="*/ 0 h 6561423"/>
              <a:gd name="connsiteX2" fmla="*/ 12192000 w 12192000"/>
              <a:gd name="connsiteY2" fmla="*/ 2455328 h 6561423"/>
              <a:gd name="connsiteX3" fmla="*/ 9675392 w 12192000"/>
              <a:gd name="connsiteY3" fmla="*/ 3302886 h 6561423"/>
              <a:gd name="connsiteX4" fmla="*/ 10157317 w 12192000"/>
              <a:gd name="connsiteY4" fmla="*/ 4390513 h 6561423"/>
              <a:gd name="connsiteX5" fmla="*/ 8230254 w 12192000"/>
              <a:gd name="connsiteY5" fmla="*/ 3789588 h 6561423"/>
              <a:gd name="connsiteX6" fmla="*/ 0 w 12192000"/>
              <a:gd name="connsiteY6" fmla="*/ 6561423 h 65614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6561423">
                <a:moveTo>
                  <a:pt x="0" y="0"/>
                </a:moveTo>
                <a:lnTo>
                  <a:pt x="12192000" y="0"/>
                </a:lnTo>
                <a:lnTo>
                  <a:pt x="12192000" y="2455328"/>
                </a:lnTo>
                <a:lnTo>
                  <a:pt x="9675392" y="3302886"/>
                </a:lnTo>
                <a:lnTo>
                  <a:pt x="10157317" y="4390513"/>
                </a:lnTo>
                <a:lnTo>
                  <a:pt x="8230254" y="3789588"/>
                </a:lnTo>
                <a:lnTo>
                  <a:pt x="0" y="656142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>
                <a:latin typeface="+mn-lt"/>
              </a:defRPr>
            </a:lvl1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4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188379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55743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bloc d'image position gauche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30AE252F-2F95-498B-9748-639B6E785753}"/>
              </a:ext>
            </a:extLst>
          </p:cNvPr>
          <p:cNvSpPr/>
          <p:nvPr userDrawn="1"/>
        </p:nvSpPr>
        <p:spPr>
          <a:xfrm>
            <a:off x="360608" y="303727"/>
            <a:ext cx="5520743" cy="625054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2000EF3A-BE58-433D-9D14-B9221C51EC72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549499" y="523741"/>
            <a:ext cx="3709115" cy="58555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7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097400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7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7"/>
          <a:stretch/>
        </p:blipFill>
        <p:spPr>
          <a:xfrm>
            <a:off x="-28576" y="-19050"/>
            <a:ext cx="12915901" cy="7276193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-1" y="6994525"/>
            <a:ext cx="12887325" cy="254000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98543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99061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985433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36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8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9990647" y="14371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309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9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96040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ormes P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24463927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Fi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" r="261"/>
          <a:stretch/>
        </p:blipFill>
        <p:spPr>
          <a:xfrm>
            <a:off x="-119269" y="-64320"/>
            <a:ext cx="12332474" cy="693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6671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Icones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latin typeface="Candara" panose="020E0502030303020204" pitchFamily="34" charset="0"/>
            </a:endParaRPr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=""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=""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3" y="2235185"/>
            <a:ext cx="2345823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=""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11952" y="5845544"/>
            <a:ext cx="2232000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u="sng" dirty="0" smtClean="0">
                <a:solidFill>
                  <a:schemeClr val="bg1"/>
                </a:solidFill>
                <a:latin typeface="Candara" panose="020E0502030303020204" pitchFamily="34" charset="0"/>
                <a:ea typeface="Cambria" panose="02040503050406030204" pitchFamily="18" charset="0"/>
                <a:cs typeface="Arial" pitchFamily="34" charset="0"/>
              </a:rPr>
              <a:t>www.afreetech.com</a:t>
            </a:r>
            <a:endParaRPr lang="ko-KR" altLang="en-US" sz="1000" u="sng" dirty="0">
              <a:solidFill>
                <a:schemeClr val="bg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=""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685801" y="5168435"/>
            <a:ext cx="2564896" cy="92333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 b="1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Copyright</a:t>
            </a:r>
            <a:r>
              <a:rPr lang="en-US" altLang="ko-KR" sz="1800" b="1" baseline="0" dirty="0" smtClean="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Arial" pitchFamily="34" charset="0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© 2023</a:t>
            </a:r>
            <a:r>
              <a:rPr lang="fr-FR" sz="1800" b="1" i="0" u="none" strike="noStrike" kern="1200" baseline="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 </a:t>
            </a:r>
            <a:r>
              <a:rPr lang="fr-FR" sz="1800" b="1" i="0" u="none" strike="noStrike" kern="1200" dirty="0" smtClean="0">
                <a:solidFill>
                  <a:schemeClr val="bg1"/>
                </a:solidFill>
                <a:effectLst/>
                <a:latin typeface="Candara" panose="020E0502030303020204" pitchFamily="34" charset="0"/>
                <a:ea typeface="+mn-ea"/>
                <a:cs typeface="+mn-cs"/>
              </a:rPr>
              <a:t>AFREETECH</a:t>
            </a:r>
            <a:endParaRPr lang="fr-FR" sz="1800" b="1" i="0" u="none" strike="noStrike" kern="1200" dirty="0" smtClean="0">
              <a:solidFill>
                <a:schemeClr val="bg1"/>
              </a:solidFill>
              <a:effectLst/>
              <a:latin typeface="Candara" panose="020E0502030303020204" pitchFamily="34" charset="0"/>
              <a:ea typeface="+mn-ea"/>
              <a:cs typeface="+mn-cs"/>
              <a:hlinkClick r:id="rId3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ko-KR" sz="1800" b="1" dirty="0">
              <a:solidFill>
                <a:schemeClr val="bg1"/>
              </a:solidFill>
              <a:latin typeface="Candara" panose="020E0502030303020204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765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2 Blocks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7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86319" y="1496176"/>
            <a:ext cx="5471581" cy="673100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9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86319" y="2222500"/>
            <a:ext cx="5471581" cy="568325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0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86319" y="2850875"/>
            <a:ext cx="5471581" cy="3589299"/>
          </a:xfrm>
          <a:prstGeom prst="rect">
            <a:avLst/>
          </a:prstGeom>
          <a:solidFill>
            <a:srgbClr val="224A90"/>
          </a:solidFill>
          <a:ln w="57150">
            <a:noFill/>
          </a:ln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1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134101" y="1496176"/>
            <a:ext cx="5472087" cy="673100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2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134101" y="2230315"/>
            <a:ext cx="5472087" cy="568325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3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134101" y="2859375"/>
            <a:ext cx="5472087" cy="3580799"/>
          </a:xfrm>
          <a:prstGeom prst="rect">
            <a:avLst/>
          </a:prstGeom>
          <a:solidFill>
            <a:srgbClr val="00ACD8"/>
          </a:solidFill>
          <a:ln w="57150">
            <a:noFill/>
          </a:ln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2" name="ZoneTexte 11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3" name="ZoneTexte 12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494042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38693" y="1496176"/>
            <a:ext cx="3598332" cy="673100"/>
          </a:xfrm>
          <a:prstGeom prst="rect">
            <a:avLst/>
          </a:prstGeom>
          <a:solidFill>
            <a:srgbClr val="224A90"/>
          </a:solidFill>
        </p:spPr>
        <p:txBody>
          <a:bodyPr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38693" y="2214562"/>
            <a:ext cx="3598332" cy="636314"/>
          </a:xfrm>
          <a:prstGeom prst="rect">
            <a:avLst/>
          </a:prstGeom>
          <a:solidFill>
            <a:srgbClr val="224A90"/>
          </a:solidFill>
        </p:spPr>
        <p:txBody>
          <a:bodyPr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38693" y="2896161"/>
            <a:ext cx="3598332" cy="3544013"/>
          </a:xfrm>
          <a:prstGeom prst="rect">
            <a:avLst/>
          </a:prstGeom>
          <a:solidFill>
            <a:srgbClr val="224A90"/>
          </a:solidFill>
        </p:spPr>
        <p:txBody>
          <a:bodyPr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5" name="Espace réservé du texte 3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4222750" y="1496176"/>
            <a:ext cx="3746500" cy="673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8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4222750" y="2214562"/>
            <a:ext cx="3746500" cy="636314"/>
          </a:xfrm>
          <a:prstGeom prst="rect">
            <a:avLst/>
          </a:prstGeom>
          <a:solidFill>
            <a:srgbClr val="00ACD8"/>
          </a:solidFill>
        </p:spPr>
        <p:txBody>
          <a:bodyPr lIns="180000" r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4" name="Espace réservé du texte 7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4222750" y="2896161"/>
            <a:ext cx="3746500" cy="3544013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8064501" y="1496176"/>
            <a:ext cx="3598333" cy="673100"/>
          </a:xfrm>
          <a:prstGeom prst="rect">
            <a:avLst/>
          </a:prstGeom>
          <a:solidFill>
            <a:srgbClr val="D77400"/>
          </a:solidFill>
        </p:spPr>
        <p:txBody>
          <a:bodyPr lIns="180000"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7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8064501" y="2205038"/>
            <a:ext cx="3598333" cy="645838"/>
          </a:xfrm>
          <a:prstGeom prst="rect">
            <a:avLst/>
          </a:prstGeom>
          <a:solidFill>
            <a:srgbClr val="D77400"/>
          </a:solidFill>
        </p:spPr>
        <p:txBody>
          <a:bodyPr lIns="180000" anchor="t" anchorCtr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8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8064501" y="2886637"/>
            <a:ext cx="3598333" cy="3553538"/>
          </a:xfrm>
          <a:prstGeom prst="rect">
            <a:avLst/>
          </a:prstGeom>
          <a:solidFill>
            <a:srgbClr val="D77400"/>
          </a:solidFill>
        </p:spPr>
        <p:txBody>
          <a:bodyPr lIns="18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  <a:p>
            <a:pPr lvl="3"/>
            <a:r>
              <a:rPr lang="en-GB" noProof="0" dirty="0"/>
              <a:t>Text level 4</a:t>
            </a:r>
          </a:p>
          <a:p>
            <a:pPr lvl="4"/>
            <a:r>
              <a:rPr lang="en-GB" noProof="0" dirty="0"/>
              <a:t>Text level 5</a:t>
            </a:r>
          </a:p>
        </p:txBody>
      </p:sp>
      <p:sp>
        <p:nvSpPr>
          <p:cNvPr id="17" name="Rectangle 16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9" name="ZoneTexte 1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0" name="ZoneTexte 1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5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1" name="Image 2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243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4 Block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2" name="Espace réservé du texte 3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578195" y="2008522"/>
            <a:ext cx="5471501" cy="485645"/>
          </a:xfrm>
          <a:prstGeom prst="rect">
            <a:avLst/>
          </a:prstGeom>
          <a:solidFill>
            <a:schemeClr val="accent1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13" name="Espace réservé du texte 3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578699" y="2496611"/>
            <a:ext cx="5470996" cy="528000"/>
          </a:xfrm>
          <a:prstGeom prst="rect">
            <a:avLst/>
          </a:prstGeom>
          <a:solidFill>
            <a:schemeClr val="accent1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4" name="Espace réservé du texte 7"/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578701" y="3027710"/>
            <a:ext cx="5471581" cy="1043569"/>
          </a:xfrm>
          <a:prstGeom prst="rect">
            <a:avLst/>
          </a:prstGeom>
          <a:solidFill>
            <a:schemeClr val="accent1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672392"/>
            <a:ext cx="0" cy="494400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8" name="Espace réservé du texte 7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624420" y="4144392"/>
            <a:ext cx="10943167" cy="0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tx2"/>
            </a:solidFill>
          </a:ln>
        </p:spPr>
        <p:txBody>
          <a:bodyPr/>
          <a:lstStyle>
            <a:lvl1pPr>
              <a:defRPr sz="133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4" name="Espace réservé du texte 3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141804" y="2008521"/>
            <a:ext cx="5471503" cy="485645"/>
          </a:xfrm>
          <a:prstGeom prst="rect">
            <a:avLst/>
          </a:prstGeom>
          <a:solidFill>
            <a:srgbClr val="00ACD8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5" name="Espace réservé du texte 3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6141803" y="2496611"/>
            <a:ext cx="5471503" cy="528000"/>
          </a:xfrm>
          <a:prstGeom prst="rect">
            <a:avLst/>
          </a:prstGeom>
          <a:solidFill>
            <a:srgbClr val="00ACD8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27" name="Espace réservé du texte 7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6141722" y="3027710"/>
            <a:ext cx="5472088" cy="1041057"/>
          </a:xfrm>
          <a:prstGeom prst="rect">
            <a:avLst/>
          </a:prstGeom>
          <a:solidFill>
            <a:srgbClr val="00ACD8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28" name="Espace réservé du texte 3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578113" y="4222181"/>
            <a:ext cx="5470997" cy="481100"/>
          </a:xfrm>
          <a:prstGeom prst="rect">
            <a:avLst/>
          </a:prstGeom>
          <a:solidFill>
            <a:srgbClr val="D77400"/>
          </a:solidFill>
        </p:spPr>
        <p:txBody>
          <a:bodyPr r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29" name="Espace réservé du texte 3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578113" y="4705793"/>
            <a:ext cx="5470997" cy="528000"/>
          </a:xfrm>
          <a:prstGeom prst="rect">
            <a:avLst/>
          </a:prstGeom>
          <a:solidFill>
            <a:srgbClr val="D77400"/>
          </a:solidFill>
        </p:spPr>
        <p:txBody>
          <a:bodyPr r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0" name="Espace réservé du texte 7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578112" y="5244512"/>
            <a:ext cx="5471583" cy="1035881"/>
          </a:xfrm>
          <a:prstGeom prst="rect">
            <a:avLst/>
          </a:prstGeom>
          <a:solidFill>
            <a:srgbClr val="D77400"/>
          </a:solidFill>
        </p:spPr>
        <p:txBody>
          <a:bodyPr r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31" name="Espace réservé du texte 3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6141301" y="4217157"/>
            <a:ext cx="5471503" cy="483611"/>
          </a:xfrm>
          <a:prstGeom prst="rect">
            <a:avLst/>
          </a:prstGeom>
          <a:solidFill>
            <a:srgbClr val="5DAA25"/>
          </a:solidFill>
        </p:spPr>
        <p:txBody>
          <a:bodyPr lIns="360000" anchor="b" anchorCtr="0"/>
          <a:lstStyle>
            <a:lvl1pPr marL="0" inden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b="1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Block</a:t>
            </a:r>
          </a:p>
        </p:txBody>
      </p:sp>
      <p:sp>
        <p:nvSpPr>
          <p:cNvPr id="32" name="Espace réservé du texte 3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6141301" y="4703281"/>
            <a:ext cx="5471503" cy="528000"/>
          </a:xfrm>
          <a:prstGeom prst="rect">
            <a:avLst/>
          </a:prstGeom>
          <a:solidFill>
            <a:srgbClr val="5DAA25"/>
          </a:solidFill>
        </p:spPr>
        <p:txBody>
          <a:bodyPr lIns="360000" anchor="t" anchorCtr="0"/>
          <a:lstStyle>
            <a:lvl1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0"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33" name="Espace réservé du texte 7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6141218" y="5242000"/>
            <a:ext cx="5472088" cy="1038393"/>
          </a:xfrm>
          <a:prstGeom prst="rect">
            <a:avLst/>
          </a:prstGeom>
          <a:solidFill>
            <a:srgbClr val="5DAA25"/>
          </a:solidFill>
        </p:spPr>
        <p:txBody>
          <a:bodyPr lIns="360000"/>
          <a:lstStyle>
            <a:lvl1pPr marL="228594" indent="-228594">
              <a:lnSpc>
                <a:spcPct val="100000"/>
              </a:lnSpc>
              <a:spcAft>
                <a:spcPts val="0"/>
              </a:spcAft>
              <a:buClr>
                <a:schemeClr val="bg1"/>
              </a:buClr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460788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691183" indent="-228594">
              <a:lnSpc>
                <a:spcPct val="100000"/>
              </a:lnSpc>
              <a:spcBef>
                <a:spcPts val="400"/>
              </a:spcBef>
              <a:buClr>
                <a:schemeClr val="bg1"/>
              </a:buClr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  <a:lvl4pPr marL="921577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4pPr>
            <a:lvl5pPr marL="1151971" indent="-228594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</a:t>
            </a:r>
            <a:r>
              <a:rPr lang="en-GB" noProof="0" dirty="0" smtClean="0"/>
              <a:t>2</a:t>
            </a:r>
            <a:endParaRPr lang="en-GB" noProof="0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8194891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3 blocs et un large bloc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266092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Titre 7"/>
          <p:cNvSpPr>
            <a:spLocks noGrp="1"/>
          </p:cNvSpPr>
          <p:nvPr>
            <p:ph type="title"/>
          </p:nvPr>
        </p:nvSpPr>
        <p:spPr>
          <a:xfrm>
            <a:off x="1340301" y="377469"/>
            <a:ext cx="9358378" cy="511156"/>
          </a:xfrm>
          <a:prstGeom prst="rect">
            <a:avLst/>
          </a:prstGeo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20" name="Espace réservé du contenu 24"/>
          <p:cNvSpPr>
            <a:spLocks noGrp="1"/>
          </p:cNvSpPr>
          <p:nvPr>
            <p:ph sz="quarter" idx="36"/>
          </p:nvPr>
        </p:nvSpPr>
        <p:spPr>
          <a:xfrm>
            <a:off x="1328437" y="1425459"/>
            <a:ext cx="3071813" cy="3000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1" name="Espace réservé du contenu 24"/>
          <p:cNvSpPr>
            <a:spLocks noGrp="1"/>
          </p:cNvSpPr>
          <p:nvPr>
            <p:ph sz="quarter" idx="37"/>
          </p:nvPr>
        </p:nvSpPr>
        <p:spPr>
          <a:xfrm>
            <a:off x="7638731" y="1425459"/>
            <a:ext cx="3071813" cy="3000375"/>
          </a:xfrm>
          <a:prstGeom prst="rect">
            <a:avLst/>
          </a:prstGeom>
          <a:solidFill>
            <a:srgbClr val="D77400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2" name="Espace réservé du contenu 24"/>
          <p:cNvSpPr>
            <a:spLocks noGrp="1"/>
          </p:cNvSpPr>
          <p:nvPr>
            <p:ph sz="quarter" idx="38"/>
          </p:nvPr>
        </p:nvSpPr>
        <p:spPr>
          <a:xfrm>
            <a:off x="4483584" y="1425459"/>
            <a:ext cx="3071813" cy="3000375"/>
          </a:xfrm>
          <a:prstGeom prst="rect">
            <a:avLst/>
          </a:prstGeom>
          <a:solidFill>
            <a:srgbClr val="00ACD8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6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2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1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6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sdsd</a:t>
            </a:r>
            <a:endParaRPr lang="fr-FR" dirty="0"/>
          </a:p>
        </p:txBody>
      </p:sp>
      <p:sp>
        <p:nvSpPr>
          <p:cNvPr id="23" name="Espace réservé du texte 25"/>
          <p:cNvSpPr>
            <a:spLocks noGrp="1"/>
          </p:cNvSpPr>
          <p:nvPr>
            <p:ph type="body" sz="quarter" idx="29"/>
          </p:nvPr>
        </p:nvSpPr>
        <p:spPr>
          <a:xfrm>
            <a:off x="1323331" y="4525109"/>
            <a:ext cx="9394031" cy="1692332"/>
          </a:xfrm>
          <a:prstGeom prst="rect">
            <a:avLst/>
          </a:prstGeom>
          <a:solidFill>
            <a:srgbClr val="5DAA25"/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</a:lstStyle>
          <a:p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9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086194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2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54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640209" y="1448550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5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157351"/>
            <a:ext cx="547158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56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6096002" y="1448550"/>
            <a:ext cx="0" cy="4944000"/>
          </a:xfrm>
          <a:prstGeom prst="rect">
            <a:avLst/>
          </a:prstGeom>
          <a:solidFill>
            <a:schemeClr val="accent1"/>
          </a:solidFill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57" name="Espace réservé du texte 4"/>
          <p:cNvSpPr>
            <a:spLocks noGrp="1"/>
          </p:cNvSpPr>
          <p:nvPr>
            <p:ph type="body" sz="quarter" idx="18" hasCustomPrompt="1"/>
          </p:nvPr>
        </p:nvSpPr>
        <p:spPr bwMode="gray">
          <a:xfrm>
            <a:off x="8103134" y="1448550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58" name="Espace réservé du texte 5"/>
          <p:cNvSpPr>
            <a:spLocks noGrp="1"/>
          </p:cNvSpPr>
          <p:nvPr>
            <p:ph type="body" sz="quarter" idx="19" hasCustomPrompt="1"/>
          </p:nvPr>
        </p:nvSpPr>
        <p:spPr bwMode="gray">
          <a:xfrm>
            <a:off x="6096002" y="3157351"/>
            <a:ext cx="5454264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1" name="ZoneTexte 10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ZoneTexte 11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0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0634296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3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703585" y="14961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9" y="3204976"/>
            <a:ext cx="3598333" cy="3237100"/>
          </a:xfrm>
          <a:prstGeom prst="rect">
            <a:avLst/>
          </a:prstGeom>
          <a:solidFill>
            <a:schemeClr val="accent1"/>
          </a:solidFill>
        </p:spPr>
        <p:txBody>
          <a:bodyPr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42227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5376000" y="14961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4222751" y="3204976"/>
            <a:ext cx="3746500" cy="3237100"/>
          </a:xfrm>
          <a:prstGeom prst="rect">
            <a:avLst/>
          </a:prstGeom>
          <a:solidFill>
            <a:srgbClr val="00ACD8"/>
          </a:solidFill>
        </p:spPr>
        <p:txBody>
          <a:bodyPr lIns="180000" rIns="180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7969252" y="14961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9048418" y="14961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30" hasCustomPrompt="1"/>
          </p:nvPr>
        </p:nvSpPr>
        <p:spPr bwMode="gray">
          <a:xfrm>
            <a:off x="7969252" y="3204976"/>
            <a:ext cx="3598333" cy="3237100"/>
          </a:xfrm>
          <a:prstGeom prst="rect">
            <a:avLst/>
          </a:prstGeom>
          <a:solidFill>
            <a:srgbClr val="D77400"/>
          </a:solidFill>
        </p:spPr>
        <p:txBody>
          <a:bodyPr lIns="180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6035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41921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71430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ableau à 4 blocs numéroté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 userDrawn="1"/>
        </p:nvSpPr>
        <p:spPr bwMode="gray">
          <a:xfrm>
            <a:off x="0" y="0"/>
            <a:ext cx="12192000" cy="136525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FFFFFF"/>
              </a:solidFill>
              <a:latin typeface="Candara" panose="020E0502030303020204" pitchFamily="34" charset="0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 bwMode="gray">
          <a:xfrm>
            <a:off x="624419" y="0"/>
            <a:ext cx="10943165" cy="645584"/>
          </a:xfrm>
          <a:prstGeom prst="rect">
            <a:avLst/>
          </a:prstGeom>
        </p:spPr>
        <p:txBody>
          <a:bodyPr/>
          <a:lstStyle>
            <a:lvl1pPr>
              <a:defRPr baseline="0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624419" y="645585"/>
            <a:ext cx="10943167" cy="6223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867" baseline="0">
                <a:solidFill>
                  <a:schemeClr val="bg1"/>
                </a:solidFill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pPr lvl="0"/>
            <a:r>
              <a:rPr lang="en-GB" noProof="0" dirty="0"/>
              <a:t>Sub-title</a:t>
            </a:r>
          </a:p>
        </p:txBody>
      </p:sp>
      <p:sp>
        <p:nvSpPr>
          <p:cNvPr id="10" name="Espace réservé du texte 4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224160" y="1419975"/>
            <a:ext cx="1440000" cy="1440000"/>
          </a:xfrm>
          <a:prstGeom prst="ellipse">
            <a:avLst/>
          </a:prstGeom>
          <a:solidFill>
            <a:schemeClr val="accent1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1" name="Espace réservé du texte 5"/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624418" y="3128776"/>
            <a:ext cx="2639484" cy="32371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2" name="Espace réservé du texte 7"/>
          <p:cNvSpPr>
            <a:spLocks noGrp="1"/>
          </p:cNvSpPr>
          <p:nvPr>
            <p:ph type="body" sz="quarter" idx="17" hasCustomPrompt="1"/>
          </p:nvPr>
        </p:nvSpPr>
        <p:spPr bwMode="gray">
          <a:xfrm>
            <a:off x="32639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3" name="Espace réservé du texte 4"/>
          <p:cNvSpPr>
            <a:spLocks noGrp="1"/>
          </p:cNvSpPr>
          <p:nvPr>
            <p:ph type="body" sz="quarter" idx="20" hasCustomPrompt="1"/>
          </p:nvPr>
        </p:nvSpPr>
        <p:spPr bwMode="gray">
          <a:xfrm>
            <a:off x="3959952" y="1419975"/>
            <a:ext cx="1440000" cy="1440000"/>
          </a:xfrm>
          <a:prstGeom prst="ellipse">
            <a:avLst/>
          </a:prstGeom>
          <a:solidFill>
            <a:srgbClr val="00ACD8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4" name="Espace réservé du texte 5"/>
          <p:cNvSpPr>
            <a:spLocks noGrp="1"/>
          </p:cNvSpPr>
          <p:nvPr>
            <p:ph type="body" sz="quarter" idx="21" hasCustomPrompt="1"/>
          </p:nvPr>
        </p:nvSpPr>
        <p:spPr bwMode="gray">
          <a:xfrm>
            <a:off x="3263902" y="3128776"/>
            <a:ext cx="2832100" cy="3237100"/>
          </a:xfrm>
          <a:prstGeom prst="rect">
            <a:avLst/>
          </a:prstGeom>
          <a:solidFill>
            <a:srgbClr val="00ACD8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5" name="Espace réservé du texte 7"/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6096001" y="1419975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17" name="Espace réservé du texte 4"/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792049" y="1419975"/>
            <a:ext cx="1440000" cy="1440000"/>
          </a:xfrm>
          <a:prstGeom prst="ellipse">
            <a:avLst/>
          </a:prstGeom>
          <a:solidFill>
            <a:srgbClr val="D77400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18" name="Espace réservé du texte 5"/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6096000" y="3128776"/>
            <a:ext cx="2832100" cy="3237100"/>
          </a:xfrm>
          <a:prstGeom prst="rect">
            <a:avLst/>
          </a:prstGeom>
          <a:solidFill>
            <a:srgbClr val="D77400"/>
          </a:solidFill>
        </p:spPr>
        <p:txBody>
          <a:bodyPr lIns="108000" rIns="10800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19" name="Espace réservé du texte 7"/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928101" y="1421342"/>
            <a:ext cx="0" cy="4944000"/>
          </a:xfrm>
          <a:prstGeom prst="rect">
            <a:avLst/>
          </a:prstGeom>
          <a:ln w="152400">
            <a:solidFill>
              <a:schemeClr val="bg1"/>
            </a:solidFill>
          </a:ln>
        </p:spPr>
        <p:txBody>
          <a:bodyPr/>
          <a:lstStyle>
            <a:lvl1pPr>
              <a:defRPr sz="133">
                <a:solidFill>
                  <a:schemeClr val="accent3">
                    <a:alpha val="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pPr lvl="0"/>
            <a:r>
              <a:rPr lang="en-GB" noProof="0" dirty="0"/>
              <a:t> </a:t>
            </a:r>
          </a:p>
        </p:txBody>
      </p:sp>
      <p:sp>
        <p:nvSpPr>
          <p:cNvPr id="20" name="Espace réservé du texte 4"/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9527841" y="1419975"/>
            <a:ext cx="1440000" cy="1440000"/>
          </a:xfrm>
          <a:prstGeom prst="ellipse">
            <a:avLst/>
          </a:prstGeom>
          <a:solidFill>
            <a:srgbClr val="5DAA25"/>
          </a:solidFill>
        </p:spPr>
        <p:txBody>
          <a:bodyPr anchor="ctr" anchorCtr="0"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80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 algn="ctr">
              <a:lnSpc>
                <a:spcPct val="100000"/>
              </a:lnSpc>
              <a:buNone/>
              <a:defRPr sz="2133"/>
            </a:lvl2pPr>
          </a:lstStyle>
          <a:p>
            <a:pPr lvl="0"/>
            <a:r>
              <a:rPr lang="en-GB" noProof="0" dirty="0"/>
              <a:t>0</a:t>
            </a:r>
          </a:p>
        </p:txBody>
      </p:sp>
      <p:sp>
        <p:nvSpPr>
          <p:cNvPr id="21" name="Espace réservé du texte 5"/>
          <p:cNvSpPr>
            <a:spLocks noGrp="1"/>
          </p:cNvSpPr>
          <p:nvPr>
            <p:ph type="body" sz="quarter" idx="27" hasCustomPrompt="1"/>
          </p:nvPr>
        </p:nvSpPr>
        <p:spPr bwMode="gray">
          <a:xfrm>
            <a:off x="8928100" y="3128776"/>
            <a:ext cx="2639484" cy="3237100"/>
          </a:xfrm>
          <a:prstGeom prst="rect">
            <a:avLst/>
          </a:prstGeom>
          <a:solidFill>
            <a:srgbClr val="5DAA25"/>
          </a:solidFill>
        </p:spPr>
        <p:txBody>
          <a:bodyPr lIns="108000" rIns="0"/>
          <a:lstStyle>
            <a:lvl1pPr marL="0" indent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  <a:lvl2pPr marL="0" indent="0">
              <a:lnSpc>
                <a:spcPct val="100000"/>
              </a:lnSpc>
              <a:buFont typeface="Arial" panose="020B0604020202020204" pitchFamily="34" charset="0"/>
              <a:buNone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2pPr>
            <a:lvl3pPr marL="230394" indent="-228594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defRPr>
                <a:solidFill>
                  <a:schemeClr val="bg1"/>
                </a:solidFill>
                <a:latin typeface="Candara" panose="020E0502030303020204" pitchFamily="34" charset="0"/>
              </a:defRPr>
            </a:lvl3pPr>
          </a:lstStyle>
          <a:p>
            <a:pPr lvl="0"/>
            <a:r>
              <a:rPr lang="en-GB" noProof="0" dirty="0"/>
              <a:t>Text level 1</a:t>
            </a:r>
          </a:p>
          <a:p>
            <a:pPr lvl="1"/>
            <a:r>
              <a:rPr lang="en-GB" noProof="0" dirty="0"/>
              <a:t>Text level 2</a:t>
            </a:r>
          </a:p>
          <a:p>
            <a:pPr lvl="2"/>
            <a:r>
              <a:rPr lang="en-GB" noProof="0" dirty="0"/>
              <a:t>Text level 3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3" name="ZoneTexte 2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4" name="ZoneTexte 2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8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6333508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s d'images et descrip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Espace réservé du texte 41"/>
          <p:cNvSpPr>
            <a:spLocks noGrp="1"/>
          </p:cNvSpPr>
          <p:nvPr>
            <p:ph type="body" sz="quarter" idx="30" hasCustomPrompt="1"/>
          </p:nvPr>
        </p:nvSpPr>
        <p:spPr>
          <a:xfrm>
            <a:off x="8815024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24" name="Espace réservé pour une image  40"/>
          <p:cNvSpPr>
            <a:spLocks noGrp="1"/>
          </p:cNvSpPr>
          <p:nvPr>
            <p:ph type="pic" sz="quarter" idx="14"/>
          </p:nvPr>
        </p:nvSpPr>
        <p:spPr>
          <a:xfrm>
            <a:off x="3278043" y="1111723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5" name="Espace réservé pour une image  43"/>
          <p:cNvSpPr>
            <a:spLocks noGrp="1"/>
          </p:cNvSpPr>
          <p:nvPr>
            <p:ph type="pic" sz="quarter" idx="26"/>
          </p:nvPr>
        </p:nvSpPr>
        <p:spPr>
          <a:xfrm>
            <a:off x="3278043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6" name="Espace réservé pour une image  42"/>
          <p:cNvSpPr>
            <a:spLocks noGrp="1"/>
          </p:cNvSpPr>
          <p:nvPr>
            <p:ph type="pic" sz="quarter" idx="25"/>
          </p:nvPr>
        </p:nvSpPr>
        <p:spPr>
          <a:xfrm>
            <a:off x="6134481" y="1111723"/>
            <a:ext cx="267295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7" name="Espace réservé pour une image  44"/>
          <p:cNvSpPr>
            <a:spLocks noGrp="1"/>
          </p:cNvSpPr>
          <p:nvPr>
            <p:ph type="pic" sz="quarter" idx="27"/>
          </p:nvPr>
        </p:nvSpPr>
        <p:spPr>
          <a:xfrm>
            <a:off x="6129194" y="3832955"/>
            <a:ext cx="2672034" cy="2571768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</p:sp>
      <p:sp>
        <p:nvSpPr>
          <p:cNvPr id="28" name="Espace réservé du texte 41"/>
          <p:cNvSpPr>
            <a:spLocks noGrp="1"/>
          </p:cNvSpPr>
          <p:nvPr>
            <p:ph type="body" sz="quarter" idx="16" hasCustomPrompt="1"/>
          </p:nvPr>
        </p:nvSpPr>
        <p:spPr>
          <a:xfrm>
            <a:off x="1323697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0" name="Espace réservé du texte 41"/>
          <p:cNvSpPr>
            <a:spLocks noGrp="1"/>
          </p:cNvSpPr>
          <p:nvPr>
            <p:ph type="body" sz="quarter" idx="28" hasCustomPrompt="1"/>
          </p:nvPr>
        </p:nvSpPr>
        <p:spPr>
          <a:xfrm>
            <a:off x="8815024" y="2001427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1" name="Espace réservé du texte 41"/>
          <p:cNvSpPr>
            <a:spLocks noGrp="1"/>
          </p:cNvSpPr>
          <p:nvPr>
            <p:ph type="body" sz="quarter" idx="29" hasCustomPrompt="1"/>
          </p:nvPr>
        </p:nvSpPr>
        <p:spPr>
          <a:xfrm>
            <a:off x="1323697" y="4147368"/>
            <a:ext cx="1960165" cy="1423823"/>
          </a:xfrm>
          <a:prstGeom prst="rect">
            <a:avLst/>
          </a:prstGeom>
          <a:solidFill>
            <a:schemeClr val="bg1"/>
          </a:solidFill>
          <a:ln>
            <a:solidFill>
              <a:srgbClr val="0C2858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none"/>
        </p:style>
        <p:txBody>
          <a:bodyPr/>
          <a:lstStyle>
            <a:lvl1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6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0">
                <a:solidFill>
                  <a:schemeClr val="tx1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r>
              <a:rPr lang="fr-FR" dirty="0" smtClean="0"/>
              <a:t>Modifier le titre</a:t>
            </a:r>
          </a:p>
          <a:p>
            <a:pPr lvl="1"/>
            <a:r>
              <a:rPr lang="fr-FR" dirty="0" err="1" smtClean="0"/>
              <a:t>Qs</a:t>
            </a:r>
            <a:endParaRPr lang="fr-FR" dirty="0" smtClean="0"/>
          </a:p>
          <a:p>
            <a:pPr lvl="2"/>
            <a:r>
              <a:rPr lang="fr-FR" dirty="0" err="1" smtClean="0"/>
              <a:t>Qsd</a:t>
            </a:r>
            <a:endParaRPr lang="fr-FR" dirty="0" smtClean="0"/>
          </a:p>
          <a:p>
            <a:pPr lvl="3"/>
            <a:r>
              <a:rPr lang="fr-FR" dirty="0" err="1" smtClean="0"/>
              <a:t>Qs</a:t>
            </a:r>
            <a:endParaRPr lang="fr-FR" dirty="0" smtClean="0"/>
          </a:p>
          <a:p>
            <a:pPr lvl="4"/>
            <a:r>
              <a:rPr lang="fr-FR" dirty="0" err="1" smtClean="0"/>
              <a:t>Qs</a:t>
            </a:r>
            <a:endParaRPr lang="fr-FR" dirty="0" smtClean="0"/>
          </a:p>
          <a:p>
            <a:pPr lvl="5"/>
            <a:r>
              <a:rPr lang="fr-FR" dirty="0" err="1" smtClean="0"/>
              <a:t>Qs</a:t>
            </a:r>
            <a:endParaRPr lang="fr-FR" dirty="0" smtClean="0"/>
          </a:p>
          <a:p>
            <a:pPr lvl="6"/>
            <a:r>
              <a:rPr lang="fr-FR" dirty="0" err="1" smtClean="0"/>
              <a:t>Qs</a:t>
            </a:r>
            <a:endParaRPr lang="fr-FR" dirty="0" smtClean="0"/>
          </a:p>
          <a:p>
            <a:pPr lvl="7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 smtClean="0"/>
          </a:p>
          <a:p>
            <a:pPr lvl="8"/>
            <a:r>
              <a:rPr lang="fr-FR" dirty="0" err="1" smtClean="0"/>
              <a:t>qs</a:t>
            </a:r>
            <a:endParaRPr lang="fr-FR" dirty="0"/>
          </a:p>
        </p:txBody>
      </p:sp>
      <p:sp>
        <p:nvSpPr>
          <p:cNvPr id="32" name="Rectangle 31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3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4" name="ZoneTexte 1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31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6" name="Image 1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69174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à deux section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Espace réservé du texte 9"/>
          <p:cNvSpPr>
            <a:spLocks noGrp="1"/>
          </p:cNvSpPr>
          <p:nvPr>
            <p:ph type="body" sz="quarter" idx="17"/>
          </p:nvPr>
        </p:nvSpPr>
        <p:spPr>
          <a:xfrm>
            <a:off x="1302116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3" name="Espace réservé du texte 9"/>
          <p:cNvSpPr>
            <a:spLocks noGrp="1"/>
          </p:cNvSpPr>
          <p:nvPr>
            <p:ph type="body" sz="quarter" idx="23"/>
          </p:nvPr>
        </p:nvSpPr>
        <p:spPr>
          <a:xfrm>
            <a:off x="6088430" y="1113597"/>
            <a:ext cx="4500594" cy="42862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000" b="1">
                <a:solidFill>
                  <a:srgbClr val="00ACD8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2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endParaRPr lang="fr-FR" dirty="0"/>
          </a:p>
        </p:txBody>
      </p:sp>
      <p:sp>
        <p:nvSpPr>
          <p:cNvPr id="34" name="Espace réservé du contenu 9"/>
          <p:cNvSpPr>
            <a:spLocks noGrp="1"/>
          </p:cNvSpPr>
          <p:nvPr>
            <p:ph sz="quarter" idx="24"/>
          </p:nvPr>
        </p:nvSpPr>
        <p:spPr>
          <a:xfrm>
            <a:off x="6088430" y="1613663"/>
            <a:ext cx="4500594" cy="4786346"/>
          </a:xfrm>
          <a:prstGeom prst="rect">
            <a:avLst/>
          </a:prstGeom>
          <a:solidFill>
            <a:srgbClr val="00ACD8"/>
          </a:solidFill>
          <a:ln w="28575"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</a:lstStyle>
          <a:p>
            <a:pPr lvl="0"/>
            <a:r>
              <a:rPr lang="fr-FR" dirty="0" smtClean="0"/>
              <a:t>Cliquez pour modifier les styles du texte du masque</a:t>
            </a:r>
          </a:p>
        </p:txBody>
      </p:sp>
      <p:sp>
        <p:nvSpPr>
          <p:cNvPr id="43" name="Espace réservé du contenu 9"/>
          <p:cNvSpPr>
            <a:spLocks noGrp="1"/>
          </p:cNvSpPr>
          <p:nvPr>
            <p:ph sz="quarter" idx="25"/>
          </p:nvPr>
        </p:nvSpPr>
        <p:spPr>
          <a:xfrm>
            <a:off x="1302084" y="1613663"/>
            <a:ext cx="4500594" cy="4786346"/>
          </a:xfrm>
          <a:prstGeom prst="rect">
            <a:avLst/>
          </a:prstGeom>
          <a:solidFill>
            <a:schemeClr val="accent1"/>
          </a:solidFill>
          <a:ln w="28575">
            <a:noFill/>
          </a:ln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 sz="240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20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8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sz="16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40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000">
                <a:latin typeface="Arial" pitchFamily="34" charset="0"/>
              </a:defRPr>
            </a:lvl7pPr>
            <a:lvl8pPr>
              <a:buFontTx/>
              <a:buBlip>
                <a:blip r:embed="rId3"/>
              </a:buBlip>
              <a:defRPr sz="900">
                <a:latin typeface="Arial" pitchFamily="34" charset="0"/>
              </a:defRPr>
            </a:lvl8pPr>
            <a:lvl9pPr>
              <a:defRPr/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Blip>
                <a:blip r:embed="rId3"/>
              </a:buBlip>
              <a:tabLst/>
              <a:defRPr/>
            </a:pPr>
            <a:r>
              <a:rPr lang="fr-FR" dirty="0" smtClean="0"/>
              <a:t>Cliquez pour modifier les styles du texte du masque</a:t>
            </a:r>
          </a:p>
          <a:p>
            <a:pPr lvl="0"/>
            <a:endParaRPr lang="fr-FR" dirty="0" smtClean="0"/>
          </a:p>
        </p:txBody>
      </p:sp>
      <p:sp>
        <p:nvSpPr>
          <p:cNvPr id="14" name="Rectangle 13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5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6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825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seul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=""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>
          <a:xfrm>
            <a:off x="8610600" y="6594908"/>
            <a:ext cx="2743200" cy="26203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3242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décrivant une imag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 userDrawn="1"/>
        </p:nvSpPr>
        <p:spPr>
          <a:xfrm>
            <a:off x="5151921" y="983500"/>
            <a:ext cx="5429288" cy="5429288"/>
          </a:xfrm>
          <a:prstGeom prst="ellipse">
            <a:avLst/>
          </a:prstGeom>
          <a:solidFill>
            <a:schemeClr val="bg1"/>
          </a:solidFill>
          <a:ln w="28575">
            <a:solidFill>
              <a:srgbClr val="224A90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 dirty="0">
              <a:latin typeface="Candara" panose="020E0502030303020204" pitchFamily="34" charset="0"/>
              <a:cs typeface="Arial" pitchFamily="34" charset="0"/>
            </a:endParaRPr>
          </a:p>
        </p:txBody>
      </p:sp>
      <p:cxnSp>
        <p:nvCxnSpPr>
          <p:cNvPr id="7" name="Connecteur en angle 6"/>
          <p:cNvCxnSpPr>
            <a:stCxn id="12" idx="3"/>
          </p:cNvCxnSpPr>
          <p:nvPr userDrawn="1"/>
        </p:nvCxnSpPr>
        <p:spPr>
          <a:xfrm>
            <a:off x="3651723" y="1447847"/>
            <a:ext cx="1714512" cy="964413"/>
          </a:xfrm>
          <a:prstGeom prst="bentConnector3">
            <a:avLst>
              <a:gd name="adj1" fmla="val 62579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eur en angle 7"/>
          <p:cNvCxnSpPr/>
          <p:nvPr userDrawn="1"/>
        </p:nvCxnSpPr>
        <p:spPr>
          <a:xfrm>
            <a:off x="3651723" y="2447979"/>
            <a:ext cx="1428760" cy="892975"/>
          </a:xfrm>
          <a:prstGeom prst="bentConnector3">
            <a:avLst>
              <a:gd name="adj1" fmla="val 71132"/>
            </a:avLst>
          </a:prstGeom>
          <a:ln w="28575">
            <a:solidFill>
              <a:schemeClr val="accent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en angle 8"/>
          <p:cNvCxnSpPr/>
          <p:nvPr userDrawn="1"/>
        </p:nvCxnSpPr>
        <p:spPr>
          <a:xfrm>
            <a:off x="3651723" y="3483830"/>
            <a:ext cx="1428760" cy="857256"/>
          </a:xfrm>
          <a:prstGeom prst="bentConnector3">
            <a:avLst>
              <a:gd name="adj1" fmla="val 66302"/>
            </a:avLst>
          </a:prstGeom>
          <a:ln w="28575">
            <a:solidFill>
              <a:schemeClr val="accent6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en angle 9"/>
          <p:cNvCxnSpPr/>
          <p:nvPr userDrawn="1"/>
        </p:nvCxnSpPr>
        <p:spPr>
          <a:xfrm>
            <a:off x="3651723" y="4483962"/>
            <a:ext cx="1928826" cy="785818"/>
          </a:xfrm>
          <a:prstGeom prst="bentConnector3">
            <a:avLst>
              <a:gd name="adj1" fmla="val 45528"/>
            </a:avLst>
          </a:prstGeom>
          <a:ln w="28575">
            <a:solidFill>
              <a:schemeClr val="accent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en angle 10"/>
          <p:cNvCxnSpPr/>
          <p:nvPr userDrawn="1"/>
        </p:nvCxnSpPr>
        <p:spPr>
          <a:xfrm>
            <a:off x="3651723" y="5412656"/>
            <a:ext cx="2786082" cy="642942"/>
          </a:xfrm>
          <a:prstGeom prst="bentConnector3">
            <a:avLst>
              <a:gd name="adj1" fmla="val 28636"/>
            </a:avLst>
          </a:prstGeom>
          <a:ln w="28575">
            <a:solidFill>
              <a:srgbClr val="AFAFB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Espace réservé du texte 40"/>
          <p:cNvSpPr>
            <a:spLocks noGrp="1"/>
          </p:cNvSpPr>
          <p:nvPr>
            <p:ph type="body" sz="quarter" idx="12"/>
          </p:nvPr>
        </p:nvSpPr>
        <p:spPr>
          <a:xfrm>
            <a:off x="1294269" y="1054938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="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3" name="Espace réservé pour une image  48"/>
          <p:cNvSpPr>
            <a:spLocks noGrp="1"/>
          </p:cNvSpPr>
          <p:nvPr>
            <p:ph type="pic" sz="quarter" idx="17"/>
          </p:nvPr>
        </p:nvSpPr>
        <p:spPr>
          <a:xfrm>
            <a:off x="5937739" y="1840756"/>
            <a:ext cx="3786188" cy="3786187"/>
          </a:xfrm>
          <a:prstGeom prst="rect">
            <a:avLst/>
          </a:prstGeom>
        </p:spPr>
        <p:txBody>
          <a:bodyPr/>
          <a:lstStyle>
            <a:lvl1pPr>
              <a:defRPr sz="2800"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15" name="Espace réservé du texte 40"/>
          <p:cNvSpPr>
            <a:spLocks noGrp="1"/>
          </p:cNvSpPr>
          <p:nvPr>
            <p:ph type="body" sz="quarter" idx="18"/>
          </p:nvPr>
        </p:nvSpPr>
        <p:spPr>
          <a:xfrm>
            <a:off x="1294269" y="2074120"/>
            <a:ext cx="2357454" cy="78581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6" name="Espace réservé du texte 40"/>
          <p:cNvSpPr>
            <a:spLocks noGrp="1"/>
          </p:cNvSpPr>
          <p:nvPr>
            <p:ph type="body" sz="quarter" idx="19"/>
          </p:nvPr>
        </p:nvSpPr>
        <p:spPr>
          <a:xfrm>
            <a:off x="1294269" y="3088540"/>
            <a:ext cx="2357454" cy="78581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7" name="Espace réservé du texte 40"/>
          <p:cNvSpPr>
            <a:spLocks noGrp="1"/>
          </p:cNvSpPr>
          <p:nvPr>
            <p:ph type="body" sz="quarter" idx="20"/>
          </p:nvPr>
        </p:nvSpPr>
        <p:spPr>
          <a:xfrm>
            <a:off x="1294269" y="4126772"/>
            <a:ext cx="2357454" cy="78581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18" name="Espace réservé du texte 40"/>
          <p:cNvSpPr>
            <a:spLocks noGrp="1"/>
          </p:cNvSpPr>
          <p:nvPr>
            <p:ph type="body" sz="quarter" idx="21"/>
          </p:nvPr>
        </p:nvSpPr>
        <p:spPr>
          <a:xfrm>
            <a:off x="1294269" y="5126904"/>
            <a:ext cx="2357454" cy="78581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/>
          <a:lstStyle>
            <a:lvl1pPr>
              <a:buFontTx/>
              <a:buBlip>
                <a:blip r:embed="rId3"/>
              </a:buBlip>
              <a:defRPr sz="1400" baseline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sz="1400" baseline="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endParaRPr lang="fr-FR" dirty="0" smtClean="0"/>
          </a:p>
        </p:txBody>
      </p:sp>
      <p:sp>
        <p:nvSpPr>
          <p:cNvPr id="28" name="Rectangle 2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19" name="Rectangle 18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0" name="ZoneTexte 19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1" name="ZoneTexte 2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22" name="Image 2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6796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contenu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2666374" y="1453660"/>
            <a:ext cx="7010450" cy="483615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11" name="Rectangle 10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2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ZoneTexte 5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ZoneTexte 6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614757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gauche  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/>
          </p:nvPr>
        </p:nvSpPr>
        <p:spPr>
          <a:xfrm>
            <a:off x="4557132" y="1430214"/>
            <a:ext cx="7010450" cy="4837724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smtClean="0"/>
              <a:t>Sixième niveau</a:t>
            </a:r>
          </a:p>
          <a:p>
            <a:pPr lvl="6"/>
            <a:r>
              <a:rPr lang="fr-FR" dirty="0" smtClean="0"/>
              <a:t>Septième niveau</a:t>
            </a:r>
          </a:p>
          <a:p>
            <a:pPr lvl="7"/>
            <a:r>
              <a:rPr lang="fr-FR" dirty="0" smtClean="0"/>
              <a:t>Huitième niveau</a:t>
            </a:r>
          </a:p>
          <a:p>
            <a:pPr lvl="8"/>
            <a:r>
              <a:rPr lang="fr-FR" dirty="0" smtClean="0"/>
              <a:t>Neuvième niveau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9599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contenu 13"/>
          <p:cNvSpPr>
            <a:spLocks noGrp="1"/>
          </p:cNvSpPr>
          <p:nvPr>
            <p:ph sz="quarter" idx="10" hasCustomPrompt="1"/>
          </p:nvPr>
        </p:nvSpPr>
        <p:spPr>
          <a:xfrm>
            <a:off x="1226342" y="1272843"/>
            <a:ext cx="9739313" cy="5286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baseline="0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 sz="18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 sz="16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 sz="14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 sz="1200" baseline="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 sz="1050">
                <a:solidFill>
                  <a:srgbClr val="0C2858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 texte</a:t>
            </a:r>
          </a:p>
        </p:txBody>
      </p:sp>
      <p:sp>
        <p:nvSpPr>
          <p:cNvPr id="6" name="Rectangle 5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rgbClr val="224A90"/>
              </a:solidFill>
              <a:latin typeface="Candara" panose="020E0502030303020204" pitchFamily="34" charset="0"/>
            </a:endParaRPr>
          </a:p>
        </p:txBody>
      </p:sp>
      <p:sp>
        <p:nvSpPr>
          <p:cNvPr id="7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940684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menu centré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sp>
        <p:nvSpPr>
          <p:cNvPr id="5" name="Rectangle 4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ZoneTexte 7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9" name="ZoneTexte 8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4"/>
          </p:nvPr>
        </p:nvSpPr>
        <p:spPr>
          <a:xfrm>
            <a:off x="8610600" y="6594908"/>
            <a:ext cx="2743200" cy="25991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219354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légend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1378039" y="1299373"/>
            <a:ext cx="3008313" cy="1162050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 sz="2800" b="1"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Espace réservé du contenu 6"/>
          <p:cNvSpPr>
            <a:spLocks noGrp="1"/>
          </p:cNvSpPr>
          <p:nvPr>
            <p:ph idx="1" hasCustomPrompt="1"/>
          </p:nvPr>
        </p:nvSpPr>
        <p:spPr>
          <a:xfrm>
            <a:off x="4449873" y="1299374"/>
            <a:ext cx="6429420" cy="4844252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/>
            </a:lvl2pPr>
            <a:lvl3pPr>
              <a:buFontTx/>
              <a:buBlip>
                <a:blip r:embed="rId3"/>
              </a:buBlip>
              <a:defRPr/>
            </a:lvl3pPr>
            <a:lvl4pPr>
              <a:buFontTx/>
              <a:buBlip>
                <a:blip r:embed="rId3"/>
              </a:buBlip>
              <a:defRPr/>
            </a:lvl4pPr>
            <a:lvl5pPr>
              <a:buFontTx/>
              <a:buBlip>
                <a:blip r:embed="rId3"/>
              </a:buBlip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r>
              <a:rPr lang="fr-FR" dirty="0" smtClean="0"/>
              <a:t>Cliquez pour ajouter du texte</a:t>
            </a:r>
            <a:endParaRPr lang="fr-FR" dirty="0"/>
          </a:p>
        </p:txBody>
      </p:sp>
      <p:sp>
        <p:nvSpPr>
          <p:cNvPr id="10" name="Espace réservé du texte 7"/>
          <p:cNvSpPr>
            <a:spLocks noGrp="1"/>
          </p:cNvSpPr>
          <p:nvPr>
            <p:ph type="body" sz="half" idx="2"/>
          </p:nvPr>
        </p:nvSpPr>
        <p:spPr>
          <a:xfrm>
            <a:off x="1378039" y="2461424"/>
            <a:ext cx="3008313" cy="3682201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7pPr>
          </a:lstStyle>
          <a:p>
            <a:endParaRPr lang="fr-FR" dirty="0"/>
          </a:p>
        </p:txBody>
      </p:sp>
      <p:sp>
        <p:nvSpPr>
          <p:cNvPr id="18" name="Rectangle 17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9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2830528" y="210415"/>
            <a:ext cx="6530943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ZoneTexte 10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3"/>
          </p:nvPr>
        </p:nvSpPr>
        <p:spPr>
          <a:xfrm>
            <a:off x="8610600" y="6589658"/>
            <a:ext cx="2743200" cy="26516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019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question / repons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ctangle 58"/>
          <p:cNvSpPr/>
          <p:nvPr userDrawn="1"/>
        </p:nvSpPr>
        <p:spPr bwMode="gray">
          <a:xfrm>
            <a:off x="0" y="1"/>
            <a:ext cx="12192000" cy="853341"/>
          </a:xfrm>
          <a:prstGeom prst="rect">
            <a:avLst/>
          </a:pr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 baseline="0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texte 22"/>
          <p:cNvSpPr>
            <a:spLocks noGrp="1"/>
          </p:cNvSpPr>
          <p:nvPr>
            <p:ph type="body" sz="quarter" idx="22" hasCustomPrompt="1"/>
          </p:nvPr>
        </p:nvSpPr>
        <p:spPr>
          <a:xfrm>
            <a:off x="3098036" y="210415"/>
            <a:ext cx="5995927" cy="6429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 b="0">
                <a:solidFill>
                  <a:schemeClr val="bg1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fr-FR" dirty="0" smtClean="0"/>
              <a:t>Cliquez pour ajouter une question</a:t>
            </a:r>
            <a:endParaRPr lang="fr-FR" dirty="0"/>
          </a:p>
        </p:txBody>
      </p:sp>
      <p:sp>
        <p:nvSpPr>
          <p:cNvPr id="7" name="Espace réservé du contenu 16"/>
          <p:cNvSpPr>
            <a:spLocks noGrp="1"/>
          </p:cNvSpPr>
          <p:nvPr>
            <p:ph sz="quarter" idx="23"/>
          </p:nvPr>
        </p:nvSpPr>
        <p:spPr>
          <a:xfrm>
            <a:off x="1481871" y="1574800"/>
            <a:ext cx="9144000" cy="4143375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5pPr>
            <a:lvl6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6pPr>
            <a:lvl7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7pPr>
            <a:lvl8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8pPr>
            <a:lvl9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9pPr>
          </a:lstStyle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</a:p>
          <a:p>
            <a:pPr lvl="5"/>
            <a:r>
              <a:rPr lang="fr-FR" dirty="0" err="1" smtClean="0"/>
              <a:t>Ddd</a:t>
            </a:r>
            <a:endParaRPr lang="fr-FR" dirty="0" smtClean="0"/>
          </a:p>
          <a:p>
            <a:pPr lvl="6"/>
            <a:r>
              <a:rPr lang="fr-FR" dirty="0" err="1" smtClean="0"/>
              <a:t>Ssss</a:t>
            </a:r>
            <a:endParaRPr lang="fr-FR" dirty="0" smtClean="0"/>
          </a:p>
          <a:p>
            <a:pPr lvl="7"/>
            <a:r>
              <a:rPr lang="fr-FR" dirty="0" err="1" smtClean="0"/>
              <a:t>Ddddd</a:t>
            </a:r>
            <a:endParaRPr lang="fr-FR" dirty="0" smtClean="0"/>
          </a:p>
          <a:p>
            <a:pPr lvl="8"/>
            <a:r>
              <a:rPr lang="fr-FR" dirty="0" err="1" smtClean="0"/>
              <a:t>dddddd</a:t>
            </a:r>
            <a:endParaRPr lang="fr-FR" dirty="0"/>
          </a:p>
        </p:txBody>
      </p:sp>
      <p:pic>
        <p:nvPicPr>
          <p:cNvPr id="2" name="Image 1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980" y="2294481"/>
            <a:ext cx="2696061" cy="4413741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24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9760" y="150943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19428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Titre de section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re 3"/>
          <p:cNvSpPr>
            <a:spLocks noGrp="1"/>
          </p:cNvSpPr>
          <p:nvPr>
            <p:ph type="title" hasCustomPrompt="1"/>
          </p:nvPr>
        </p:nvSpPr>
        <p:spPr>
          <a:xfrm>
            <a:off x="2008337" y="3690713"/>
            <a:ext cx="7772400" cy="13620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C2858"/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9" name="Espace réservé du texte 4"/>
          <p:cNvSpPr>
            <a:spLocks noGrp="1"/>
          </p:cNvSpPr>
          <p:nvPr>
            <p:ph type="body" idx="1"/>
          </p:nvPr>
        </p:nvSpPr>
        <p:spPr>
          <a:xfrm>
            <a:off x="2008337" y="2190526"/>
            <a:ext cx="7772400" cy="1500187"/>
          </a:xfrm>
          <a:prstGeom prst="rect">
            <a:avLst/>
          </a:prstGeom>
        </p:spPr>
        <p:txBody>
          <a:bodyPr/>
          <a:lstStyle>
            <a:lvl1pPr>
              <a:buFontTx/>
              <a:buBlip>
                <a:blip r:embed="rId3"/>
              </a:buBlip>
              <a:defRPr>
                <a:solidFill>
                  <a:srgbClr val="224A90"/>
                </a:solidFill>
                <a:latin typeface="Candara" panose="020E0502030303020204" pitchFamily="34" charset="0"/>
                <a:cs typeface="Arial" pitchFamily="34" charset="0"/>
              </a:defRPr>
            </a:lvl1pPr>
            <a:lvl2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2pPr>
            <a:lvl3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3pPr>
            <a:lvl4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4pPr>
            <a:lvl5pPr>
              <a:buFontTx/>
              <a:buBlip>
                <a:blip r:embed="rId3"/>
              </a:buBlip>
              <a:defRPr>
                <a:solidFill>
                  <a:srgbClr val="0C2858"/>
                </a:solidFill>
              </a:defRPr>
            </a:lvl5pPr>
            <a:lvl6pPr>
              <a:buFontTx/>
              <a:buBlip>
                <a:blip r:embed="rId3"/>
              </a:buBlip>
              <a:defRPr/>
            </a:lvl6pPr>
            <a:lvl7pPr>
              <a:buFontTx/>
              <a:buBlip>
                <a:blip r:embed="rId3"/>
              </a:buBlip>
              <a:defRPr/>
            </a:lvl7pPr>
          </a:lstStyle>
          <a:p>
            <a:endParaRPr lang="fr-FR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08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932852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5" name="ZoneTexte 4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ZoneTexte 5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sz="1200"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EEDE65BD-EB93-4D42-8B7F-BC51D001135F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84720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age vide 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ZoneTexte 3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58394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604000"/>
            <a:ext cx="2743200" cy="252947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823200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Présentation d'équip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EF70765A-4598-4D75-8EBE-B820808F655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Our Team LAYOUT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="" xmlns:a16="http://schemas.microsoft.com/office/drawing/2014/main" id="{CA1A6E33-8A0F-4192-83F6-2FB90AE8DE7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3650190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>
            <a:extLst>
              <a:ext uri="{FF2B5EF4-FFF2-40B4-BE49-F238E27FC236}">
                <a16:creationId xmlns="" xmlns:a16="http://schemas.microsoft.com/office/drawing/2014/main" id="{B7332FD6-4CCE-4EA6-A914-847EA767CDE7}"/>
              </a:ext>
            </a:extLst>
          </p:cNvPr>
          <p:cNvSpPr>
            <a:spLocks noGrp="1"/>
          </p:cNvSpPr>
          <p:nvPr>
            <p:ph type="pic" idx="16" hasCustomPrompt="1"/>
          </p:nvPr>
        </p:nvSpPr>
        <p:spPr>
          <a:xfrm>
            <a:off x="6403397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="" xmlns:a16="http://schemas.microsoft.com/office/drawing/2014/main" id="{5A41DCAB-7A97-4D72-8703-2A5EBB6B4047}"/>
              </a:ext>
            </a:extLst>
          </p:cNvPr>
          <p:cNvSpPr>
            <a:spLocks noGrp="1"/>
          </p:cNvSpPr>
          <p:nvPr>
            <p:ph type="pic" idx="17" hasCustomPrompt="1"/>
          </p:nvPr>
        </p:nvSpPr>
        <p:spPr>
          <a:xfrm>
            <a:off x="915660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="" xmlns:a16="http://schemas.microsoft.com/office/drawing/2014/main" id="{DE59F880-57D5-4D69-ADDA-A3030C94684E}"/>
              </a:ext>
            </a:extLst>
          </p:cNvPr>
          <p:cNvSpPr>
            <a:spLocks noGrp="1"/>
          </p:cNvSpPr>
          <p:nvPr>
            <p:ph type="pic" idx="18" hasCustomPrompt="1"/>
          </p:nvPr>
        </p:nvSpPr>
        <p:spPr>
          <a:xfrm>
            <a:off x="896983" y="1769412"/>
            <a:ext cx="2124000" cy="2095028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Candara" panose="020E0502030303020204" pitchFamily="34" charset="0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9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664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bloc d'image unique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5343D5AB-FDE8-4863-8B0B-FF0EDBC68861}"/>
              </a:ext>
            </a:extLst>
          </p:cNvPr>
          <p:cNvSpPr/>
          <p:nvPr userDrawn="1"/>
        </p:nvSpPr>
        <p:spPr>
          <a:xfrm>
            <a:off x="3657599" y="1899950"/>
            <a:ext cx="7513502" cy="329035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0C96F43-3876-47CC-B363-9FBE2E05752F}"/>
              </a:ext>
            </a:extLst>
          </p:cNvPr>
          <p:cNvSpPr/>
          <p:nvPr userDrawn="1"/>
        </p:nvSpPr>
        <p:spPr>
          <a:xfrm rot="20400000">
            <a:off x="1053734" y="2229400"/>
            <a:ext cx="2882538" cy="3413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4127DCA-3196-491D-86F7-98470FD4534B}"/>
              </a:ext>
            </a:extLst>
          </p:cNvPr>
          <p:cNvSpPr/>
          <p:nvPr userDrawn="1"/>
        </p:nvSpPr>
        <p:spPr>
          <a:xfrm rot="20640000">
            <a:off x="1079861" y="2203273"/>
            <a:ext cx="2882538" cy="341376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C0F3D9F4-8CA6-4676-B29C-CF1677EB90FF}"/>
              </a:ext>
            </a:extLst>
          </p:cNvPr>
          <p:cNvSpPr/>
          <p:nvPr userDrawn="1"/>
        </p:nvSpPr>
        <p:spPr>
          <a:xfrm rot="20971299">
            <a:off x="1114697" y="2133601"/>
            <a:ext cx="2882538" cy="34137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" name="그림 개체 틀 2">
            <a:extLst>
              <a:ext uri="{FF2B5EF4-FFF2-40B4-BE49-F238E27FC236}">
                <a16:creationId xmlns="" xmlns:a16="http://schemas.microsoft.com/office/drawing/2014/main" id="{BCD635CC-1412-43AB-9F1C-D19087A8B8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 rot="20971299">
            <a:off x="1195968" y="2286619"/>
            <a:ext cx="2598070" cy="235505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3" name="Text Placeholder 9">
            <a:extLst>
              <a:ext uri="{FF2B5EF4-FFF2-40B4-BE49-F238E27FC236}">
                <a16:creationId xmlns="" xmlns:a16="http://schemas.microsoft.com/office/drawing/2014/main" id="{A92F2F0B-AB18-4F91-BFCD-5E07920CEC1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5"/>
          </p:nvPr>
        </p:nvSpPr>
        <p:spPr>
          <a:xfrm>
            <a:off x="8610600" y="6594908"/>
            <a:ext cx="2743200" cy="262038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3" name="Image 1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2950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Séparateu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1" y="0"/>
            <a:ext cx="12186577" cy="6858000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" name="ZoneTexte 3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" name="ZoneTexte 4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0"/>
          </p:nvPr>
        </p:nvSpPr>
        <p:spPr>
          <a:xfrm>
            <a:off x="8610600" y="6594908"/>
            <a:ext cx="2743200" cy="262036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227" y="316520"/>
            <a:ext cx="1580763" cy="537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44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T Contenu avec 4 bloc d'images"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21">
            <a:extLst>
              <a:ext uri="{FF2B5EF4-FFF2-40B4-BE49-F238E27FC236}">
                <a16:creationId xmlns="" xmlns:a16="http://schemas.microsoft.com/office/drawing/2014/main" id="{FB08BDAF-A042-4560-BBD8-F1CA5D9DB15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7690341" y="2999128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20" name="Picture Placeholder 19">
            <a:extLst>
              <a:ext uri="{FF2B5EF4-FFF2-40B4-BE49-F238E27FC236}">
                <a16:creationId xmlns="" xmlns:a16="http://schemas.microsoft.com/office/drawing/2014/main" id="{E375B096-EBDB-4C71-BACA-9F780BF7023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4674653" y="3623107"/>
            <a:ext cx="2785716" cy="2770089"/>
          </a:xfrm>
          <a:custGeom>
            <a:avLst/>
            <a:gdLst>
              <a:gd name="connsiteX0" fmla="*/ 1137861 w 2785716"/>
              <a:gd name="connsiteY0" fmla="*/ 0 h 2770089"/>
              <a:gd name="connsiteX1" fmla="*/ 2785716 w 2785716"/>
              <a:gd name="connsiteY1" fmla="*/ 1140221 h 2770089"/>
              <a:gd name="connsiteX2" fmla="*/ 1657942 w 2785716"/>
              <a:gd name="connsiteY2" fmla="*/ 2770089 h 2770089"/>
              <a:gd name="connsiteX3" fmla="*/ 1626789 w 2785716"/>
              <a:gd name="connsiteY3" fmla="*/ 2770089 h 2770089"/>
              <a:gd name="connsiteX4" fmla="*/ 0 w 2785716"/>
              <a:gd name="connsiteY4" fmla="*/ 1644444 h 27700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85716" h="2770089">
                <a:moveTo>
                  <a:pt x="1137861" y="0"/>
                </a:moveTo>
                <a:lnTo>
                  <a:pt x="2785716" y="1140221"/>
                </a:lnTo>
                <a:lnTo>
                  <a:pt x="1657942" y="2770089"/>
                </a:lnTo>
                <a:lnTo>
                  <a:pt x="1626789" y="2770089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="" xmlns:a16="http://schemas.microsoft.com/office/drawing/2014/main" id="{31F3A08B-34AD-476C-9953-B19BAF7F628C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893127" y="1209715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18" name="Picture Placeholder 17">
            <a:extLst>
              <a:ext uri="{FF2B5EF4-FFF2-40B4-BE49-F238E27FC236}">
                <a16:creationId xmlns="" xmlns:a16="http://schemas.microsoft.com/office/drawing/2014/main" id="{164DE5B1-7A92-485E-BF4B-DC34DB0ECFFE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877439" y="1833693"/>
            <a:ext cx="2785716" cy="2784666"/>
          </a:xfrm>
          <a:custGeom>
            <a:avLst/>
            <a:gdLst>
              <a:gd name="connsiteX0" fmla="*/ 1137861 w 2785716"/>
              <a:gd name="connsiteY0" fmla="*/ 0 h 2784666"/>
              <a:gd name="connsiteX1" fmla="*/ 2785716 w 2785716"/>
              <a:gd name="connsiteY1" fmla="*/ 1140221 h 2784666"/>
              <a:gd name="connsiteX2" fmla="*/ 1647855 w 2785716"/>
              <a:gd name="connsiteY2" fmla="*/ 2784666 h 2784666"/>
              <a:gd name="connsiteX3" fmla="*/ 0 w 2785716"/>
              <a:gd name="connsiteY3" fmla="*/ 1644444 h 2784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85716" h="2784666">
                <a:moveTo>
                  <a:pt x="1137861" y="0"/>
                </a:moveTo>
                <a:lnTo>
                  <a:pt x="2785716" y="1140221"/>
                </a:lnTo>
                <a:lnTo>
                  <a:pt x="1647855" y="2784666"/>
                </a:lnTo>
                <a:lnTo>
                  <a:pt x="0" y="1644444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="" xmlns:a16="http://schemas.microsoft.com/office/drawing/2014/main" id="{D6D283E2-312F-41C5-9422-DB6C85B4455D}"/>
              </a:ext>
            </a:extLst>
          </p:cNvPr>
          <p:cNvSpPr/>
          <p:nvPr userDrawn="1"/>
        </p:nvSpPr>
        <p:spPr>
          <a:xfrm flipH="1">
            <a:off x="9483952" y="2398143"/>
            <a:ext cx="2708047" cy="3413083"/>
          </a:xfrm>
          <a:custGeom>
            <a:avLst/>
            <a:gdLst>
              <a:gd name="connsiteX0" fmla="*/ 0 w 2708047"/>
              <a:gd name="connsiteY0" fmla="*/ 0 h 3335839"/>
              <a:gd name="connsiteX1" fmla="*/ 347734 w 2708047"/>
              <a:gd name="connsiteY1" fmla="*/ 0 h 3335839"/>
              <a:gd name="connsiteX2" fmla="*/ 2708047 w 2708047"/>
              <a:gd name="connsiteY2" fmla="*/ 3335839 h 3335839"/>
              <a:gd name="connsiteX3" fmla="*/ 0 w 2708047"/>
              <a:gd name="connsiteY3" fmla="*/ 3335839 h 3335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708047" h="3335839">
                <a:moveTo>
                  <a:pt x="0" y="0"/>
                </a:moveTo>
                <a:lnTo>
                  <a:pt x="347734" y="0"/>
                </a:lnTo>
                <a:lnTo>
                  <a:pt x="2708047" y="3335839"/>
                </a:lnTo>
                <a:lnTo>
                  <a:pt x="0" y="3335839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Freeform: Shape 12">
            <a:extLst>
              <a:ext uri="{FF2B5EF4-FFF2-40B4-BE49-F238E27FC236}">
                <a16:creationId xmlns="" xmlns:a16="http://schemas.microsoft.com/office/drawing/2014/main" id="{B1AAC7CE-37C6-4882-8A2F-D617C7403A00}"/>
              </a:ext>
            </a:extLst>
          </p:cNvPr>
          <p:cNvSpPr/>
          <p:nvPr userDrawn="1"/>
        </p:nvSpPr>
        <p:spPr>
          <a:xfrm flipH="1">
            <a:off x="0" y="1819635"/>
            <a:ext cx="6869544" cy="3399346"/>
          </a:xfrm>
          <a:custGeom>
            <a:avLst/>
            <a:gdLst>
              <a:gd name="connsiteX0" fmla="*/ 6869544 w 6869544"/>
              <a:gd name="connsiteY0" fmla="*/ 0 h 3399346"/>
              <a:gd name="connsiteX1" fmla="*/ 0 w 6869544"/>
              <a:gd name="connsiteY1" fmla="*/ 0 h 3399346"/>
              <a:gd name="connsiteX2" fmla="*/ 2360312 w 6869544"/>
              <a:gd name="connsiteY2" fmla="*/ 3399346 h 3399346"/>
              <a:gd name="connsiteX3" fmla="*/ 6869544 w 6869544"/>
              <a:gd name="connsiteY3" fmla="*/ 3399346 h 3399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9544" h="3399346">
                <a:moveTo>
                  <a:pt x="6869544" y="0"/>
                </a:moveTo>
                <a:lnTo>
                  <a:pt x="0" y="0"/>
                </a:lnTo>
                <a:lnTo>
                  <a:pt x="2360312" y="3399346"/>
                </a:lnTo>
                <a:lnTo>
                  <a:pt x="6869544" y="3399346"/>
                </a:lnTo>
                <a:close/>
              </a:path>
            </a:pathLst>
          </a:custGeom>
          <a:solidFill>
            <a:srgbClr val="224A9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604000"/>
            <a:ext cx="12189288" cy="254000"/>
          </a:xfrm>
          <a:prstGeom prst="rect">
            <a:avLst/>
          </a:prstGeom>
          <a:solidFill>
            <a:srgbClr val="224A9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ZoneTexte 8"/>
          <p:cNvSpPr txBox="1"/>
          <p:nvPr userDrawn="1"/>
        </p:nvSpPr>
        <p:spPr>
          <a:xfrm>
            <a:off x="249115" y="6594908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10" name="ZoneTexte 9"/>
          <p:cNvSpPr txBox="1"/>
          <p:nvPr userDrawn="1"/>
        </p:nvSpPr>
        <p:spPr>
          <a:xfrm>
            <a:off x="5269632" y="6600092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21"/>
          </p:nvPr>
        </p:nvSpPr>
        <p:spPr>
          <a:xfrm>
            <a:off x="8610600" y="6594908"/>
            <a:ext cx="2743200" cy="26203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Candara" panose="020E0502030303020204" pitchFamily="34" charset="0"/>
              </a:defRPr>
            </a:lvl1pPr>
          </a:lstStyle>
          <a:p>
            <a:fld id="{4B598DDB-A902-48C8-9CD3-58F7F0DA2EE5}" type="slidenum">
              <a:rPr lang="fr-FR" smtClean="0"/>
              <a:pPr/>
              <a:t>‹N°›</a:t>
            </a:fld>
            <a:endParaRPr lang="fr-FR" dirty="0"/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505" b="32308"/>
          <a:stretch/>
        </p:blipFill>
        <p:spPr>
          <a:xfrm>
            <a:off x="10253121" y="228385"/>
            <a:ext cx="1568194" cy="56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5856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5.xml"/><Relationship Id="rId18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28.xml"/><Relationship Id="rId3" Type="http://schemas.openxmlformats.org/officeDocument/2006/relationships/slideLayout" Target="../slideLayouts/slideLayout5.xml"/><Relationship Id="rId21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36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9.xml"/><Relationship Id="rId25" Type="http://schemas.openxmlformats.org/officeDocument/2006/relationships/slideLayout" Target="../slideLayouts/slideLayout27.xml"/><Relationship Id="rId3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22.xml"/><Relationship Id="rId29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24" Type="http://schemas.openxmlformats.org/officeDocument/2006/relationships/slideLayout" Target="../slideLayouts/slideLayout26.xml"/><Relationship Id="rId32" Type="http://schemas.openxmlformats.org/officeDocument/2006/relationships/slideLayout" Target="../slideLayouts/slideLayout34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23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30.xml"/><Relationship Id="rId36" Type="http://schemas.openxmlformats.org/officeDocument/2006/relationships/theme" Target="../theme/theme2.xml"/><Relationship Id="rId10" Type="http://schemas.openxmlformats.org/officeDocument/2006/relationships/slideLayout" Target="../slideLayouts/slideLayout12.xml"/><Relationship Id="rId19" Type="http://schemas.openxmlformats.org/officeDocument/2006/relationships/slideLayout" Target="../slideLayouts/slideLayout21.xml"/><Relationship Id="rId31" Type="http://schemas.openxmlformats.org/officeDocument/2006/relationships/slideLayout" Target="../slideLayouts/slideLayout33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Relationship Id="rId22" Type="http://schemas.openxmlformats.org/officeDocument/2006/relationships/slideLayout" Target="../slideLayouts/slideLayout24.xml"/><Relationship Id="rId27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7.xml"/><Relationship Id="rId8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5990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98DDB-A902-48C8-9CD3-58F7F0DA2EE5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15311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71" r:id="rId17"/>
    <p:sldLayoutId id="2147483672" r:id="rId18"/>
    <p:sldLayoutId id="2147483691" r:id="rId19"/>
    <p:sldLayoutId id="2147483699" r:id="rId20"/>
    <p:sldLayoutId id="2147483700" r:id="rId21"/>
    <p:sldLayoutId id="2147483706" r:id="rId22"/>
    <p:sldLayoutId id="2147483694" r:id="rId23"/>
    <p:sldLayoutId id="2147483695" r:id="rId24"/>
    <p:sldLayoutId id="2147483696" r:id="rId25"/>
    <p:sldLayoutId id="2147483707" r:id="rId26"/>
    <p:sldLayoutId id="2147483692" r:id="rId27"/>
    <p:sldLayoutId id="2147483704" r:id="rId28"/>
    <p:sldLayoutId id="2147483697" r:id="rId29"/>
    <p:sldLayoutId id="2147483705" r:id="rId30"/>
    <p:sldLayoutId id="2147483703" r:id="rId31"/>
    <p:sldLayoutId id="2147483708" r:id="rId32"/>
    <p:sldLayoutId id="2147483711" r:id="rId33"/>
    <p:sldLayoutId id="2147483709" r:id="rId34"/>
    <p:sldLayoutId id="2147483710" r:id="rId35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E65BD-EB93-4D42-8B7F-BC51D001135F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984080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afreetech.com/clients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7">
            <a:extLst>
              <a:ext uri="{FF2B5EF4-FFF2-40B4-BE49-F238E27FC236}">
                <a16:creationId xmlns="" xmlns:a16="http://schemas.microsoft.com/office/drawing/2014/main" id="{03B4C724-0776-4328-8F0A-B72DA1579537}"/>
              </a:ext>
            </a:extLst>
          </p:cNvPr>
          <p:cNvSpPr txBox="1"/>
          <p:nvPr/>
        </p:nvSpPr>
        <p:spPr>
          <a:xfrm>
            <a:off x="150126" y="5576075"/>
            <a:ext cx="11510644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fr-FR" sz="4400" b="1" dirty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PRÉSENTATION DE </a:t>
            </a:r>
            <a:r>
              <a:rPr lang="fr-FR" sz="4400" b="1" dirty="0" smtClean="0">
                <a:solidFill>
                  <a:schemeClr val="accent2">
                    <a:lumMod val="50000"/>
                  </a:schemeClr>
                </a:solidFill>
                <a:latin typeface="Candara" panose="020E0502030303020204" pitchFamily="34" charset="0"/>
              </a:rPr>
              <a:t>SPRING BOOT DE JAVA </a:t>
            </a:r>
            <a:endParaRPr lang="fr-FR" sz="4400" b="1" dirty="0">
              <a:solidFill>
                <a:schemeClr val="accent2">
                  <a:lumMod val="50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3403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10</a:t>
            </a:fld>
            <a:endParaRPr lang="fr-FR" dirty="0"/>
          </a:p>
        </p:txBody>
      </p:sp>
      <p:sp>
        <p:nvSpPr>
          <p:cNvPr id="3" name="TextBox 18">
            <a:extLst>
              <a:ext uri="{FF2B5EF4-FFF2-40B4-BE49-F238E27FC236}">
                <a16:creationId xmlns=""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961190" y="1185506"/>
            <a:ext cx="54550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Ouvrir un navigateur et entrée (Spring </a:t>
            </a:r>
            <a:r>
              <a:rPr lang="en-US" altLang="ko-K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Initialzr</a:t>
            </a:r>
            <a:r>
              <a:rPr lang="en-US" altLang="ko-KR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)</a:t>
            </a:r>
            <a:endParaRPr lang="en-US" altLang="ko-KR" sz="20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4" name="TextBox 18">
            <a:extLst>
              <a:ext uri="{FF2B5EF4-FFF2-40B4-BE49-F238E27FC236}">
                <a16:creationId xmlns="" xmlns:a16="http://schemas.microsoft.com/office/drawing/2014/main" id="{2106AE42-381B-4181-99FF-C01ED1B820A7}"/>
              </a:ext>
            </a:extLst>
          </p:cNvPr>
          <p:cNvSpPr txBox="1"/>
          <p:nvPr/>
        </p:nvSpPr>
        <p:spPr>
          <a:xfrm>
            <a:off x="2731276" y="359097"/>
            <a:ext cx="6056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2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- </a:t>
            </a:r>
            <a:r>
              <a:rPr lang="en-US" altLang="ko-KR" sz="2800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Configuré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28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et le téléchager </a:t>
            </a:r>
            <a:r>
              <a:rPr lang="en-US" altLang="ko-K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projet </a:t>
            </a:r>
            <a:endParaRPr lang="en-US" altLang="ko-KR" sz="28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8456" y="629413"/>
            <a:ext cx="1733792" cy="847843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907" y="1585616"/>
            <a:ext cx="10137893" cy="47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030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11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56635" y="329174"/>
            <a:ext cx="6862740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Structure d’un project spring boot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3863" y="652339"/>
            <a:ext cx="1733792" cy="847843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1003" y="1156771"/>
            <a:ext cx="7348250" cy="5015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031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Espace réservé du numéro de diapositive 27"/>
          <p:cNvSpPr>
            <a:spLocks noGrp="1"/>
          </p:cNvSpPr>
          <p:nvPr>
            <p:ph type="sldNum" sz="quarter" idx="11"/>
          </p:nvPr>
        </p:nvSpPr>
        <p:spPr>
          <a:xfrm>
            <a:off x="8737209" y="7129489"/>
            <a:ext cx="2743200" cy="262037"/>
          </a:xfrm>
        </p:spPr>
        <p:txBody>
          <a:bodyPr/>
          <a:lstStyle/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29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 txBox="1">
            <a:spLocks/>
          </p:cNvSpPr>
          <p:nvPr/>
        </p:nvSpPr>
        <p:spPr>
          <a:xfrm>
            <a:off x="363470" y="694902"/>
            <a:ext cx="10409129" cy="1333793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Comment compiler et executer un project spring boot</a:t>
            </a:r>
            <a:endParaRPr lang="en-US" dirty="0"/>
          </a:p>
        </p:txBody>
      </p:sp>
      <p:sp>
        <p:nvSpPr>
          <p:cNvPr id="61" name="Espace réservé du numéro de diapositive 37"/>
          <p:cNvSpPr txBox="1">
            <a:spLocks/>
          </p:cNvSpPr>
          <p:nvPr/>
        </p:nvSpPr>
        <p:spPr>
          <a:xfrm>
            <a:off x="8889609" y="7281889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12</a:t>
            </a:fld>
            <a:endParaRPr lang="fr-FR" dirty="0"/>
          </a:p>
        </p:txBody>
      </p:sp>
      <p:sp>
        <p:nvSpPr>
          <p:cNvPr id="68" name="Rectangle 14"/>
          <p:cNvSpPr>
            <a:spLocks noChangeArrowheads="1"/>
          </p:cNvSpPr>
          <p:nvPr/>
        </p:nvSpPr>
        <p:spPr bwMode="auto">
          <a:xfrm>
            <a:off x="1211060937" y="42212"/>
            <a:ext cx="1784350" cy="0"/>
          </a:xfrm>
          <a:prstGeom prst="rect">
            <a:avLst/>
          </a:prstGeom>
          <a:solidFill>
            <a:srgbClr val="1E1E1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53958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  </a:t>
            </a:r>
            <a:r>
              <a:rPr kumimoji="0" lang="fr-FR" sz="7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>    Fr</a:t>
            </a: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  <a:hlinkClick r:id="rId3"/>
              </a:rPr>
              <a:t>ançais</a:t>
            </a:r>
            <a:endParaRPr kumimoji="0" lang="fr-FR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  <a:t/>
            </a:r>
            <a:br>
              <a:rPr kumimoji="0" lang="fr-FR" sz="900" b="0" i="0" u="none" strike="noStrike" cap="none" normalizeH="0" baseline="0" dirty="0" smtClean="0">
                <a:ln>
                  <a:noFill/>
                </a:ln>
                <a:solidFill>
                  <a:srgbClr val="BDBDBD"/>
                </a:solidFill>
                <a:effectLst/>
                <a:latin typeface="Roboto"/>
              </a:rPr>
            </a:br>
            <a:endParaRPr kumimoji="0" lang="fr-FR" sz="900" b="0" i="0" u="none" strike="noStrike" cap="none" normalizeH="0" baseline="0" dirty="0" smtClean="0">
              <a:ln>
                <a:noFill/>
              </a:ln>
              <a:solidFill>
                <a:srgbClr val="BDBDBD"/>
              </a:solidFill>
              <a:effectLst/>
              <a:latin typeface="Roboto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711" y="3329167"/>
            <a:ext cx="8596098" cy="2108199"/>
          </a:xfrm>
          <a:prstGeom prst="rect">
            <a:avLst/>
          </a:prstGeom>
        </p:spPr>
      </p:pic>
      <p:sp>
        <p:nvSpPr>
          <p:cNvPr id="9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108461" y="2417321"/>
            <a:ext cx="473731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Compiler un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794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13</a:t>
            </a:fld>
            <a:endParaRPr 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963" y="1666267"/>
            <a:ext cx="6257581" cy="284990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430" y="4757404"/>
            <a:ext cx="9144000" cy="888469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445743" y="717232"/>
            <a:ext cx="6544020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Suite de la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Compiler 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un </a:t>
            </a:r>
            <a:r>
              <a:rPr lang="en-US" altLang="ko-KR" sz="28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sprint boot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99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879836" y="1122055"/>
            <a:ext cx="631666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Avantage d’utilisé spring boot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9" name="TextBox 9">
            <a:extLst>
              <a:ext uri="{FF2B5EF4-FFF2-40B4-BE49-F238E27FC236}">
                <a16:creationId xmlns=""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011784" y="2547206"/>
            <a:ext cx="75868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La gestion de la sécurité en utilisent le SPRING SECURITE 6, qui gére authentification et autorisation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35" name="TextBox 15">
            <a:extLst>
              <a:ext uri="{FF2B5EF4-FFF2-40B4-BE49-F238E27FC236}">
                <a16:creationId xmlns=""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011785" y="4197814"/>
            <a:ext cx="69704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b="1" dirty="0">
                <a:solidFill>
                  <a:schemeClr val="accent3"/>
                </a:solidFill>
              </a:rPr>
              <a:t>Spring Boot s'intègre particulièrement bien dans une architecture orientée micro services.</a:t>
            </a:r>
          </a:p>
        </p:txBody>
      </p:sp>
      <p:sp>
        <p:nvSpPr>
          <p:cNvPr id="29" name="Espace réservé du numéro de diapositive 37"/>
          <p:cNvSpPr>
            <a:spLocks noGrp="1"/>
          </p:cNvSpPr>
          <p:nvPr/>
        </p:nvSpPr>
        <p:spPr>
          <a:xfrm>
            <a:off x="8110930" y="6332871"/>
            <a:ext cx="2743200" cy="2620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14</a:t>
            </a:fld>
            <a:endParaRPr lang="fr-FR" dirty="0"/>
          </a:p>
        </p:txBody>
      </p:sp>
      <p:sp>
        <p:nvSpPr>
          <p:cNvPr id="40" name="TextBox 9">
            <a:extLst>
              <a:ext uri="{FF2B5EF4-FFF2-40B4-BE49-F238E27FC236}">
                <a16:creationId xmlns="" xmlns:a16="http://schemas.microsoft.com/office/drawing/2014/main" id="{9BA1A5E1-4F83-4597-B6E4-2686A4E8F143}"/>
              </a:ext>
            </a:extLst>
          </p:cNvPr>
          <p:cNvSpPr txBox="1"/>
          <p:nvPr/>
        </p:nvSpPr>
        <p:spPr>
          <a:xfrm>
            <a:off x="3011784" y="3485852"/>
            <a:ext cx="5099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20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La simplicité de la configuration d’un projet</a:t>
            </a:r>
            <a:endParaRPr lang="ko-KR" altLang="en-US" sz="20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1" name="Image 4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42" name="Rectangle 41">
            <a:extLst>
              <a:ext uri="{FF2B5EF4-FFF2-40B4-BE49-F238E27FC236}">
                <a16:creationId xmlns=""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2735535"/>
            <a:ext cx="642646" cy="2057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accent1"/>
              </a:solidFill>
              <a:latin typeface="Candara" panose="020E0502030303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=""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3592205"/>
            <a:ext cx="642646" cy="2057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=""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4448875"/>
            <a:ext cx="642646" cy="2057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  <p:sp>
        <p:nvSpPr>
          <p:cNvPr id="45" name="TextBox 15">
            <a:extLst>
              <a:ext uri="{FF2B5EF4-FFF2-40B4-BE49-F238E27FC236}">
                <a16:creationId xmlns="" xmlns:a16="http://schemas.microsoft.com/office/drawing/2014/main" id="{FA563111-B830-4678-8F3E-6B87DF37F6AF}"/>
              </a:ext>
            </a:extLst>
          </p:cNvPr>
          <p:cNvSpPr txBox="1"/>
          <p:nvPr/>
        </p:nvSpPr>
        <p:spPr>
          <a:xfrm>
            <a:off x="3135489" y="5224796"/>
            <a:ext cx="69704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 dirty="0">
                <a:solidFill>
                  <a:schemeClr val="accent4"/>
                </a:solidFill>
                <a:latin typeface="inherit"/>
              </a:rPr>
              <a:t>Approche directive de la </a:t>
            </a:r>
            <a:r>
              <a:rPr lang="fr-FR" sz="2000" dirty="0" smtClean="0">
                <a:solidFill>
                  <a:schemeClr val="accent4"/>
                </a:solidFill>
                <a:latin typeface="inherit"/>
              </a:rPr>
              <a:t>configuration</a:t>
            </a:r>
            <a:r>
              <a:rPr lang="fr-FR" sz="2000" b="1" dirty="0" smtClean="0">
                <a:solidFill>
                  <a:schemeClr val="accent4"/>
                </a:solidFill>
              </a:rPr>
              <a:t>.</a:t>
            </a:r>
            <a:endParaRPr lang="fr-FR" sz="2000" b="1" dirty="0">
              <a:solidFill>
                <a:schemeClr val="accent4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="" xmlns:a16="http://schemas.microsoft.com/office/drawing/2014/main" id="{14D2D8FE-0FE0-4478-ACF8-0943BAA7EB88}"/>
              </a:ext>
            </a:extLst>
          </p:cNvPr>
          <p:cNvSpPr/>
          <p:nvPr/>
        </p:nvSpPr>
        <p:spPr>
          <a:xfrm>
            <a:off x="1659119" y="5321969"/>
            <a:ext cx="642646" cy="20576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sz="2700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19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35" grpId="0"/>
      <p:bldP spid="40" grpId="0"/>
      <p:bldP spid="42" grpId="0" animBg="1"/>
      <p:bldP spid="43" grpId="0" animBg="1"/>
      <p:bldP spid="44" grpId="0" animBg="1"/>
      <p:bldP spid="45" grpId="0"/>
      <p:bldP spid="4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15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4306153" y="1296126"/>
            <a:ext cx="23574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sp>
        <p:nvSpPr>
          <p:cNvPr id="5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3063304" y="2655783"/>
            <a:ext cx="6051792" cy="224676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On retient que Spring boot est un framework base sur le spring framework de java et qui permet de developer des applications web autonome et des microservice  </a:t>
            </a:r>
            <a:endParaRPr lang="ko-KR" altLang="en-US" sz="28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300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20" name="Espace réservé du numéro de diapositive 38"/>
          <p:cNvSpPr txBox="1">
            <a:spLocks/>
          </p:cNvSpPr>
          <p:nvPr/>
        </p:nvSpPr>
        <p:spPr>
          <a:xfrm>
            <a:off x="8610600" y="6594908"/>
            <a:ext cx="2743200" cy="26203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16</a:t>
            </a:fld>
            <a:endParaRPr lang="fr-FR" dirty="0"/>
          </a:p>
        </p:txBody>
      </p:sp>
      <p:sp>
        <p:nvSpPr>
          <p:cNvPr id="50" name="TextBox 3">
            <a:extLst>
              <a:ext uri="{FF2B5EF4-FFF2-40B4-BE49-F238E27FC236}">
                <a16:creationId xmlns="" xmlns:a16="http://schemas.microsoft.com/office/drawing/2014/main" id="{1DF8EF26-7AD5-4E7F-95B3-9A57CF80C483}"/>
              </a:ext>
            </a:extLst>
          </p:cNvPr>
          <p:cNvSpPr txBox="1"/>
          <p:nvPr/>
        </p:nvSpPr>
        <p:spPr>
          <a:xfrm>
            <a:off x="1399141" y="4235159"/>
            <a:ext cx="917083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Merci pour </a:t>
            </a:r>
            <a:r>
              <a:rPr lang="en-US" altLang="ko-KR" sz="6000" dirty="0" err="1">
                <a:latin typeface="Candara" panose="020E0502030303020204" pitchFamily="34" charset="0"/>
                <a:cs typeface="Arial" pitchFamily="34" charset="0"/>
              </a:rPr>
              <a:t>votre</a:t>
            </a:r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6000" dirty="0" err="1">
                <a:latin typeface="Candara" panose="020E0502030303020204" pitchFamily="34" charset="0"/>
                <a:cs typeface="Arial" pitchFamily="34" charset="0"/>
              </a:rPr>
              <a:t>émmable</a:t>
            </a:r>
            <a:r>
              <a:rPr lang="en-US" altLang="ko-KR" sz="6000" dirty="0"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6000" dirty="0" smtClean="0">
                <a:latin typeface="Candara" panose="020E0502030303020204" pitchFamily="34" charset="0"/>
                <a:cs typeface="Arial" pitchFamily="34" charset="0"/>
              </a:rPr>
              <a:t>attention</a:t>
            </a:r>
            <a:endParaRPr lang="ko-KR" altLang="en-US" sz="6000" dirty="0"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52" name="ZoneTexte 51"/>
          <p:cNvSpPr txBox="1"/>
          <p:nvPr/>
        </p:nvSpPr>
        <p:spPr>
          <a:xfrm>
            <a:off x="11605846" y="6576643"/>
            <a:ext cx="375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45</a:t>
            </a:r>
            <a:endParaRPr lang="fr-FR" sz="14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3" name="ZoneTexte 52"/>
          <p:cNvSpPr txBox="1"/>
          <p:nvPr/>
        </p:nvSpPr>
        <p:spPr>
          <a:xfrm>
            <a:off x="249115" y="6602723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www.afreetech.com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sp>
        <p:nvSpPr>
          <p:cNvPr id="54" name="ZoneTexte 53"/>
          <p:cNvSpPr txBox="1"/>
          <p:nvPr/>
        </p:nvSpPr>
        <p:spPr>
          <a:xfrm>
            <a:off x="5269632" y="6607907"/>
            <a:ext cx="165002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b="1" dirty="0" smtClean="0">
                <a:solidFill>
                  <a:schemeClr val="bg1"/>
                </a:solidFill>
                <a:latin typeface="Candara" panose="020E0502030303020204" pitchFamily="34" charset="0"/>
              </a:rPr>
              <a:t>infos@afreetech.com</a:t>
            </a:r>
            <a:endParaRPr lang="fr-FR" sz="1000" b="1" dirty="0">
              <a:solidFill>
                <a:schemeClr val="bg1"/>
              </a:solidFill>
              <a:latin typeface="Candara" panose="020E0502030303020204" pitchFamily="34" charset="0"/>
            </a:endParaRPr>
          </a:p>
        </p:txBody>
      </p:sp>
      <p:pic>
        <p:nvPicPr>
          <p:cNvPr id="55" name="Image 5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445" y="269222"/>
            <a:ext cx="10602970" cy="398563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7193" y="270235"/>
            <a:ext cx="1733792" cy="84784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099380" y="6021697"/>
            <a:ext cx="50898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https://github.com/scbushan05?tab=repositories</a:t>
            </a:r>
          </a:p>
        </p:txBody>
      </p:sp>
    </p:spTree>
    <p:extLst>
      <p:ext uri="{BB962C8B-B14F-4D97-AF65-F5344CB8AC3E}">
        <p14:creationId xmlns:p14="http://schemas.microsoft.com/office/powerpoint/2010/main" val="2032866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024100" y="319463"/>
            <a:ext cx="4494605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Plan de presentation 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2003323" y="1295885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1554213" y="2530782"/>
            <a:ext cx="3565688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Les </a:t>
            </a:r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outils </a:t>
            </a:r>
            <a:r>
              <a:rPr lang="fr-FR" altLang="ko-KR" b="1" dirty="0" err="1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nécessairent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40189558-D3E9-45E5-8373-2A6E17C0C54B}"/>
              </a:ext>
            </a:extLst>
          </p:cNvPr>
          <p:cNvSpPr txBox="1"/>
          <p:nvPr/>
        </p:nvSpPr>
        <p:spPr>
          <a:xfrm>
            <a:off x="729915" y="2484616"/>
            <a:ext cx="558917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400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18E633C-C5FB-4D08-A4DB-8F3E9577A72E}"/>
              </a:ext>
            </a:extLst>
          </p:cNvPr>
          <p:cNvSpPr txBox="1"/>
          <p:nvPr/>
        </p:nvSpPr>
        <p:spPr>
          <a:xfrm>
            <a:off x="1541593" y="3185918"/>
            <a:ext cx="4189639" cy="707886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Installation, creation, structure et </a:t>
            </a:r>
            <a:r>
              <a:rPr lang="en-US" altLang="ko-KR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execution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 d’un </a:t>
            </a:r>
            <a:r>
              <a:rPr lang="en-US" altLang="ko-KR" sz="20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project</a:t>
            </a:r>
            <a:endParaRPr lang="ko-KR" altLang="en-US" sz="20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6115B1EE-FC1C-460C-8ED3-983AEC8275F2}"/>
              </a:ext>
            </a:extLst>
          </p:cNvPr>
          <p:cNvSpPr txBox="1"/>
          <p:nvPr/>
        </p:nvSpPr>
        <p:spPr>
          <a:xfrm>
            <a:off x="729915" y="3309029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4"/>
                </a:solidFill>
                <a:latin typeface="Candara" panose="020E0502030303020204" pitchFamily="34" charset="0"/>
                <a:cs typeface="Arial" pitchFamily="34" charset="0"/>
              </a:rPr>
              <a:t>03</a:t>
            </a:r>
            <a:endParaRPr lang="ko-KR" altLang="en-US" sz="2400" b="1" dirty="0">
              <a:solidFill>
                <a:schemeClr val="accent4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828E1A24-BAD6-4EDF-ABEB-029F5E5FD934}"/>
              </a:ext>
            </a:extLst>
          </p:cNvPr>
          <p:cNvSpPr txBox="1"/>
          <p:nvPr/>
        </p:nvSpPr>
        <p:spPr>
          <a:xfrm>
            <a:off x="1541593" y="4268283"/>
            <a:ext cx="4242262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Structure </a:t>
            </a:r>
            <a:r>
              <a:rPr lang="en-US" altLang="ko-KR" b="1" dirty="0" err="1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fonctionnelle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fr-FR" b="1" dirty="0" smtClean="0">
                <a:solidFill>
                  <a:schemeClr val="accent1"/>
                </a:solidFill>
              </a:rPr>
              <a:t>et architecture</a:t>
            </a:r>
            <a:r>
              <a:rPr lang="en-US" altLang="ko-KR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F7DC8A90-E6E2-412C-A109-930F530FDFAE}"/>
              </a:ext>
            </a:extLst>
          </p:cNvPr>
          <p:cNvSpPr txBox="1"/>
          <p:nvPr/>
        </p:nvSpPr>
        <p:spPr>
          <a:xfrm>
            <a:off x="759370" y="4267092"/>
            <a:ext cx="550076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en-US" altLang="ko-KR" sz="24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04</a:t>
            </a:r>
            <a:endParaRPr lang="ko-KR" altLang="en-US" sz="24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2</a:t>
            </a:fld>
            <a:endParaRPr lang="fr-FR" dirty="0"/>
          </a:p>
        </p:txBody>
      </p:sp>
      <p:sp>
        <p:nvSpPr>
          <p:cNvPr id="19" name="TextBox 5">
            <a:extLst>
              <a:ext uri="{FF2B5EF4-FFF2-40B4-BE49-F238E27FC236}">
                <a16:creationId xmlns=""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49668" y="5035993"/>
            <a:ext cx="3848669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Type de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projet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et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leurs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b="1" dirty="0" err="1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Avantage</a:t>
            </a:r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0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744726" y="5058683"/>
            <a:ext cx="562395" cy="461665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4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05</a:t>
            </a:r>
            <a:endParaRPr lang="ko-KR" altLang="en-US" sz="24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="" xmlns:a16="http://schemas.microsoft.com/office/drawing/2014/main" id="{AC53B904-CB74-4663-9900-63BB6CC8384D}"/>
              </a:ext>
            </a:extLst>
          </p:cNvPr>
          <p:cNvSpPr txBox="1"/>
          <p:nvPr/>
        </p:nvSpPr>
        <p:spPr>
          <a:xfrm>
            <a:off x="2262392" y="5786682"/>
            <a:ext cx="1582494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fr-FR" altLang="ko-KR" b="1" dirty="0" smtClean="0">
                <a:solidFill>
                  <a:schemeClr val="accent3"/>
                </a:solidFill>
                <a:latin typeface="Candara" panose="020E0502030303020204" pitchFamily="34" charset="0"/>
                <a:cs typeface="Arial" pitchFamily="34" charset="0"/>
              </a:rPr>
              <a:t>conclusion</a:t>
            </a:r>
            <a:endParaRPr lang="ko-KR" altLang="en-US" b="1" dirty="0">
              <a:solidFill>
                <a:schemeClr val="accent3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7" name="TextBox 5">
            <a:extLst>
              <a:ext uri="{FF2B5EF4-FFF2-40B4-BE49-F238E27FC236}">
                <a16:creationId xmlns="" xmlns:a16="http://schemas.microsoft.com/office/drawing/2014/main" id="{3244FF3C-3C21-45F4-A24E-520682D6B409}"/>
              </a:ext>
            </a:extLst>
          </p:cNvPr>
          <p:cNvSpPr txBox="1"/>
          <p:nvPr/>
        </p:nvSpPr>
        <p:spPr>
          <a:xfrm>
            <a:off x="1579481" y="1878286"/>
            <a:ext cx="2100633" cy="369332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r>
              <a:rPr lang="en-US" altLang="ko-KR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endParaRPr lang="ko-KR" altLang="en-US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8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759370" y="1827746"/>
            <a:ext cx="529461" cy="52322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800" b="1" dirty="0" smtClean="0">
                <a:solidFill>
                  <a:schemeClr val="accent2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800" b="1" dirty="0">
              <a:solidFill>
                <a:schemeClr val="accent2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82250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73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9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0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0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0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0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0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07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1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1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1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1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2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2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2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3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3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3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3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4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4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6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6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6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7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7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7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17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8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8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8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19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0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0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0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2" grpId="0"/>
      <p:bldP spid="13" grpId="0"/>
      <p:bldP spid="15" grpId="0"/>
      <p:bldP spid="16" grpId="0"/>
      <p:bldP spid="19" grpId="0"/>
      <p:bldP spid="20" grpId="0"/>
      <p:bldP spid="21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3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924319" y="690246"/>
            <a:ext cx="4494605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fr-FR" altLang="ko-KR" sz="44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introduction</a:t>
            </a:r>
            <a:endParaRPr lang="ko-KR" altLang="en-US" sz="44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925" y="611844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80481" y="2792117"/>
            <a:ext cx="717453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fr-FR" sz="2800" dirty="0" err="1" smtClean="0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Boot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est 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un outil qui accélère et simplifie le développement d'applications Web et de </a:t>
            </a:r>
            <a:r>
              <a:rPr lang="fr-FR" sz="2800" dirty="0" err="1">
                <a:solidFill>
                  <a:srgbClr val="161616"/>
                </a:solidFill>
                <a:latin typeface="IBM Plex Sans"/>
              </a:rPr>
              <a:t>microservices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 avec </a:t>
            </a:r>
            <a:r>
              <a:rPr lang="fr-FR" sz="2800" dirty="0" err="1">
                <a:solidFill>
                  <a:srgbClr val="161616"/>
                </a:solidFill>
                <a:latin typeface="IBM Plex Sans"/>
              </a:rPr>
              <a:t>Spring</a:t>
            </a:r>
            <a:r>
              <a:rPr lang="fr-FR" sz="2800" dirty="0">
                <a:solidFill>
                  <a:srgbClr val="161616"/>
                </a:solidFill>
                <a:latin typeface="IBM Plex Sans"/>
              </a:rPr>
              <a:t> </a:t>
            </a:r>
            <a:r>
              <a:rPr lang="fr-FR" sz="2800" dirty="0" smtClean="0">
                <a:solidFill>
                  <a:srgbClr val="161616"/>
                </a:solidFill>
                <a:latin typeface="IBM Plex Sans"/>
              </a:rPr>
              <a:t>Framework.</a:t>
            </a:r>
            <a:endParaRPr lang="fr-FR" sz="2800" dirty="0">
              <a:solidFill>
                <a:srgbClr val="161616"/>
              </a:solidFill>
              <a:latin typeface="IBM Plex Sans"/>
            </a:endParaRPr>
          </a:p>
        </p:txBody>
      </p:sp>
    </p:spTree>
    <p:extLst>
      <p:ext uri="{BB962C8B-B14F-4D97-AF65-F5344CB8AC3E}">
        <p14:creationId xmlns:p14="http://schemas.microsoft.com/office/powerpoint/2010/main" val="1419626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EDE65BD-EB93-4D42-8B7F-BC51D001135F}" type="slidenum">
              <a:rPr lang="fr-FR" smtClean="0"/>
              <a:pPr/>
              <a:t>4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1034" y="1523925"/>
            <a:ext cx="4377764" cy="1806803"/>
          </a:xfrm>
          <a:prstGeom prst="rect">
            <a:avLst/>
          </a:prstGeom>
        </p:spPr>
      </p:pic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5CF5BDA4-10C7-46A6-AC30-523A3FC438AC}"/>
              </a:ext>
            </a:extLst>
          </p:cNvPr>
          <p:cNvSpPr txBox="1"/>
          <p:nvPr/>
        </p:nvSpPr>
        <p:spPr>
          <a:xfrm>
            <a:off x="4693186" y="398652"/>
            <a:ext cx="7085865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Presentation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de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spr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i</a:t>
            </a:r>
            <a:r>
              <a:rPr lang="en-US" altLang="ko-KR" sz="4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ng </a:t>
            </a:r>
            <a:r>
              <a:rPr lang="en-US" altLang="ko-KR" sz="4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boot</a:t>
            </a:r>
            <a:endParaRPr lang="ko-KR" altLang="en-US" sz="4800" b="1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D0FDF8F-D25E-4CB0-8E60-C13C20A472F5}"/>
              </a:ext>
            </a:extLst>
          </p:cNvPr>
          <p:cNvSpPr/>
          <p:nvPr/>
        </p:nvSpPr>
        <p:spPr>
          <a:xfrm>
            <a:off x="5673083" y="3729817"/>
            <a:ext cx="108000" cy="246600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7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3" y="3729817"/>
            <a:ext cx="5535273" cy="559008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8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3" y="4653566"/>
            <a:ext cx="5535273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0">
              <a:latin typeface="Candara" panose="020E0502030303020204" pitchFamily="34" charset="0"/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531066" y="3830837"/>
            <a:ext cx="2916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Configuration automatique</a:t>
            </a:r>
            <a:endParaRPr lang="ko-KR" altLang="en-US" b="1" dirty="0">
              <a:solidFill>
                <a:schemeClr val="tx1">
                  <a:lumMod val="75000"/>
                  <a:lumOff val="2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0" name="TextBox 32">
            <a:extLst>
              <a:ext uri="{FF2B5EF4-FFF2-40B4-BE49-F238E27FC236}">
                <a16:creationId xmlns="" xmlns:a16="http://schemas.microsoft.com/office/drawing/2014/main" id="{3D68DC4F-6C57-4033-AD85-E705874ADB27}"/>
              </a:ext>
            </a:extLst>
          </p:cNvPr>
          <p:cNvSpPr txBox="1"/>
          <p:nvPr/>
        </p:nvSpPr>
        <p:spPr>
          <a:xfrm>
            <a:off x="6509587" y="4689110"/>
            <a:ext cx="4078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fr-FR" dirty="0">
                <a:solidFill>
                  <a:srgbClr val="161616"/>
                </a:solidFill>
                <a:latin typeface="inherit"/>
              </a:rPr>
              <a:t>Approche directive de la configuration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15096" y="3859776"/>
            <a:ext cx="63636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06861" y="4762763"/>
            <a:ext cx="624205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sp>
        <p:nvSpPr>
          <p:cNvPr id="13" name="Pentagon 14">
            <a:extLst>
              <a:ext uri="{FF2B5EF4-FFF2-40B4-BE49-F238E27FC236}">
                <a16:creationId xmlns="" xmlns:a16="http://schemas.microsoft.com/office/drawing/2014/main" id="{8D0EAD2F-CF67-4591-BB34-B59CCA0D3581}"/>
              </a:ext>
            </a:extLst>
          </p:cNvPr>
          <p:cNvSpPr/>
          <p:nvPr/>
        </p:nvSpPr>
        <p:spPr>
          <a:xfrm>
            <a:off x="5781082" y="5594005"/>
            <a:ext cx="5997969" cy="553189"/>
          </a:xfrm>
          <a:prstGeom prst="homePlat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fontAlgn="base"/>
            <a:r>
              <a:rPr lang="fr-FR" sz="1400" dirty="0" smtClean="0">
                <a:solidFill>
                  <a:srgbClr val="161616"/>
                </a:solidFill>
                <a:latin typeface="inherit"/>
              </a:rPr>
              <a:t>             </a:t>
            </a:r>
            <a:r>
              <a:rPr lang="fr-FR" dirty="0" smtClean="0">
                <a:solidFill>
                  <a:srgbClr val="161616"/>
                </a:solidFill>
                <a:latin typeface="inherit"/>
              </a:rPr>
              <a:t>Possibilité </a:t>
            </a:r>
            <a:r>
              <a:rPr lang="fr-FR" dirty="0">
                <a:solidFill>
                  <a:srgbClr val="161616"/>
                </a:solidFill>
                <a:latin typeface="inherit"/>
              </a:rPr>
              <a:t>de créer des applications autonomes</a:t>
            </a:r>
          </a:p>
        </p:txBody>
      </p:sp>
      <p:sp>
        <p:nvSpPr>
          <p:cNvPr id="15" name="TextBox 6">
            <a:extLst>
              <a:ext uri="{FF2B5EF4-FFF2-40B4-BE49-F238E27FC236}">
                <a16:creationId xmlns="" xmlns:a16="http://schemas.microsoft.com/office/drawing/2014/main" id="{CD4C4ACE-3F27-4618-8225-64966A7DFEEF}"/>
              </a:ext>
            </a:extLst>
          </p:cNvPr>
          <p:cNvSpPr txBox="1"/>
          <p:nvPr/>
        </p:nvSpPr>
        <p:spPr>
          <a:xfrm>
            <a:off x="5906861" y="5630841"/>
            <a:ext cx="652834" cy="400110"/>
          </a:xfrm>
          <a:prstGeom prst="rect">
            <a:avLst/>
          </a:prstGeom>
          <a:noFill/>
        </p:spPr>
        <p:txBody>
          <a:bodyPr wrap="square" lIns="108000" rIns="108000" rtlCol="0">
            <a:spAutoFit/>
          </a:bodyPr>
          <a:lstStyle/>
          <a:p>
            <a:pPr algn="ctr"/>
            <a:r>
              <a:rPr lang="fr-FR" altLang="ko-KR" sz="2000" b="1" dirty="0" smtClean="0">
                <a:solidFill>
                  <a:schemeClr val="accent1"/>
                </a:solidFill>
                <a:latin typeface="Candara" panose="020E0502030303020204" pitchFamily="34" charset="0"/>
                <a:cs typeface="Arial" pitchFamily="34" charset="0"/>
              </a:rPr>
              <a:t>0 3</a:t>
            </a:r>
            <a:endParaRPr lang="ko-KR" altLang="en-US" sz="2000" b="1" dirty="0">
              <a:solidFill>
                <a:schemeClr val="accent1"/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316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="" xmlns:a16="http://schemas.microsoft.com/office/drawing/2014/main" id="{D735F7F3-C1B5-4B60-A00A-4EB618DDFB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outies necessaires </a:t>
            </a:r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43997AA-366C-4002-B0FD-967BCBDAA30B}"/>
              </a:ext>
            </a:extLst>
          </p:cNvPr>
          <p:cNvSpPr txBox="1"/>
          <p:nvPr/>
        </p:nvSpPr>
        <p:spPr>
          <a:xfrm>
            <a:off x="7592927" y="1730964"/>
            <a:ext cx="42540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cap="all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Visual studio code</a:t>
            </a:r>
            <a:endParaRPr lang="fr-FR" sz="2800" b="1" cap="all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="" xmlns:a16="http://schemas.microsoft.com/office/drawing/2014/main" id="{AF125DDF-54C0-44F1-9312-CC567147E6D6}"/>
              </a:ext>
            </a:extLst>
          </p:cNvPr>
          <p:cNvGrpSpPr/>
          <p:nvPr/>
        </p:nvGrpSpPr>
        <p:grpSpPr>
          <a:xfrm rot="10800000" flipH="1">
            <a:off x="471428" y="2742700"/>
            <a:ext cx="2127533" cy="2127533"/>
            <a:chOff x="6876256" y="3063517"/>
            <a:chExt cx="1944216" cy="1944216"/>
          </a:xfrm>
          <a:scene3d>
            <a:camera prst="perspectiveLeft">
              <a:rot lat="0" lon="3900000" rev="0"/>
            </a:camera>
            <a:lightRig rig="threePt" dir="t"/>
          </a:scene3d>
        </p:grpSpPr>
        <p:sp>
          <p:nvSpPr>
            <p:cNvPr id="19" name="Oval 18">
              <a:extLst>
                <a:ext uri="{FF2B5EF4-FFF2-40B4-BE49-F238E27FC236}">
                  <a16:creationId xmlns="" xmlns:a16="http://schemas.microsoft.com/office/drawing/2014/main" id="{D4F344A5-D92C-4603-A473-E966BA62A68D}"/>
                </a:ext>
              </a:extLst>
            </p:cNvPr>
            <p:cNvSpPr/>
            <p:nvPr/>
          </p:nvSpPr>
          <p:spPr>
            <a:xfrm>
              <a:off x="6876256" y="3063517"/>
              <a:ext cx="1944216" cy="1944216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="" xmlns:a16="http://schemas.microsoft.com/office/drawing/2014/main" id="{C3D9F7C8-DFDE-4FE7-9999-7B888487F58A}"/>
                </a:ext>
              </a:extLst>
            </p:cNvPr>
            <p:cNvSpPr/>
            <p:nvPr/>
          </p:nvSpPr>
          <p:spPr>
            <a:xfrm>
              <a:off x="7165759" y="3353020"/>
              <a:ext cx="1365211" cy="1365211"/>
            </a:xfrm>
            <a:prstGeom prst="ellipse">
              <a:avLst/>
            </a:prstGeom>
            <a:solidFill>
              <a:schemeClr val="bg1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="" xmlns:a16="http://schemas.microsoft.com/office/drawing/2014/main" id="{4D964D23-0A44-4C3A-8202-130EAAE36554}"/>
                </a:ext>
              </a:extLst>
            </p:cNvPr>
            <p:cNvSpPr/>
            <p:nvPr/>
          </p:nvSpPr>
          <p:spPr>
            <a:xfrm>
              <a:off x="7487073" y="3674334"/>
              <a:ext cx="722583" cy="722583"/>
            </a:xfrm>
            <a:prstGeom prst="ellipse">
              <a:avLst/>
            </a:prstGeom>
            <a:solidFill>
              <a:schemeClr val="accent4"/>
            </a:solidFill>
            <a:ln w="165100">
              <a:solidFill>
                <a:schemeClr val="tx1">
                  <a:lumMod val="85000"/>
                  <a:lumOff val="15000"/>
                </a:schemeClr>
              </a:solidFill>
            </a:ln>
            <a:sp3d extrusionH="171450" contourW="12700">
              <a:extrusionClr>
                <a:schemeClr val="bg1"/>
              </a:extrusionClr>
              <a:contourClr>
                <a:schemeClr val="tx1">
                  <a:lumMod val="50000"/>
                  <a:lumOff val="50000"/>
                </a:schemeClr>
              </a:contour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="" xmlns:a16="http://schemas.microsoft.com/office/drawing/2014/main" id="{9F42F8BA-36EB-4CDA-9C34-2FBFA3D0D547}"/>
              </a:ext>
            </a:extLst>
          </p:cNvPr>
          <p:cNvSpPr/>
          <p:nvPr/>
        </p:nvSpPr>
        <p:spPr>
          <a:xfrm>
            <a:off x="6517928" y="4443797"/>
            <a:ext cx="594864" cy="5948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="" xmlns:a16="http://schemas.microsoft.com/office/drawing/2014/main" id="{F0270141-EAEF-4DB8-BE02-068A9E67E9FC}"/>
              </a:ext>
            </a:extLst>
          </p:cNvPr>
          <p:cNvSpPr/>
          <p:nvPr/>
        </p:nvSpPr>
        <p:spPr>
          <a:xfrm>
            <a:off x="6517928" y="3520944"/>
            <a:ext cx="594864" cy="59486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="" xmlns:a16="http://schemas.microsoft.com/office/drawing/2014/main" id="{B8E337CC-A763-4D05-9509-C4A9D2828580}"/>
              </a:ext>
            </a:extLst>
          </p:cNvPr>
          <p:cNvSpPr/>
          <p:nvPr/>
        </p:nvSpPr>
        <p:spPr>
          <a:xfrm>
            <a:off x="6517928" y="2598092"/>
            <a:ext cx="594864" cy="59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5" name="Parallelogram 24">
            <a:extLst>
              <a:ext uri="{FF2B5EF4-FFF2-40B4-BE49-F238E27FC236}">
                <a16:creationId xmlns="" xmlns:a16="http://schemas.microsoft.com/office/drawing/2014/main" id="{3BE05377-4603-403A-A13B-77D1DF41A42C}"/>
              </a:ext>
            </a:extLst>
          </p:cNvPr>
          <p:cNvSpPr/>
          <p:nvPr/>
        </p:nvSpPr>
        <p:spPr>
          <a:xfrm rot="10800000">
            <a:off x="3476384" y="3548437"/>
            <a:ext cx="1400486" cy="276883"/>
          </a:xfrm>
          <a:prstGeom prst="parallelogram">
            <a:avLst>
              <a:gd name="adj" fmla="val 192227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="" xmlns:a16="http://schemas.microsoft.com/office/drawing/2014/main" id="{1B20DF86-2CE8-449A-9346-3AA4C54078C2}"/>
              </a:ext>
            </a:extLst>
          </p:cNvPr>
          <p:cNvSpPr/>
          <p:nvPr/>
        </p:nvSpPr>
        <p:spPr>
          <a:xfrm>
            <a:off x="6476552" y="5333845"/>
            <a:ext cx="594864" cy="59486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="" xmlns:a16="http://schemas.microsoft.com/office/drawing/2014/main" id="{9AD4AE32-2565-486C-BF53-0B038014A932}"/>
              </a:ext>
            </a:extLst>
          </p:cNvPr>
          <p:cNvSpPr/>
          <p:nvPr/>
        </p:nvSpPr>
        <p:spPr>
          <a:xfrm>
            <a:off x="6517928" y="1675239"/>
            <a:ext cx="594864" cy="594864"/>
          </a:xfrm>
          <a:prstGeom prst="rect">
            <a:avLst/>
          </a:pr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="" xmlns:a16="http://schemas.microsoft.com/office/drawing/2014/main" id="{E84459F8-5881-4DEB-8A81-B89DA92F1CB7}"/>
              </a:ext>
            </a:extLst>
          </p:cNvPr>
          <p:cNvSpPr/>
          <p:nvPr/>
        </p:nvSpPr>
        <p:spPr>
          <a:xfrm>
            <a:off x="4349992" y="3636043"/>
            <a:ext cx="966653" cy="5576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="" xmlns:a16="http://schemas.microsoft.com/office/drawing/2014/main" id="{249C4E87-AE40-4F8D-B76D-0F3FE3C5E753}"/>
              </a:ext>
            </a:extLst>
          </p:cNvPr>
          <p:cNvSpPr/>
          <p:nvPr/>
        </p:nvSpPr>
        <p:spPr>
          <a:xfrm>
            <a:off x="4349992" y="3713295"/>
            <a:ext cx="966653" cy="5576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="" xmlns:a16="http://schemas.microsoft.com/office/drawing/2014/main" id="{DCEBC72B-82D4-4B5A-9E29-9A6C7DF9679D}"/>
              </a:ext>
            </a:extLst>
          </p:cNvPr>
          <p:cNvSpPr/>
          <p:nvPr/>
        </p:nvSpPr>
        <p:spPr>
          <a:xfrm>
            <a:off x="4349992" y="3790547"/>
            <a:ext cx="966653" cy="55762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="" xmlns:a16="http://schemas.microsoft.com/office/drawing/2014/main" id="{8F5405A9-7AFD-4CD6-895B-4CC9E600198B}"/>
              </a:ext>
            </a:extLst>
          </p:cNvPr>
          <p:cNvSpPr/>
          <p:nvPr/>
        </p:nvSpPr>
        <p:spPr>
          <a:xfrm>
            <a:off x="4349992" y="3867799"/>
            <a:ext cx="966653" cy="5576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="" xmlns:a16="http://schemas.microsoft.com/office/drawing/2014/main" id="{E68A8935-BBBB-4065-80B9-2A9DD8DE3D40}"/>
              </a:ext>
            </a:extLst>
          </p:cNvPr>
          <p:cNvSpPr/>
          <p:nvPr/>
        </p:nvSpPr>
        <p:spPr>
          <a:xfrm>
            <a:off x="4349992" y="3945050"/>
            <a:ext cx="966653" cy="5576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="" xmlns:a16="http://schemas.microsoft.com/office/drawing/2014/main" id="{233B169F-B6F7-48B5-B5C3-3FAAAF1B142C}"/>
              </a:ext>
            </a:extLst>
          </p:cNvPr>
          <p:cNvGrpSpPr/>
          <p:nvPr/>
        </p:nvGrpSpPr>
        <p:grpSpPr>
          <a:xfrm>
            <a:off x="1535193" y="3156397"/>
            <a:ext cx="3404656" cy="1346565"/>
            <a:chOff x="903886" y="3331350"/>
            <a:chExt cx="3297058" cy="1304009"/>
          </a:xfrm>
        </p:grpSpPr>
        <p:sp>
          <p:nvSpPr>
            <p:cNvPr id="39" name="Rectangle 34">
              <a:extLst>
                <a:ext uri="{FF2B5EF4-FFF2-40B4-BE49-F238E27FC236}">
                  <a16:creationId xmlns="" xmlns:a16="http://schemas.microsoft.com/office/drawing/2014/main" id="{61085DFF-D2A6-4757-BC9C-B6911BE3148F}"/>
                </a:ext>
              </a:extLst>
            </p:cNvPr>
            <p:cNvSpPr/>
            <p:nvPr/>
          </p:nvSpPr>
          <p:spPr>
            <a:xfrm>
              <a:off x="903886" y="3968006"/>
              <a:ext cx="704227" cy="36000"/>
            </a:xfrm>
            <a:custGeom>
              <a:avLst/>
              <a:gdLst/>
              <a:ahLst/>
              <a:cxnLst/>
              <a:rect l="l" t="t" r="r" b="b"/>
              <a:pathLst>
                <a:path w="704227" h="36000">
                  <a:moveTo>
                    <a:pt x="0" y="0"/>
                  </a:moveTo>
                  <a:lnTo>
                    <a:pt x="704227" y="0"/>
                  </a:lnTo>
                  <a:lnTo>
                    <a:pt x="704227" y="36000"/>
                  </a:lnTo>
                  <a:lnTo>
                    <a:pt x="0" y="360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701">
                <a:latin typeface="Candara" panose="020E0502030303020204" pitchFamily="34" charset="0"/>
              </a:endParaRP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="" xmlns:a16="http://schemas.microsoft.com/office/drawing/2014/main" id="{3C5EDA7E-EAC2-42DC-BA31-82F98D89F64F}"/>
                </a:ext>
              </a:extLst>
            </p:cNvPr>
            <p:cNvGrpSpPr/>
            <p:nvPr/>
          </p:nvGrpSpPr>
          <p:grpSpPr>
            <a:xfrm>
              <a:off x="1475656" y="3331350"/>
              <a:ext cx="2725288" cy="1304009"/>
              <a:chOff x="1475656" y="3331350"/>
              <a:chExt cx="2725288" cy="1304009"/>
            </a:xfrm>
          </p:grpSpPr>
          <p:sp>
            <p:nvSpPr>
              <p:cNvPr id="41" name="Parallelogram 40">
                <a:extLst>
                  <a:ext uri="{FF2B5EF4-FFF2-40B4-BE49-F238E27FC236}">
                    <a16:creationId xmlns="" xmlns:a16="http://schemas.microsoft.com/office/drawing/2014/main" id="{3DD0C1A1-1C2E-4ABE-8BA7-25BE1B74C75A}"/>
                  </a:ext>
                </a:extLst>
              </p:cNvPr>
              <p:cNvSpPr/>
              <p:nvPr/>
            </p:nvSpPr>
            <p:spPr>
              <a:xfrm rot="10680000" flipH="1">
                <a:off x="2793780" y="4038224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sp>
            <p:nvSpPr>
              <p:cNvPr id="42" name="Parallelogram 41">
                <a:extLst>
                  <a:ext uri="{FF2B5EF4-FFF2-40B4-BE49-F238E27FC236}">
                    <a16:creationId xmlns="" xmlns:a16="http://schemas.microsoft.com/office/drawing/2014/main" id="{FAA098A8-6698-44B6-8D31-46D25DF7D96F}"/>
                  </a:ext>
                </a:extLst>
              </p:cNvPr>
              <p:cNvSpPr/>
              <p:nvPr/>
            </p:nvSpPr>
            <p:spPr>
              <a:xfrm rot="10920000">
                <a:off x="2793780" y="3331350"/>
                <a:ext cx="1201835" cy="597135"/>
              </a:xfrm>
              <a:prstGeom prst="parallelogram">
                <a:avLst>
                  <a:gd name="adj" fmla="val 62269"/>
                </a:avLst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  <p:grpSp>
            <p:nvGrpSpPr>
              <p:cNvPr id="43" name="Group 42">
                <a:extLst>
                  <a:ext uri="{FF2B5EF4-FFF2-40B4-BE49-F238E27FC236}">
                    <a16:creationId xmlns="" xmlns:a16="http://schemas.microsoft.com/office/drawing/2014/main" id="{AFF4B2DD-ACCF-4187-A0B1-2C8698891D41}"/>
                  </a:ext>
                </a:extLst>
              </p:cNvPr>
              <p:cNvGrpSpPr/>
              <p:nvPr/>
            </p:nvGrpSpPr>
            <p:grpSpPr>
              <a:xfrm>
                <a:off x="1475656" y="3862961"/>
                <a:ext cx="2152334" cy="246090"/>
                <a:chOff x="1688158" y="3440846"/>
                <a:chExt cx="1659706" cy="379529"/>
              </a:xfrm>
            </p:grpSpPr>
            <p:sp>
              <p:nvSpPr>
                <p:cNvPr id="45" name="Trapezoid 33">
                  <a:extLst>
                    <a:ext uri="{FF2B5EF4-FFF2-40B4-BE49-F238E27FC236}">
                      <a16:creationId xmlns="" xmlns:a16="http://schemas.microsoft.com/office/drawing/2014/main" id="{8F03E05A-CFBC-4422-8C99-19A95C4DDBD0}"/>
                    </a:ext>
                  </a:extLst>
                </p:cNvPr>
                <p:cNvSpPr/>
                <p:nvPr/>
              </p:nvSpPr>
              <p:spPr>
                <a:xfrm rot="5400000" flipH="1">
                  <a:off x="2653493" y="3090551"/>
                  <a:ext cx="308621" cy="10801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621" h="1080120">
                      <a:moveTo>
                        <a:pt x="308621" y="1080120"/>
                      </a:moveTo>
                      <a:lnTo>
                        <a:pt x="232649" y="0"/>
                      </a:lnTo>
                      <a:lnTo>
                        <a:pt x="75972" y="0"/>
                      </a:lnTo>
                      <a:lnTo>
                        <a:pt x="0" y="1080120"/>
                      </a:lnTo>
                      <a:close/>
                    </a:path>
                  </a:pathLst>
                </a:custGeom>
                <a:solidFill>
                  <a:schemeClr val="bg1">
                    <a:lumMod val="8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6" name="Chord 45">
                  <a:extLst>
                    <a:ext uri="{FF2B5EF4-FFF2-40B4-BE49-F238E27FC236}">
                      <a16:creationId xmlns="" xmlns:a16="http://schemas.microsoft.com/office/drawing/2014/main" id="{4211E5DD-CA5C-4F4B-9DE5-AD3F17D00AC0}"/>
                    </a:ext>
                  </a:extLst>
                </p:cNvPr>
                <p:cNvSpPr/>
                <p:nvPr/>
              </p:nvSpPr>
              <p:spPr>
                <a:xfrm>
                  <a:off x="1688158" y="3454556"/>
                  <a:ext cx="155575" cy="352111"/>
                </a:xfrm>
                <a:prstGeom prst="chord">
                  <a:avLst>
                    <a:gd name="adj1" fmla="val 5391179"/>
                    <a:gd name="adj2" fmla="val 16200000"/>
                  </a:avLst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  <p:sp>
              <p:nvSpPr>
                <p:cNvPr id="47" name="Trapezoid 37">
                  <a:extLst>
                    <a:ext uri="{FF2B5EF4-FFF2-40B4-BE49-F238E27FC236}">
                      <a16:creationId xmlns="" xmlns:a16="http://schemas.microsoft.com/office/drawing/2014/main" id="{78B7AA01-3133-49A1-9E4E-2400AFB045CD}"/>
                    </a:ext>
                  </a:extLst>
                </p:cNvPr>
                <p:cNvSpPr/>
                <p:nvPr/>
              </p:nvSpPr>
              <p:spPr>
                <a:xfrm rot="5400000" flipH="1">
                  <a:off x="1825951" y="3378583"/>
                  <a:ext cx="379529" cy="50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529" h="504056">
                      <a:moveTo>
                        <a:pt x="379529" y="504056"/>
                      </a:moveTo>
                      <a:lnTo>
                        <a:pt x="344075" y="0"/>
                      </a:lnTo>
                      <a:lnTo>
                        <a:pt x="35454" y="0"/>
                      </a:lnTo>
                      <a:lnTo>
                        <a:pt x="0" y="504056"/>
                      </a:ln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2701">
                    <a:latin typeface="Candara" panose="020E0502030303020204" pitchFamily="34" charset="0"/>
                  </a:endParaRPr>
                </a:p>
              </p:txBody>
            </p:sp>
          </p:grpSp>
          <p:sp>
            <p:nvSpPr>
              <p:cNvPr id="44" name="Parallelogram 43">
                <a:extLst>
                  <a:ext uri="{FF2B5EF4-FFF2-40B4-BE49-F238E27FC236}">
                    <a16:creationId xmlns="" xmlns:a16="http://schemas.microsoft.com/office/drawing/2014/main" id="{939CEFD3-3525-43BA-AE9D-63D482D72FEB}"/>
                  </a:ext>
                </a:extLst>
              </p:cNvPr>
              <p:cNvSpPr/>
              <p:nvPr/>
            </p:nvSpPr>
            <p:spPr>
              <a:xfrm rot="10800000" flipH="1">
                <a:off x="2788579" y="3979133"/>
                <a:ext cx="1412365" cy="268133"/>
              </a:xfrm>
              <a:prstGeom prst="parallelogram">
                <a:avLst>
                  <a:gd name="adj" fmla="val 205867"/>
                </a:avLst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701">
                  <a:latin typeface="Candara" panose="020E0502030303020204" pitchFamily="34" charset="0"/>
                </a:endParaRPr>
              </a:p>
            </p:txBody>
          </p:sp>
        </p:grpSp>
      </p:grpSp>
      <p:sp>
        <p:nvSpPr>
          <p:cNvPr id="48" name="Freeform 47">
            <a:extLst>
              <a:ext uri="{FF2B5EF4-FFF2-40B4-BE49-F238E27FC236}">
                <a16:creationId xmlns="" xmlns:a16="http://schemas.microsoft.com/office/drawing/2014/main" id="{643D6B73-DCC6-4A78-BDBC-0C65DE1E5B09}"/>
              </a:ext>
            </a:extLst>
          </p:cNvPr>
          <p:cNvSpPr/>
          <p:nvPr/>
        </p:nvSpPr>
        <p:spPr>
          <a:xfrm>
            <a:off x="5315018" y="1675242"/>
            <a:ext cx="1204814" cy="2019981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711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9785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065"/>
              <a:gd name="connsiteY0" fmla="*/ 1901373 h 1953837"/>
              <a:gd name="connsiteX1" fmla="*/ 1180112 w 1183065"/>
              <a:gd name="connsiteY1" fmla="*/ 0 h 1953837"/>
              <a:gd name="connsiteX2" fmla="*/ 1183065 w 1183065"/>
              <a:gd name="connsiteY2" fmla="*/ 572452 h 1953837"/>
              <a:gd name="connsiteX3" fmla="*/ 0 w 1183065"/>
              <a:gd name="connsiteY3" fmla="*/ 1953837 h 1953837"/>
              <a:gd name="connsiteX4" fmla="*/ 457 w 1183065"/>
              <a:gd name="connsiteY4" fmla="*/ 1901373 h 1953837"/>
              <a:gd name="connsiteX0" fmla="*/ 457 w 1183065"/>
              <a:gd name="connsiteY0" fmla="*/ 1901373 h 1956143"/>
              <a:gd name="connsiteX1" fmla="*/ 1180112 w 1183065"/>
              <a:gd name="connsiteY1" fmla="*/ 0 h 1956143"/>
              <a:gd name="connsiteX2" fmla="*/ 1183065 w 1183065"/>
              <a:gd name="connsiteY2" fmla="*/ 572452 h 1956143"/>
              <a:gd name="connsiteX3" fmla="*/ 0 w 1183065"/>
              <a:gd name="connsiteY3" fmla="*/ 1956143 h 1956143"/>
              <a:gd name="connsiteX4" fmla="*/ 457 w 1183065"/>
              <a:gd name="connsiteY4" fmla="*/ 1901373 h 1956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65" h="1956143">
                <a:moveTo>
                  <a:pt x="457" y="1901373"/>
                </a:moveTo>
                <a:lnTo>
                  <a:pt x="1180112" y="0"/>
                </a:lnTo>
                <a:cubicBezTo>
                  <a:pt x="1181245" y="193422"/>
                  <a:pt x="1181932" y="379030"/>
                  <a:pt x="1183065" y="572452"/>
                </a:cubicBezTo>
                <a:lnTo>
                  <a:pt x="0" y="1956143"/>
                </a:lnTo>
                <a:cubicBezTo>
                  <a:pt x="152" y="1939424"/>
                  <a:pt x="305" y="1918092"/>
                  <a:pt x="457" y="1901373"/>
                </a:cubicBezTo>
                <a:close/>
              </a:path>
            </a:pathLst>
          </a:custGeom>
          <a:solidFill>
            <a:schemeClr val="accent4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49" name="Freeform 48">
            <a:extLst>
              <a:ext uri="{FF2B5EF4-FFF2-40B4-BE49-F238E27FC236}">
                <a16:creationId xmlns="" xmlns:a16="http://schemas.microsoft.com/office/drawing/2014/main" id="{57802457-5DD1-4216-8401-316524397E6E}"/>
              </a:ext>
            </a:extLst>
          </p:cNvPr>
          <p:cNvSpPr/>
          <p:nvPr/>
        </p:nvSpPr>
        <p:spPr>
          <a:xfrm>
            <a:off x="5315115" y="2598092"/>
            <a:ext cx="1204719" cy="1171728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8973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4698">
                <a:moveTo>
                  <a:pt x="32" y="1082755"/>
                </a:moveTo>
                <a:lnTo>
                  <a:pt x="1182019" y="0"/>
                </a:lnTo>
                <a:cubicBezTo>
                  <a:pt x="1182337" y="191213"/>
                  <a:pt x="1182654" y="387760"/>
                  <a:pt x="1182972" y="578973"/>
                </a:cubicBezTo>
                <a:lnTo>
                  <a:pt x="1522" y="1134698"/>
                </a:lnTo>
                <a:cubicBezTo>
                  <a:pt x="1840" y="1116569"/>
                  <a:pt x="-286" y="1100884"/>
                  <a:pt x="32" y="108275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0" name="Freeform 49">
            <a:extLst>
              <a:ext uri="{FF2B5EF4-FFF2-40B4-BE49-F238E27FC236}">
                <a16:creationId xmlns="" xmlns:a16="http://schemas.microsoft.com/office/drawing/2014/main" id="{FC68CD52-4B81-4454-BCA7-8BFFCA054C31}"/>
              </a:ext>
            </a:extLst>
          </p:cNvPr>
          <p:cNvSpPr/>
          <p:nvPr/>
        </p:nvSpPr>
        <p:spPr>
          <a:xfrm>
            <a:off x="5315057" y="3520822"/>
            <a:ext cx="1204775" cy="594533"/>
          </a:xfrm>
          <a:custGeom>
            <a:avLst/>
            <a:gdLst>
              <a:gd name="connsiteX0" fmla="*/ 0 w 1182941"/>
              <a:gd name="connsiteY0" fmla="*/ 339925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339925 h 571075"/>
              <a:gd name="connsiteX0" fmla="*/ 0 w 1182941"/>
              <a:gd name="connsiteY0" fmla="*/ 259242 h 571075"/>
              <a:gd name="connsiteX1" fmla="*/ 1182941 w 1182941"/>
              <a:gd name="connsiteY1" fmla="*/ 571075 h 571075"/>
              <a:gd name="connsiteX2" fmla="*/ 1182941 w 1182941"/>
              <a:gd name="connsiteY2" fmla="*/ 0 h 571075"/>
              <a:gd name="connsiteX3" fmla="*/ 0 w 1182941"/>
              <a:gd name="connsiteY3" fmla="*/ 259242 h 571075"/>
              <a:gd name="connsiteX0" fmla="*/ 576 w 1183517"/>
              <a:gd name="connsiteY0" fmla="*/ 259242 h 571075"/>
              <a:gd name="connsiteX1" fmla="*/ 9283 w 1183517"/>
              <a:gd name="connsiteY1" fmla="*/ 305851 h 571075"/>
              <a:gd name="connsiteX2" fmla="*/ 1183517 w 1183517"/>
              <a:gd name="connsiteY2" fmla="*/ 571075 h 571075"/>
              <a:gd name="connsiteX3" fmla="*/ 1183517 w 1183517"/>
              <a:gd name="connsiteY3" fmla="*/ 0 h 571075"/>
              <a:gd name="connsiteX4" fmla="*/ 576 w 1183517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59242 h 571075"/>
              <a:gd name="connsiteX1" fmla="*/ 8707 w 1182941"/>
              <a:gd name="connsiteY1" fmla="*/ 305851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1610 w 1184551"/>
              <a:gd name="connsiteY0" fmla="*/ 259242 h 571075"/>
              <a:gd name="connsiteX1" fmla="*/ 2982 w 1184551"/>
              <a:gd name="connsiteY1" fmla="*/ 303406 h 571075"/>
              <a:gd name="connsiteX2" fmla="*/ 1184551 w 1184551"/>
              <a:gd name="connsiteY2" fmla="*/ 571075 h 571075"/>
              <a:gd name="connsiteX3" fmla="*/ 1184551 w 1184551"/>
              <a:gd name="connsiteY3" fmla="*/ 0 h 571075"/>
              <a:gd name="connsiteX4" fmla="*/ 1610 w 1184551"/>
              <a:gd name="connsiteY4" fmla="*/ 259242 h 571075"/>
              <a:gd name="connsiteX0" fmla="*/ 0 w 1182941"/>
              <a:gd name="connsiteY0" fmla="*/ 259242 h 571075"/>
              <a:gd name="connsiteX1" fmla="*/ 1372 w 1182941"/>
              <a:gd name="connsiteY1" fmla="*/ 303406 h 571075"/>
              <a:gd name="connsiteX2" fmla="*/ 1182941 w 1182941"/>
              <a:gd name="connsiteY2" fmla="*/ 571075 h 571075"/>
              <a:gd name="connsiteX3" fmla="*/ 1182941 w 1182941"/>
              <a:gd name="connsiteY3" fmla="*/ 0 h 571075"/>
              <a:gd name="connsiteX4" fmla="*/ 0 w 1182941"/>
              <a:gd name="connsiteY4" fmla="*/ 259242 h 571075"/>
              <a:gd name="connsiteX0" fmla="*/ 0 w 1182941"/>
              <a:gd name="connsiteY0" fmla="*/ 266577 h 578410"/>
              <a:gd name="connsiteX1" fmla="*/ 1372 w 1182941"/>
              <a:gd name="connsiteY1" fmla="*/ 310741 h 578410"/>
              <a:gd name="connsiteX2" fmla="*/ 1182941 w 1182941"/>
              <a:gd name="connsiteY2" fmla="*/ 578410 h 578410"/>
              <a:gd name="connsiteX3" fmla="*/ 1180496 w 1182941"/>
              <a:gd name="connsiteY3" fmla="*/ 0 h 578410"/>
              <a:gd name="connsiteX4" fmla="*/ 0 w 1182941"/>
              <a:gd name="connsiteY4" fmla="*/ 266577 h 578410"/>
              <a:gd name="connsiteX0" fmla="*/ 0 w 1182941"/>
              <a:gd name="connsiteY0" fmla="*/ 266577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6577 h 575743"/>
              <a:gd name="connsiteX0" fmla="*/ 0 w 1182941"/>
              <a:gd name="connsiteY0" fmla="*/ 261965 h 575743"/>
              <a:gd name="connsiteX1" fmla="*/ 1372 w 1182941"/>
              <a:gd name="connsiteY1" fmla="*/ 310741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0 w 1182941"/>
              <a:gd name="connsiteY0" fmla="*/ 261965 h 575743"/>
              <a:gd name="connsiteX1" fmla="*/ 1372 w 1182941"/>
              <a:gd name="connsiteY1" fmla="*/ 317659 h 575743"/>
              <a:gd name="connsiteX2" fmla="*/ 1182941 w 1182941"/>
              <a:gd name="connsiteY2" fmla="*/ 575743 h 575743"/>
              <a:gd name="connsiteX3" fmla="*/ 1180496 w 1182941"/>
              <a:gd name="connsiteY3" fmla="*/ 0 h 575743"/>
              <a:gd name="connsiteX4" fmla="*/ 0 w 1182941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966 w 1181569"/>
              <a:gd name="connsiteY0" fmla="*/ 261965 h 575743"/>
              <a:gd name="connsiteX1" fmla="*/ 0 w 1181569"/>
              <a:gd name="connsiteY1" fmla="*/ 317659 h 575743"/>
              <a:gd name="connsiteX2" fmla="*/ 1181569 w 1181569"/>
              <a:gd name="connsiteY2" fmla="*/ 575743 h 575743"/>
              <a:gd name="connsiteX3" fmla="*/ 1179124 w 1181569"/>
              <a:gd name="connsiteY3" fmla="*/ 0 h 575743"/>
              <a:gd name="connsiteX4" fmla="*/ 966 w 1181569"/>
              <a:gd name="connsiteY4" fmla="*/ 261965 h 575743"/>
              <a:gd name="connsiteX0" fmla="*/ 1982 w 1182585"/>
              <a:gd name="connsiteY0" fmla="*/ 261965 h 575743"/>
              <a:gd name="connsiteX1" fmla="*/ 1016 w 1182585"/>
              <a:gd name="connsiteY1" fmla="*/ 317659 h 575743"/>
              <a:gd name="connsiteX2" fmla="*/ 1182585 w 1182585"/>
              <a:gd name="connsiteY2" fmla="*/ 575743 h 575743"/>
              <a:gd name="connsiteX3" fmla="*/ 1180140 w 1182585"/>
              <a:gd name="connsiteY3" fmla="*/ 0 h 575743"/>
              <a:gd name="connsiteX4" fmla="*/ 1982 w 1182585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7659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  <a:gd name="connsiteX0" fmla="*/ 1940 w 1182543"/>
              <a:gd name="connsiteY0" fmla="*/ 261965 h 575743"/>
              <a:gd name="connsiteX1" fmla="*/ 3312 w 1182543"/>
              <a:gd name="connsiteY1" fmla="*/ 317659 h 575743"/>
              <a:gd name="connsiteX2" fmla="*/ 1182543 w 1182543"/>
              <a:gd name="connsiteY2" fmla="*/ 575743 h 575743"/>
              <a:gd name="connsiteX3" fmla="*/ 1180098 w 1182543"/>
              <a:gd name="connsiteY3" fmla="*/ 0 h 575743"/>
              <a:gd name="connsiteX4" fmla="*/ 1940 w 1182543"/>
              <a:gd name="connsiteY4" fmla="*/ 261965 h 575743"/>
              <a:gd name="connsiteX0" fmla="*/ 2423 w 1183026"/>
              <a:gd name="connsiteY0" fmla="*/ 261965 h 575743"/>
              <a:gd name="connsiteX1" fmla="*/ 1457 w 1183026"/>
              <a:gd name="connsiteY1" fmla="*/ 315354 h 575743"/>
              <a:gd name="connsiteX2" fmla="*/ 1183026 w 1183026"/>
              <a:gd name="connsiteY2" fmla="*/ 575743 h 575743"/>
              <a:gd name="connsiteX3" fmla="*/ 1180581 w 1183026"/>
              <a:gd name="connsiteY3" fmla="*/ 0 h 575743"/>
              <a:gd name="connsiteX4" fmla="*/ 2423 w 1183026"/>
              <a:gd name="connsiteY4" fmla="*/ 261965 h 575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3026" h="575743">
                <a:moveTo>
                  <a:pt x="2423" y="261965"/>
                </a:moveTo>
                <a:cubicBezTo>
                  <a:pt x="-3106" y="295430"/>
                  <a:pt x="2736" y="276999"/>
                  <a:pt x="1457" y="315354"/>
                </a:cubicBezTo>
                <a:lnTo>
                  <a:pt x="1183026" y="575743"/>
                </a:lnTo>
                <a:lnTo>
                  <a:pt x="1180581" y="0"/>
                </a:lnTo>
                <a:lnTo>
                  <a:pt x="2423" y="26196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1" name="Freeform 50">
            <a:extLst>
              <a:ext uri="{FF2B5EF4-FFF2-40B4-BE49-F238E27FC236}">
                <a16:creationId xmlns="" xmlns:a16="http://schemas.microsoft.com/office/drawing/2014/main" id="{AD71E514-6F35-43AD-8232-E968ACC620EA}"/>
              </a:ext>
            </a:extLst>
          </p:cNvPr>
          <p:cNvSpPr/>
          <p:nvPr/>
        </p:nvSpPr>
        <p:spPr>
          <a:xfrm flipV="1">
            <a:off x="5317201" y="3944197"/>
            <a:ext cx="1202632" cy="2016763"/>
          </a:xfrm>
          <a:custGeom>
            <a:avLst/>
            <a:gdLst>
              <a:gd name="connsiteX0" fmla="*/ 0 w 1177747"/>
              <a:gd name="connsiteY0" fmla="*/ 1945843 h 1945843"/>
              <a:gd name="connsiteX1" fmla="*/ 1177747 w 1177747"/>
              <a:gd name="connsiteY1" fmla="*/ 0 h 1945843"/>
              <a:gd name="connsiteX2" fmla="*/ 1177747 w 1177747"/>
              <a:gd name="connsiteY2" fmla="*/ 563270 h 1945843"/>
              <a:gd name="connsiteX3" fmla="*/ 0 w 1177747"/>
              <a:gd name="connsiteY3" fmla="*/ 1945843 h 1945843"/>
              <a:gd name="connsiteX0" fmla="*/ 0 w 1177747"/>
              <a:gd name="connsiteY0" fmla="*/ 1945843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45843 h 2001427"/>
              <a:gd name="connsiteX0" fmla="*/ 0 w 1177747"/>
              <a:gd name="connsiteY0" fmla="*/ 1905052 h 2001427"/>
              <a:gd name="connsiteX1" fmla="*/ 1177747 w 1177747"/>
              <a:gd name="connsiteY1" fmla="*/ 0 h 2001427"/>
              <a:gd name="connsiteX2" fmla="*/ 1177747 w 1177747"/>
              <a:gd name="connsiteY2" fmla="*/ 563270 h 2001427"/>
              <a:gd name="connsiteX3" fmla="*/ 4432 w 1177747"/>
              <a:gd name="connsiteY3" fmla="*/ 2001427 h 2001427"/>
              <a:gd name="connsiteX4" fmla="*/ 0 w 1177747"/>
              <a:gd name="connsiteY4" fmla="*/ 1905052 h 2001427"/>
              <a:gd name="connsiteX0" fmla="*/ 0 w 1177747"/>
              <a:gd name="connsiteY0" fmla="*/ 1905052 h 1967434"/>
              <a:gd name="connsiteX1" fmla="*/ 1177747 w 1177747"/>
              <a:gd name="connsiteY1" fmla="*/ 0 h 1967434"/>
              <a:gd name="connsiteX2" fmla="*/ 1177747 w 1177747"/>
              <a:gd name="connsiteY2" fmla="*/ 563270 h 1967434"/>
              <a:gd name="connsiteX3" fmla="*/ 4432 w 1177747"/>
              <a:gd name="connsiteY3" fmla="*/ 1967434 h 1967434"/>
              <a:gd name="connsiteX4" fmla="*/ 0 w 1177747"/>
              <a:gd name="connsiteY4" fmla="*/ 1905052 h 1967434"/>
              <a:gd name="connsiteX0" fmla="*/ 0 w 1181147"/>
              <a:gd name="connsiteY0" fmla="*/ 1905052 h 1967434"/>
              <a:gd name="connsiteX1" fmla="*/ 1177747 w 1181147"/>
              <a:gd name="connsiteY1" fmla="*/ 0 h 1967434"/>
              <a:gd name="connsiteX2" fmla="*/ 1181147 w 1181147"/>
              <a:gd name="connsiteY2" fmla="*/ 580267 h 1967434"/>
              <a:gd name="connsiteX3" fmla="*/ 4432 w 1181147"/>
              <a:gd name="connsiteY3" fmla="*/ 1967434 h 1967434"/>
              <a:gd name="connsiteX4" fmla="*/ 0 w 1181147"/>
              <a:gd name="connsiteY4" fmla="*/ 1905052 h 1967434"/>
              <a:gd name="connsiteX0" fmla="*/ 0 w 1181147"/>
              <a:gd name="connsiteY0" fmla="*/ 1891455 h 1953837"/>
              <a:gd name="connsiteX1" fmla="*/ 1174347 w 1181147"/>
              <a:gd name="connsiteY1" fmla="*/ 0 h 1953837"/>
              <a:gd name="connsiteX2" fmla="*/ 1181147 w 1181147"/>
              <a:gd name="connsiteY2" fmla="*/ 566670 h 1953837"/>
              <a:gd name="connsiteX3" fmla="*/ 4432 w 1181147"/>
              <a:gd name="connsiteY3" fmla="*/ 1953837 h 1953837"/>
              <a:gd name="connsiteX4" fmla="*/ 0 w 1181147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66670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0 w 1184694"/>
              <a:gd name="connsiteY0" fmla="*/ 1891455 h 1953837"/>
              <a:gd name="connsiteX1" fmla="*/ 1184544 w 1184694"/>
              <a:gd name="connsiteY1" fmla="*/ 0 h 1953837"/>
              <a:gd name="connsiteX2" fmla="*/ 1181147 w 1184694"/>
              <a:gd name="connsiteY2" fmla="*/ 573468 h 1953837"/>
              <a:gd name="connsiteX3" fmla="*/ 4432 w 1184694"/>
              <a:gd name="connsiteY3" fmla="*/ 1953837 h 1953837"/>
              <a:gd name="connsiteX4" fmla="*/ 0 w 1184694"/>
              <a:gd name="connsiteY4" fmla="*/ 1891455 h 1953837"/>
              <a:gd name="connsiteX0" fmla="*/ 457 w 1180262"/>
              <a:gd name="connsiteY0" fmla="*/ 1903679 h 1953837"/>
              <a:gd name="connsiteX1" fmla="*/ 1180112 w 1180262"/>
              <a:gd name="connsiteY1" fmla="*/ 0 h 1953837"/>
              <a:gd name="connsiteX2" fmla="*/ 1176715 w 1180262"/>
              <a:gd name="connsiteY2" fmla="*/ 573468 h 1953837"/>
              <a:gd name="connsiteX3" fmla="*/ 0 w 1180262"/>
              <a:gd name="connsiteY3" fmla="*/ 1953837 h 1953837"/>
              <a:gd name="connsiteX4" fmla="*/ 457 w 118026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6612"/>
              <a:gd name="connsiteY0" fmla="*/ 1903679 h 1953837"/>
              <a:gd name="connsiteX1" fmla="*/ 1186462 w 1186612"/>
              <a:gd name="connsiteY1" fmla="*/ 0 h 1953837"/>
              <a:gd name="connsiteX2" fmla="*/ 1183065 w 1186612"/>
              <a:gd name="connsiteY2" fmla="*/ 560768 h 1953837"/>
              <a:gd name="connsiteX3" fmla="*/ 0 w 1186612"/>
              <a:gd name="connsiteY3" fmla="*/ 1953837 h 1953837"/>
              <a:gd name="connsiteX4" fmla="*/ 457 w 1186612"/>
              <a:gd name="connsiteY4" fmla="*/ 1903679 h 1953837"/>
              <a:gd name="connsiteX0" fmla="*/ 457 w 1183065"/>
              <a:gd name="connsiteY0" fmla="*/ 1903679 h 1953837"/>
              <a:gd name="connsiteX1" fmla="*/ 1180112 w 1183065"/>
              <a:gd name="connsiteY1" fmla="*/ 0 h 1953837"/>
              <a:gd name="connsiteX2" fmla="*/ 1183065 w 1183065"/>
              <a:gd name="connsiteY2" fmla="*/ 560768 h 1953837"/>
              <a:gd name="connsiteX3" fmla="*/ 0 w 1183065"/>
              <a:gd name="connsiteY3" fmla="*/ 1953837 h 1953837"/>
              <a:gd name="connsiteX4" fmla="*/ 457 w 1183065"/>
              <a:gd name="connsiteY4" fmla="*/ 1903679 h 1953837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69183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457 w 1183262"/>
              <a:gd name="connsiteY0" fmla="*/ 1912094 h 1962252"/>
              <a:gd name="connsiteX1" fmla="*/ 1182917 w 1183262"/>
              <a:gd name="connsiteY1" fmla="*/ 0 h 1962252"/>
              <a:gd name="connsiteX2" fmla="*/ 1183065 w 1183262"/>
              <a:gd name="connsiteY2" fmla="*/ 574518 h 1962252"/>
              <a:gd name="connsiteX3" fmla="*/ 0 w 1183262"/>
              <a:gd name="connsiteY3" fmla="*/ 1962252 h 1962252"/>
              <a:gd name="connsiteX4" fmla="*/ 457 w 1183262"/>
              <a:gd name="connsiteY4" fmla="*/ 1912094 h 1962252"/>
              <a:gd name="connsiteX0" fmla="*/ 3 w 1182808"/>
              <a:gd name="connsiteY0" fmla="*/ 1912094 h 1946110"/>
              <a:gd name="connsiteX1" fmla="*/ 1182463 w 1182808"/>
              <a:gd name="connsiteY1" fmla="*/ 0 h 1946110"/>
              <a:gd name="connsiteX2" fmla="*/ 1182611 w 1182808"/>
              <a:gd name="connsiteY2" fmla="*/ 574518 h 1946110"/>
              <a:gd name="connsiteX3" fmla="*/ 6561 w 1182808"/>
              <a:gd name="connsiteY3" fmla="*/ 1946110 h 1946110"/>
              <a:gd name="connsiteX4" fmla="*/ 3 w 1182808"/>
              <a:gd name="connsiteY4" fmla="*/ 1912094 h 1946110"/>
              <a:gd name="connsiteX0" fmla="*/ 8 w 1178136"/>
              <a:gd name="connsiteY0" fmla="*/ 1895953 h 1946110"/>
              <a:gd name="connsiteX1" fmla="*/ 1177791 w 1178136"/>
              <a:gd name="connsiteY1" fmla="*/ 0 h 1946110"/>
              <a:gd name="connsiteX2" fmla="*/ 1177939 w 1178136"/>
              <a:gd name="connsiteY2" fmla="*/ 574518 h 1946110"/>
              <a:gd name="connsiteX3" fmla="*/ 1889 w 1178136"/>
              <a:gd name="connsiteY3" fmla="*/ 1946110 h 1946110"/>
              <a:gd name="connsiteX4" fmla="*/ 8 w 1178136"/>
              <a:gd name="connsiteY4" fmla="*/ 1895953 h 1946110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457 w 1178585"/>
              <a:gd name="connsiteY0" fmla="*/ 1895953 h 1953027"/>
              <a:gd name="connsiteX1" fmla="*/ 1178240 w 1178585"/>
              <a:gd name="connsiteY1" fmla="*/ 0 h 1953027"/>
              <a:gd name="connsiteX2" fmla="*/ 1178388 w 1178585"/>
              <a:gd name="connsiteY2" fmla="*/ 574518 h 1953027"/>
              <a:gd name="connsiteX3" fmla="*/ 0 w 1178585"/>
              <a:gd name="connsiteY3" fmla="*/ 1953027 h 1953027"/>
              <a:gd name="connsiteX4" fmla="*/ 457 w 1178585"/>
              <a:gd name="connsiteY4" fmla="*/ 1895953 h 1953027"/>
              <a:gd name="connsiteX0" fmla="*/ 2795 w 1180923"/>
              <a:gd name="connsiteY0" fmla="*/ 1895953 h 1948415"/>
              <a:gd name="connsiteX1" fmla="*/ 1180578 w 1180923"/>
              <a:gd name="connsiteY1" fmla="*/ 0 h 1948415"/>
              <a:gd name="connsiteX2" fmla="*/ 1180726 w 1180923"/>
              <a:gd name="connsiteY2" fmla="*/ 574518 h 1948415"/>
              <a:gd name="connsiteX3" fmla="*/ 0 w 1180923"/>
              <a:gd name="connsiteY3" fmla="*/ 1948415 h 1948415"/>
              <a:gd name="connsiteX4" fmla="*/ 2795 w 1180923"/>
              <a:gd name="connsiteY4" fmla="*/ 1895953 h 1948415"/>
              <a:gd name="connsiteX0" fmla="*/ 2795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2795 w 1180923"/>
              <a:gd name="connsiteY4" fmla="*/ 1895953 h 1953027"/>
              <a:gd name="connsiteX0" fmla="*/ 456 w 1180923"/>
              <a:gd name="connsiteY0" fmla="*/ 1895953 h 1953027"/>
              <a:gd name="connsiteX1" fmla="*/ 1180578 w 1180923"/>
              <a:gd name="connsiteY1" fmla="*/ 0 h 1953027"/>
              <a:gd name="connsiteX2" fmla="*/ 1180726 w 1180923"/>
              <a:gd name="connsiteY2" fmla="*/ 574518 h 1953027"/>
              <a:gd name="connsiteX3" fmla="*/ 0 w 1180923"/>
              <a:gd name="connsiteY3" fmla="*/ 1953027 h 1953027"/>
              <a:gd name="connsiteX4" fmla="*/ 456 w 1180923"/>
              <a:gd name="connsiteY4" fmla="*/ 1895953 h 1953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0923" h="1953027">
                <a:moveTo>
                  <a:pt x="456" y="1895953"/>
                </a:moveTo>
                <a:lnTo>
                  <a:pt x="1180578" y="0"/>
                </a:lnTo>
                <a:cubicBezTo>
                  <a:pt x="1181711" y="193422"/>
                  <a:pt x="1179593" y="381096"/>
                  <a:pt x="1180726" y="574518"/>
                </a:cubicBezTo>
                <a:lnTo>
                  <a:pt x="0" y="1953027"/>
                </a:lnTo>
                <a:cubicBezTo>
                  <a:pt x="152" y="1936308"/>
                  <a:pt x="304" y="1912672"/>
                  <a:pt x="456" y="189595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2" name="Freeform 51">
            <a:extLst>
              <a:ext uri="{FF2B5EF4-FFF2-40B4-BE49-F238E27FC236}">
                <a16:creationId xmlns="" xmlns:a16="http://schemas.microsoft.com/office/drawing/2014/main" id="{2CAE076D-7406-4897-B4DC-790DECC79ACC}"/>
              </a:ext>
            </a:extLst>
          </p:cNvPr>
          <p:cNvSpPr/>
          <p:nvPr/>
        </p:nvSpPr>
        <p:spPr>
          <a:xfrm flipV="1">
            <a:off x="5315115" y="3867799"/>
            <a:ext cx="1204719" cy="1174482"/>
          </a:xfrm>
          <a:custGeom>
            <a:avLst/>
            <a:gdLst>
              <a:gd name="connsiteX0" fmla="*/ 3399 w 1186340"/>
              <a:gd name="connsiteY0" fmla="*/ 1104759 h 1159147"/>
              <a:gd name="connsiteX1" fmla="*/ 1182941 w 1186340"/>
              <a:gd name="connsiteY1" fmla="*/ 0 h 1159147"/>
              <a:gd name="connsiteX2" fmla="*/ 1186340 w 1186340"/>
              <a:gd name="connsiteY2" fmla="*/ 554079 h 1159147"/>
              <a:gd name="connsiteX3" fmla="*/ 0 w 1186340"/>
              <a:gd name="connsiteY3" fmla="*/ 1159147 h 1159147"/>
              <a:gd name="connsiteX4" fmla="*/ 3399 w 1186340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6340 w 1187831"/>
              <a:gd name="connsiteY2" fmla="*/ 554079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3399 w 1187831"/>
              <a:gd name="connsiteY0" fmla="*/ 1104759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3399 w 1187831"/>
              <a:gd name="connsiteY4" fmla="*/ 1104759 h 1159147"/>
              <a:gd name="connsiteX0" fmla="*/ 13179 w 1187831"/>
              <a:gd name="connsiteY0" fmla="*/ 1080310 h 1159147"/>
              <a:gd name="connsiteX1" fmla="*/ 1187831 w 1187831"/>
              <a:gd name="connsiteY1" fmla="*/ 0 h 1159147"/>
              <a:gd name="connsiteX2" fmla="*/ 1183895 w 1187831"/>
              <a:gd name="connsiteY2" fmla="*/ 566304 h 1159147"/>
              <a:gd name="connsiteX3" fmla="*/ 0 w 1187831"/>
              <a:gd name="connsiteY3" fmla="*/ 1159147 h 1159147"/>
              <a:gd name="connsiteX4" fmla="*/ 13179 w 1187831"/>
              <a:gd name="connsiteY4" fmla="*/ 1080310 h 1159147"/>
              <a:gd name="connsiteX0" fmla="*/ 955 w 1175607"/>
              <a:gd name="connsiteY0" fmla="*/ 1080310 h 1134698"/>
              <a:gd name="connsiteX1" fmla="*/ 1175607 w 1175607"/>
              <a:gd name="connsiteY1" fmla="*/ 0 h 1134698"/>
              <a:gd name="connsiteX2" fmla="*/ 1171671 w 1175607"/>
              <a:gd name="connsiteY2" fmla="*/ 566304 h 1134698"/>
              <a:gd name="connsiteX3" fmla="*/ 0 w 1175607"/>
              <a:gd name="connsiteY3" fmla="*/ 1134698 h 1134698"/>
              <a:gd name="connsiteX4" fmla="*/ 955 w 1175607"/>
              <a:gd name="connsiteY4" fmla="*/ 1080310 h 1134698"/>
              <a:gd name="connsiteX0" fmla="*/ 10 w 1181997"/>
              <a:gd name="connsiteY0" fmla="*/ 1082755 h 1134698"/>
              <a:gd name="connsiteX1" fmla="*/ 1181997 w 1181997"/>
              <a:gd name="connsiteY1" fmla="*/ 0 h 1134698"/>
              <a:gd name="connsiteX2" fmla="*/ 1178061 w 1181997"/>
              <a:gd name="connsiteY2" fmla="*/ 566304 h 1134698"/>
              <a:gd name="connsiteX3" fmla="*/ 6390 w 1181997"/>
              <a:gd name="connsiteY3" fmla="*/ 1134698 h 1134698"/>
              <a:gd name="connsiteX4" fmla="*/ 10 w 1181997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8083 w 1182019"/>
              <a:gd name="connsiteY2" fmla="*/ 566304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3193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019"/>
              <a:gd name="connsiteY0" fmla="*/ 1082755 h 1134698"/>
              <a:gd name="connsiteX1" fmla="*/ 1182019 w 1182019"/>
              <a:gd name="connsiteY1" fmla="*/ 0 h 1134698"/>
              <a:gd name="connsiteX2" fmla="*/ 1175638 w 1182019"/>
              <a:gd name="connsiteY2" fmla="*/ 573639 h 1134698"/>
              <a:gd name="connsiteX3" fmla="*/ 1522 w 1182019"/>
              <a:gd name="connsiteY3" fmla="*/ 1134698 h 1134698"/>
              <a:gd name="connsiteX4" fmla="*/ 32 w 1182019"/>
              <a:gd name="connsiteY4" fmla="*/ 1082755 h 1134698"/>
              <a:gd name="connsiteX0" fmla="*/ 32 w 1182972"/>
              <a:gd name="connsiteY0" fmla="*/ 1082755 h 1134698"/>
              <a:gd name="connsiteX1" fmla="*/ 1182019 w 1182972"/>
              <a:gd name="connsiteY1" fmla="*/ 0 h 1134698"/>
              <a:gd name="connsiteX2" fmla="*/ 1182972 w 1182972"/>
              <a:gd name="connsiteY2" fmla="*/ 573639 h 1134698"/>
              <a:gd name="connsiteX3" fmla="*/ 1522 w 1182972"/>
              <a:gd name="connsiteY3" fmla="*/ 1134698 h 1134698"/>
              <a:gd name="connsiteX4" fmla="*/ 32 w 1182972"/>
              <a:gd name="connsiteY4" fmla="*/ 1082755 h 1134698"/>
              <a:gd name="connsiteX0" fmla="*/ 32 w 1182972"/>
              <a:gd name="connsiteY0" fmla="*/ 1085422 h 1137365"/>
              <a:gd name="connsiteX1" fmla="*/ 1182019 w 1182972"/>
              <a:gd name="connsiteY1" fmla="*/ 0 h 1137365"/>
              <a:gd name="connsiteX2" fmla="*/ 1182972 w 1182972"/>
              <a:gd name="connsiteY2" fmla="*/ 576306 h 1137365"/>
              <a:gd name="connsiteX3" fmla="*/ 1522 w 1182972"/>
              <a:gd name="connsiteY3" fmla="*/ 1137365 h 1137365"/>
              <a:gd name="connsiteX4" fmla="*/ 32 w 1182972"/>
              <a:gd name="connsiteY4" fmla="*/ 1085422 h 11373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2972" h="1137365">
                <a:moveTo>
                  <a:pt x="32" y="1085422"/>
                </a:moveTo>
                <a:lnTo>
                  <a:pt x="1182019" y="0"/>
                </a:lnTo>
                <a:cubicBezTo>
                  <a:pt x="1182337" y="191213"/>
                  <a:pt x="1182654" y="385093"/>
                  <a:pt x="1182972" y="576306"/>
                </a:cubicBezTo>
                <a:lnTo>
                  <a:pt x="1522" y="1137365"/>
                </a:lnTo>
                <a:cubicBezTo>
                  <a:pt x="1840" y="1119236"/>
                  <a:pt x="-286" y="1103551"/>
                  <a:pt x="32" y="108542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701">
              <a:latin typeface="Candara" panose="020E0502030303020204" pitchFamily="34" charset="0"/>
            </a:endParaRPr>
          </a:p>
        </p:txBody>
      </p:sp>
      <p:sp>
        <p:nvSpPr>
          <p:cNvPr id="53" name="Espace réservé du numéro de diapositive 5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5</a:t>
            </a:fld>
            <a:endParaRPr lang="fr-FR" dirty="0"/>
          </a:p>
        </p:txBody>
      </p:sp>
      <p:sp>
        <p:nvSpPr>
          <p:cNvPr id="57" name="Rectangle 56"/>
          <p:cNvSpPr/>
          <p:nvPr/>
        </p:nvSpPr>
        <p:spPr>
          <a:xfrm>
            <a:off x="7592927" y="5423894"/>
            <a:ext cx="1454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800" b="1" cap="all" dirty="0" smtClean="0">
                <a:solidFill>
                  <a:srgbClr val="5DAA25"/>
                </a:solidFill>
                <a:latin typeface="Roboto"/>
              </a:rPr>
              <a:t>maven</a:t>
            </a:r>
            <a:endParaRPr lang="fr-FR" sz="2800" b="1" i="0" cap="all" dirty="0">
              <a:solidFill>
                <a:srgbClr val="5DAA25"/>
              </a:solidFill>
              <a:effectLst/>
              <a:latin typeface="var( --e-global-typography-primary-font-family )"/>
            </a:endParaRPr>
          </a:p>
        </p:txBody>
      </p:sp>
      <p:sp>
        <p:nvSpPr>
          <p:cNvPr id="101" name="Rectangle 100"/>
          <p:cNvSpPr/>
          <p:nvPr/>
        </p:nvSpPr>
        <p:spPr>
          <a:xfrm>
            <a:off x="7592927" y="3552220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2"/>
                </a:solidFill>
                <a:latin typeface="Roboto"/>
              </a:rPr>
              <a:t>jdk</a:t>
            </a:r>
            <a:endParaRPr lang="fr-FR" sz="2800" b="1" i="0" cap="all" dirty="0">
              <a:solidFill>
                <a:schemeClr val="accent2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7316" y="1707651"/>
            <a:ext cx="475214" cy="467550"/>
          </a:xfrm>
          <a:prstGeom prst="rect">
            <a:avLst/>
          </a:prstGeom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096" y="3620903"/>
            <a:ext cx="534528" cy="43638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965" y="5366650"/>
            <a:ext cx="552038" cy="500333"/>
          </a:xfrm>
          <a:prstGeom prst="rect">
            <a:avLst/>
          </a:prstGeom>
        </p:spPr>
      </p:pic>
      <p:sp>
        <p:nvSpPr>
          <p:cNvPr id="58" name="Rectangle 57"/>
          <p:cNvSpPr/>
          <p:nvPr/>
        </p:nvSpPr>
        <p:spPr>
          <a:xfrm>
            <a:off x="7658687" y="2606653"/>
            <a:ext cx="315440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>
                <a:solidFill>
                  <a:srgbClr val="00ACD8"/>
                </a:solidFill>
                <a:latin typeface="var( --e-global-typography-primary-font-family )"/>
              </a:rPr>
              <a:t>postgresql</a:t>
            </a:r>
            <a:endParaRPr lang="fr-FR" sz="2800" b="1" i="0" cap="all" dirty="0">
              <a:solidFill>
                <a:srgbClr val="00ACD8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10" name="Imag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5347" y="2665519"/>
            <a:ext cx="477434" cy="460009"/>
          </a:xfrm>
          <a:prstGeom prst="rect">
            <a:avLst/>
          </a:prstGeom>
        </p:spPr>
      </p:pic>
      <p:pic>
        <p:nvPicPr>
          <p:cNvPr id="11" name="Image 10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1789" y="5477907"/>
            <a:ext cx="506921" cy="415193"/>
          </a:xfrm>
          <a:prstGeom prst="rect">
            <a:avLst/>
          </a:prstGeom>
        </p:spPr>
      </p:pic>
      <p:sp>
        <p:nvSpPr>
          <p:cNvPr id="60" name="Rectangle 59"/>
          <p:cNvSpPr/>
          <p:nvPr/>
        </p:nvSpPr>
        <p:spPr>
          <a:xfrm>
            <a:off x="10193372" y="5387731"/>
            <a:ext cx="18150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err="1" smtClean="0">
                <a:solidFill>
                  <a:schemeClr val="accent6"/>
                </a:solidFill>
                <a:latin typeface="var( --e-global-typography-primary-font-family )"/>
              </a:rPr>
              <a:t>Gradle</a:t>
            </a:r>
            <a:endParaRPr lang="fr-FR" sz="2800" b="1" i="0" cap="all" dirty="0">
              <a:solidFill>
                <a:schemeClr val="accent6"/>
              </a:solidFill>
              <a:effectLst/>
              <a:latin typeface="var( --e-global-typography-primary-font-family )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9729" y="4531414"/>
            <a:ext cx="471790" cy="421164"/>
          </a:xfrm>
          <a:prstGeom prst="rect">
            <a:avLst/>
          </a:prstGeom>
        </p:spPr>
      </p:pic>
      <p:sp>
        <p:nvSpPr>
          <p:cNvPr id="54" name="Rectangle 53"/>
          <p:cNvSpPr/>
          <p:nvPr/>
        </p:nvSpPr>
        <p:spPr>
          <a:xfrm>
            <a:off x="7592926" y="4427909"/>
            <a:ext cx="231123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800" b="1" cap="all" dirty="0" smtClean="0">
                <a:solidFill>
                  <a:schemeClr val="accent1"/>
                </a:solidFill>
                <a:latin typeface="var( --e-global-typography-primary-font-family )"/>
              </a:rPr>
              <a:t>POSTMAN</a:t>
            </a:r>
            <a:endParaRPr lang="fr-FR" sz="2800" b="1" i="0" cap="all" dirty="0">
              <a:solidFill>
                <a:schemeClr val="accent1"/>
              </a:solidFill>
              <a:effectLst/>
              <a:latin typeface="var( --e-global-typography-primary-font-family )"/>
            </a:endParaRPr>
          </a:p>
        </p:txBody>
      </p:sp>
    </p:spTree>
    <p:extLst>
      <p:ext uri="{BB962C8B-B14F-4D97-AF65-F5344CB8AC3E}">
        <p14:creationId xmlns:p14="http://schemas.microsoft.com/office/powerpoint/2010/main" val="3423133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6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5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8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1" dur="2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4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37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3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1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9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4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7" dur="2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2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5" dur="2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86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5" grpId="0" animBg="1"/>
      <p:bldP spid="27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7" grpId="0"/>
      <p:bldP spid="101" grpId="0"/>
      <p:bldP spid="58" grpId="0"/>
      <p:bldP spid="60" grpId="0"/>
      <p:bldP spid="5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/>
          <p:cNvSpPr>
            <a:spLocks noGrp="1"/>
          </p:cNvSpPr>
          <p:nvPr>
            <p:ph type="body" sz="quarter" idx="10"/>
          </p:nvPr>
        </p:nvSpPr>
        <p:spPr>
          <a:xfrm>
            <a:off x="1260247" y="477727"/>
            <a:ext cx="9113463" cy="1813528"/>
          </a:xfrm>
        </p:spPr>
        <p:txBody>
          <a:bodyPr/>
          <a:lstStyle/>
          <a:p>
            <a:r>
              <a:rPr lang="fr-FR" sz="4400" dirty="0"/>
              <a:t>STRUCTURE FONCTIONNELLE ET LES COMPOSENTES SUR </a:t>
            </a:r>
            <a:r>
              <a:rPr lang="fr-FR" sz="4400" dirty="0" smtClean="0"/>
              <a:t>SPRING BOOT</a:t>
            </a:r>
            <a:endParaRPr lang="fr-FR" sz="4400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6</a:t>
            </a:fld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802" y="2410480"/>
            <a:ext cx="6095998" cy="3518664"/>
          </a:xfrm>
          <a:prstGeom prst="rect">
            <a:avLst/>
          </a:prstGeom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922" y="3693101"/>
            <a:ext cx="2213920" cy="2058313"/>
          </a:xfrm>
          <a:prstGeom prst="rect">
            <a:avLst/>
          </a:prstGeom>
        </p:spPr>
      </p:pic>
      <p:sp>
        <p:nvSpPr>
          <p:cNvPr id="7" name="Espace réservé du texte 1"/>
          <p:cNvSpPr txBox="1">
            <a:spLocks/>
          </p:cNvSpPr>
          <p:nvPr/>
        </p:nvSpPr>
        <p:spPr>
          <a:xfrm>
            <a:off x="546834" y="2522609"/>
            <a:ext cx="5016685" cy="617475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5400" b="0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ea typeface="+mn-ea"/>
                <a:cs typeface="Arial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400" dirty="0" smtClean="0"/>
              <a:t>STRUCTURE FONCTIONNELLE</a:t>
            </a:r>
            <a:endParaRPr lang="fr-FR" sz="2400" dirty="0"/>
          </a:p>
        </p:txBody>
      </p:sp>
    </p:spTree>
    <p:extLst>
      <p:ext uri="{BB962C8B-B14F-4D97-AF65-F5344CB8AC3E}">
        <p14:creationId xmlns:p14="http://schemas.microsoft.com/office/powerpoint/2010/main" val="352002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7</a:t>
            </a:fld>
            <a:endParaRPr lang="fr-FR" dirty="0"/>
          </a:p>
        </p:txBody>
      </p:sp>
      <p:sp>
        <p:nvSpPr>
          <p:cNvPr id="3" name="Espace réservé du texte 1"/>
          <p:cNvSpPr txBox="1">
            <a:spLocks/>
          </p:cNvSpPr>
          <p:nvPr/>
        </p:nvSpPr>
        <p:spPr>
          <a:xfrm>
            <a:off x="1090052" y="362316"/>
            <a:ext cx="8009880" cy="42974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sz="2800" dirty="0" smtClean="0">
                <a:solidFill>
                  <a:schemeClr val="tx1"/>
                </a:solidFill>
              </a:rPr>
              <a:t>ARCHITECTURE</a:t>
            </a:r>
            <a:r>
              <a:rPr lang="fr-FR" sz="2800" dirty="0" smtClean="0">
                <a:solidFill>
                  <a:schemeClr val="tx1"/>
                </a:solidFill>
              </a:rPr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MONOSERVICE</a:t>
            </a:r>
            <a:r>
              <a:rPr lang="fr-FR" sz="2800" dirty="0" smtClean="0"/>
              <a:t> </a:t>
            </a:r>
            <a:r>
              <a:rPr lang="fr-FR" sz="2800" dirty="0" smtClean="0">
                <a:solidFill>
                  <a:schemeClr val="tx1"/>
                </a:solidFill>
              </a:rPr>
              <a:t>SUR </a:t>
            </a:r>
            <a:r>
              <a:rPr lang="fr-FR" sz="2800" dirty="0" smtClean="0">
                <a:solidFill>
                  <a:schemeClr val="tx1"/>
                </a:solidFill>
              </a:rPr>
              <a:t>SPRING BOOT</a:t>
            </a:r>
            <a:endParaRPr lang="fr-FR" sz="2800" dirty="0">
              <a:solidFill>
                <a:schemeClr val="tx1"/>
              </a:solidFill>
            </a:endParaRPr>
          </a:p>
        </p:txBody>
      </p:sp>
      <p:pic>
        <p:nvPicPr>
          <p:cNvPr id="9" name="Imag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7945" y="577188"/>
            <a:ext cx="1733792" cy="847843"/>
          </a:xfrm>
          <a:prstGeom prst="rect">
            <a:avLst/>
          </a:prstGeom>
        </p:spPr>
      </p:pic>
      <p:graphicFrame>
        <p:nvGraphicFramePr>
          <p:cNvPr id="19" name="Tableau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707298"/>
              </p:ext>
            </p:extLst>
          </p:nvPr>
        </p:nvGraphicFramePr>
        <p:xfrm>
          <a:off x="715479" y="1073618"/>
          <a:ext cx="10299362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1910"/>
                <a:gridCol w="2481774"/>
                <a:gridCol w="2140529"/>
                <a:gridCol w="1499405"/>
                <a:gridCol w="2905744"/>
              </a:tblGrid>
              <a:tr h="332635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Entité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Repository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Service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Controller</a:t>
                      </a:r>
                      <a:endParaRPr lang="fr-FR" dirty="0"/>
                    </a:p>
                  </a:txBody>
                  <a:tcPr/>
                </a:tc>
              </a:tr>
              <a:tr h="1829492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Definition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instance d’une classe qui sera </a:t>
                      </a:r>
                      <a:r>
                        <a:rPr lang="fr-FR" i="1" dirty="0" smtClean="0"/>
                        <a:t>persistante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interface Java qui étend </a:t>
                      </a:r>
                      <a:r>
                        <a:rPr lang="fr-FR" dirty="0" err="1" smtClean="0"/>
                        <a:t>JpaRepository</a:t>
                      </a:r>
                      <a:r>
                        <a:rPr lang="fr-FR" dirty="0" smtClean="0"/>
                        <a:t> dans le cadre de </a:t>
                      </a:r>
                      <a:r>
                        <a:rPr lang="fr-FR" dirty="0" err="1" smtClean="0"/>
                        <a:t>Spring</a:t>
                      </a:r>
                      <a:r>
                        <a:rPr lang="fr-FR" dirty="0" smtClean="0"/>
                        <a:t> Data.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st une classe Java qui contient la logique métier de votre application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est une classe Java qui gère les requêtes HTTP et définit les </a:t>
                      </a:r>
                      <a:r>
                        <a:rPr lang="fr-FR" dirty="0" err="1" smtClean="0"/>
                        <a:t>endpoints</a:t>
                      </a:r>
                      <a:r>
                        <a:rPr lang="fr-FR" dirty="0" smtClean="0"/>
                        <a:t> de votre API REST. </a:t>
                      </a:r>
                      <a:endParaRPr lang="fr-FR" dirty="0"/>
                    </a:p>
                  </a:txBody>
                  <a:tcPr/>
                </a:tc>
              </a:tr>
              <a:tr h="582111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Anotation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Entity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 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Repository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@Service</a:t>
                      </a:r>
                      <a:endParaRPr lang="fr-FR" dirty="0" smtClean="0">
                        <a:solidFill>
                          <a:srgbClr val="271A38"/>
                        </a:solidFill>
                        <a:latin typeface="Inter"/>
                      </a:endParaRP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RestController</a:t>
                      </a:r>
                      <a:endParaRPr lang="fr-FR" b="1" dirty="0" smtClean="0">
                        <a:solidFill>
                          <a:srgbClr val="271A38"/>
                        </a:solidFill>
                        <a:latin typeface="Inter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/>
                        <a:t>@Controller </a:t>
                      </a:r>
                    </a:p>
                  </a:txBody>
                  <a:tcPr/>
                </a:tc>
              </a:tr>
              <a:tr h="2078969">
                <a:tc>
                  <a:txBody>
                    <a:bodyPr/>
                    <a:lstStyle/>
                    <a:p>
                      <a:r>
                        <a:rPr lang="fr-FR" dirty="0" smtClean="0"/>
                        <a:t>Utilisation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Notre entité du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est modélisée, et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@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Entity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est l’annotation obligatoire !</a:t>
                      </a:r>
                      <a:endParaRPr lang="fr-FR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communication aux données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s’effectue via une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</a:t>
                      </a:r>
                      <a:r>
                        <a:rPr lang="fr-FR" sz="1800" b="1" i="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Repository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La classe annotée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@Service</a:t>
                      </a:r>
                      <a:r>
                        <a:rPr lang="fr-FR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se charge </a:t>
                      </a:r>
                      <a:r>
                        <a:rPr lang="fr-FR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 traitements métiers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Nos </a:t>
                      </a:r>
                      <a:r>
                        <a:rPr lang="fr-FR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controllers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@</a:t>
                      </a:r>
                      <a:r>
                        <a:rPr lang="fr-FR" b="1" dirty="0" err="1" smtClean="0">
                          <a:solidFill>
                            <a:srgbClr val="271A38"/>
                          </a:solidFill>
                          <a:latin typeface="Inter"/>
                        </a:rPr>
                        <a:t>RestController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 nous permettent de </a:t>
                      </a:r>
                      <a:r>
                        <a:rPr lang="fr-FR" b="1" dirty="0" smtClean="0">
                          <a:solidFill>
                            <a:srgbClr val="271A38"/>
                          </a:solidFill>
                          <a:latin typeface="Inter"/>
                        </a:rPr>
                        <a:t>définir des URL et le code à exécuter </a:t>
                      </a:r>
                      <a:r>
                        <a:rPr lang="fr-FR" dirty="0" smtClean="0">
                          <a:solidFill>
                            <a:srgbClr val="271A38"/>
                          </a:solidFill>
                          <a:latin typeface="Inter"/>
                        </a:rPr>
                        <a:t>quand ces dernières sont requêtées.</a:t>
                      </a:r>
                    </a:p>
                    <a:p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06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8</a:t>
            </a:fld>
            <a:endParaRPr lang="fr-FR" dirty="0"/>
          </a:p>
        </p:txBody>
      </p:sp>
      <p:sp>
        <p:nvSpPr>
          <p:cNvPr id="3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1417304" y="684563"/>
            <a:ext cx="806434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dependences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d’une</a:t>
            </a:r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application web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106729" y="2855457"/>
            <a:ext cx="36300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2. </a:t>
            </a:r>
            <a:r>
              <a:rPr lang="fr-FR" b="1"/>
              <a:t>Spring Boot Starter Data JPA</a:t>
            </a:r>
            <a:endParaRPr lang="fr-FR" dirty="0"/>
          </a:p>
        </p:txBody>
      </p:sp>
      <p:sp>
        <p:nvSpPr>
          <p:cNvPr id="6" name="Rectangle 5"/>
          <p:cNvSpPr/>
          <p:nvPr/>
        </p:nvSpPr>
        <p:spPr>
          <a:xfrm>
            <a:off x="2106729" y="3577498"/>
            <a:ext cx="377539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4. </a:t>
            </a:r>
            <a:r>
              <a:rPr lang="fr-FR" b="1"/>
              <a:t>Spring Boot Starter Thymeleaf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2106729" y="4314183"/>
            <a:ext cx="354456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3. </a:t>
            </a:r>
            <a:r>
              <a:rPr lang="en-US" b="1"/>
              <a:t>Spring Boot Starter Security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06729" y="5156804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5. </a:t>
            </a:r>
            <a:r>
              <a:rPr lang="fr-FR" b="1"/>
              <a:t>Spring Boot Starter Validation</a:t>
            </a:r>
            <a:endParaRPr lang="fr-FR" dirty="0"/>
          </a:p>
        </p:txBody>
      </p:sp>
      <p:sp>
        <p:nvSpPr>
          <p:cNvPr id="10" name="Rectangle 9"/>
          <p:cNvSpPr/>
          <p:nvPr/>
        </p:nvSpPr>
        <p:spPr>
          <a:xfrm>
            <a:off x="6561344" y="2104984"/>
            <a:ext cx="35445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/>
              <a:t>6. </a:t>
            </a:r>
            <a:r>
              <a:rPr lang="fr-FR" b="1" dirty="0" err="1"/>
              <a:t>Spring</a:t>
            </a:r>
            <a:r>
              <a:rPr lang="fr-FR" b="1" dirty="0"/>
              <a:t> Boot Starter </a:t>
            </a:r>
            <a:r>
              <a:rPr lang="fr-FR" b="1" dirty="0" err="1"/>
              <a:t>Actuator</a:t>
            </a:r>
            <a:endParaRPr lang="fr-FR" dirty="0"/>
          </a:p>
        </p:txBody>
      </p:sp>
      <p:sp>
        <p:nvSpPr>
          <p:cNvPr id="11" name="Rectangle 10"/>
          <p:cNvSpPr/>
          <p:nvPr/>
        </p:nvSpPr>
        <p:spPr>
          <a:xfrm>
            <a:off x="2106729" y="2171536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1. </a:t>
            </a:r>
            <a:r>
              <a:rPr lang="fr-FR" b="1" dirty="0" err="1"/>
              <a:t>Spring</a:t>
            </a:r>
            <a:r>
              <a:rPr lang="fr-FR" b="1" dirty="0"/>
              <a:t> Boot Starter Web</a:t>
            </a:r>
            <a:endParaRPr lang="fr-FR" dirty="0"/>
          </a:p>
        </p:txBody>
      </p:sp>
      <p:sp>
        <p:nvSpPr>
          <p:cNvPr id="12" name="Rectangle 11"/>
          <p:cNvSpPr/>
          <p:nvPr/>
        </p:nvSpPr>
        <p:spPr>
          <a:xfrm>
            <a:off x="6617983" y="2824036"/>
            <a:ext cx="30828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 err="1"/>
              <a:t>Spring</a:t>
            </a:r>
            <a:r>
              <a:rPr lang="fr-FR" b="1" dirty="0"/>
              <a:t> Boot Starter Mail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6617983" y="3551443"/>
            <a:ext cx="42883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 err="1"/>
              <a:t>Spring</a:t>
            </a:r>
            <a:r>
              <a:rPr lang="fr-FR" b="1" dirty="0"/>
              <a:t> Boot Starter Data </a:t>
            </a:r>
            <a:r>
              <a:rPr lang="fr-FR" b="1" dirty="0" err="1"/>
              <a:t>MongoDB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6670439" y="4364041"/>
            <a:ext cx="309142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9. </a:t>
            </a:r>
            <a:r>
              <a:rPr lang="en-US" b="1" dirty="0"/>
              <a:t>Spring Boot Starter Test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6617983" y="5156804"/>
            <a:ext cx="3672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10. </a:t>
            </a:r>
            <a:r>
              <a:rPr lang="fr-FR" b="1" dirty="0"/>
              <a:t>H2 </a:t>
            </a:r>
            <a:r>
              <a:rPr lang="fr-FR" b="1" dirty="0" err="1"/>
              <a:t>Database</a:t>
            </a:r>
            <a:r>
              <a:rPr lang="fr-FR" b="1" dirty="0"/>
              <a:t> (pour les tests)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922019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3" name="Espace réservé du numéro de diapositive 1"/>
          <p:cNvSpPr txBox="1">
            <a:spLocks/>
          </p:cNvSpPr>
          <p:nvPr/>
        </p:nvSpPr>
        <p:spPr>
          <a:xfrm>
            <a:off x="8610600" y="6594908"/>
            <a:ext cx="2743200" cy="2620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b="1" kern="1200">
                <a:solidFill>
                  <a:schemeClr val="bg1"/>
                </a:solidFill>
                <a:latin typeface="Candara" panose="020E0502030303020204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B598DDB-A902-48C8-9CD3-58F7F0DA2EE5}" type="slidenum">
              <a:rPr lang="fr-FR" smtClean="0"/>
              <a:pPr/>
              <a:t>9</a:t>
            </a:fld>
            <a:endParaRPr lang="fr-FR" dirty="0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15A4BDA0-C270-4764-9C18-A593BCE2C965}"/>
              </a:ext>
            </a:extLst>
          </p:cNvPr>
          <p:cNvSpPr txBox="1"/>
          <p:nvPr/>
        </p:nvSpPr>
        <p:spPr>
          <a:xfrm>
            <a:off x="2284926" y="797552"/>
            <a:ext cx="7222631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Les dependences </a:t>
            </a:r>
            <a:r>
              <a:rPr lang="en-US" altLang="ko-KR" sz="3600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d’une</a:t>
            </a:r>
            <a:r>
              <a:rPr lang="en-US" altLang="ko-KR" sz="3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Candara" panose="020E0502030303020204" pitchFamily="34" charset="0"/>
                <a:cs typeface="Arial" pitchFamily="34" charset="0"/>
              </a:rPr>
              <a:t> </a:t>
            </a:r>
            <a:r>
              <a:rPr lang="fr-FR" sz="3600" dirty="0" smtClean="0">
                <a:latin typeface="Candara" panose="020E0502030303020204" pitchFamily="34" charset="0"/>
              </a:rPr>
              <a:t>API </a:t>
            </a:r>
            <a:r>
              <a:rPr lang="fr-FR" sz="3600" dirty="0" err="1">
                <a:latin typeface="Candara" panose="020E0502030303020204" pitchFamily="34" charset="0"/>
              </a:rPr>
              <a:t>RESTful</a:t>
            </a:r>
            <a:endParaRPr lang="ko-KR" altLang="en-US" sz="3600" dirty="0">
              <a:solidFill>
                <a:schemeClr val="tx1">
                  <a:lumMod val="85000"/>
                  <a:lumOff val="15000"/>
                </a:schemeClr>
              </a:solidFill>
              <a:latin typeface="Candara" panose="020E0502030303020204" pitchFamily="34" charset="0"/>
              <a:cs typeface="Arial" pitchFamily="34" charset="0"/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904" y="665125"/>
            <a:ext cx="1733792" cy="847843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948292" y="2246778"/>
            <a:ext cx="31172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1. </a:t>
            </a:r>
            <a:r>
              <a:rPr lang="fr-FR" b="1"/>
              <a:t>Spring Boot Starter Web</a:t>
            </a:r>
            <a:endParaRPr lang="fr-FR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1948292" y="2952284"/>
            <a:ext cx="38106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/>
              <a:t>2. </a:t>
            </a:r>
            <a:r>
              <a:rPr lang="fr-FR" b="1"/>
              <a:t>Spring Boot Starter Data JPA</a:t>
            </a:r>
            <a:endParaRPr kumimoji="0" lang="fr-FR" altLang="fr-F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948292" y="3665515"/>
            <a:ext cx="37241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/>
              <a:t>3. </a:t>
            </a:r>
            <a:r>
              <a:rPr lang="fr-FR" b="1"/>
              <a:t>Spring Boot Starter Validation</a:t>
            </a:r>
            <a:endParaRPr lang="fr-FR" dirty="0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948292" y="4363296"/>
            <a:ext cx="360868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/>
              <a:t>4. </a:t>
            </a:r>
            <a:r>
              <a:rPr lang="en-US" b="1"/>
              <a:t>Spring Boot Starter Security </a:t>
            </a:r>
            <a:endParaRPr kumimoji="0" lang="fr-FR" altLang="fr-FR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/>
          <p:cNvSpPr>
            <a:spLocks noChangeArrowheads="1"/>
          </p:cNvSpPr>
          <p:nvPr/>
        </p:nvSpPr>
        <p:spPr bwMode="auto">
          <a:xfrm>
            <a:off x="1948292" y="4994469"/>
            <a:ext cx="357444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/>
              <a:t>5. </a:t>
            </a:r>
            <a:r>
              <a:rPr lang="fr-FR" b="1"/>
              <a:t>Spring Boot Starter Actuator</a:t>
            </a:r>
            <a:endParaRPr kumimoji="0" lang="fr-FR" altLang="fr-FR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034708" y="2428643"/>
            <a:ext cx="35744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6. </a:t>
            </a:r>
            <a:r>
              <a:rPr lang="en-US" b="1" dirty="0"/>
              <a:t>Spring Boot Starter Test </a:t>
            </a:r>
            <a:endParaRPr lang="fr-FR" dirty="0"/>
          </a:p>
        </p:txBody>
      </p:sp>
      <p:sp>
        <p:nvSpPr>
          <p:cNvPr id="13" name="Rectangle 12"/>
          <p:cNvSpPr/>
          <p:nvPr/>
        </p:nvSpPr>
        <p:spPr>
          <a:xfrm>
            <a:off x="7034708" y="3169214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7. </a:t>
            </a:r>
            <a:r>
              <a:rPr lang="fr-FR" b="1" dirty="0"/>
              <a:t>H2 </a:t>
            </a:r>
            <a:r>
              <a:rPr lang="fr-FR" b="1" dirty="0" err="1"/>
              <a:t>Database</a:t>
            </a:r>
            <a:endParaRPr lang="fr-FR" dirty="0"/>
          </a:p>
        </p:txBody>
      </p:sp>
      <p:sp>
        <p:nvSpPr>
          <p:cNvPr id="14" name="Rectangle 13"/>
          <p:cNvSpPr/>
          <p:nvPr/>
        </p:nvSpPr>
        <p:spPr>
          <a:xfrm>
            <a:off x="7034708" y="3932134"/>
            <a:ext cx="35275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8. </a:t>
            </a:r>
            <a:r>
              <a:rPr lang="fr-FR" b="1" dirty="0" err="1"/>
              <a:t>Spring</a:t>
            </a:r>
            <a:r>
              <a:rPr lang="fr-FR" b="1" dirty="0"/>
              <a:t> Boot Starter </a:t>
            </a:r>
            <a:r>
              <a:rPr lang="fr-FR" b="1" dirty="0" err="1"/>
              <a:t>Webflux</a:t>
            </a:r>
            <a:endParaRPr lang="fr-FR" dirty="0"/>
          </a:p>
        </p:txBody>
      </p:sp>
      <p:sp>
        <p:nvSpPr>
          <p:cNvPr id="15" name="Rectangle 14"/>
          <p:cNvSpPr/>
          <p:nvPr/>
        </p:nvSpPr>
        <p:spPr>
          <a:xfrm>
            <a:off x="7034708" y="4587461"/>
            <a:ext cx="289053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9. </a:t>
            </a:r>
            <a:r>
              <a:rPr lang="fr-FR" b="1" dirty="0" err="1"/>
              <a:t>Spring</a:t>
            </a:r>
            <a:r>
              <a:rPr lang="fr-FR" b="1" dirty="0"/>
              <a:t> Data </a:t>
            </a:r>
            <a:r>
              <a:rPr lang="fr-FR" b="1" dirty="0" err="1"/>
              <a:t>MongoDB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74183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404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A9BD5"/>
      </a:accent1>
      <a:accent2>
        <a:srgbClr val="224A90"/>
      </a:accent2>
      <a:accent3>
        <a:srgbClr val="010A4F"/>
      </a:accent3>
      <a:accent4>
        <a:srgbClr val="5A9BD5"/>
      </a:accent4>
      <a:accent5>
        <a:srgbClr val="224A90"/>
      </a:accent5>
      <a:accent6>
        <a:srgbClr val="010A4F"/>
      </a:accent6>
      <a:hlink>
        <a:srgbClr val="262626"/>
      </a:hlink>
      <a:folHlink>
        <a:srgbClr val="26262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Section Break Slide Master">
  <a:themeElements>
    <a:clrScheme name="Charte AFT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224A90"/>
      </a:accent1>
      <a:accent2>
        <a:srgbClr val="F6D106"/>
      </a:accent2>
      <a:accent3>
        <a:srgbClr val="00ACD8"/>
      </a:accent3>
      <a:accent4>
        <a:srgbClr val="D77400"/>
      </a:accent4>
      <a:accent5>
        <a:srgbClr val="AFAFB0"/>
      </a:accent5>
      <a:accent6>
        <a:srgbClr val="5DAA25"/>
      </a:accent6>
      <a:hlink>
        <a:srgbClr val="2998E3"/>
      </a:hlink>
      <a:folHlink>
        <a:srgbClr val="7F723D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8099</TotalTime>
  <Words>495</Words>
  <Application>Microsoft Office PowerPoint</Application>
  <PresentationFormat>Grand écran</PresentationFormat>
  <Paragraphs>120</Paragraphs>
  <Slides>16</Slides>
  <Notes>6</Notes>
  <HiddenSlides>0</HiddenSlides>
  <MMClips>0</MMClips>
  <ScaleCrop>false</ScaleCrop>
  <HeadingPairs>
    <vt:vector size="6" baseType="variant">
      <vt:variant>
        <vt:lpstr>Polices utilisées</vt:lpstr>
      </vt:variant>
      <vt:variant>
        <vt:i4>10</vt:i4>
      </vt:variant>
      <vt:variant>
        <vt:lpstr>Thème</vt:lpstr>
      </vt:variant>
      <vt:variant>
        <vt:i4>3</vt:i4>
      </vt:variant>
      <vt:variant>
        <vt:lpstr>Titres des diapositives</vt:lpstr>
      </vt:variant>
      <vt:variant>
        <vt:i4>16</vt:i4>
      </vt:variant>
    </vt:vector>
  </HeadingPairs>
  <TitlesOfParts>
    <vt:vector size="29" baseType="lpstr">
      <vt:lpstr>Arial Unicode MS</vt:lpstr>
      <vt:lpstr>Arial</vt:lpstr>
      <vt:lpstr>Calibri</vt:lpstr>
      <vt:lpstr>Cambria</vt:lpstr>
      <vt:lpstr>Candara</vt:lpstr>
      <vt:lpstr>IBM Plex Sans</vt:lpstr>
      <vt:lpstr>inherit</vt:lpstr>
      <vt:lpstr>Inter</vt:lpstr>
      <vt:lpstr>Roboto</vt:lpstr>
      <vt:lpstr>var( --e-global-typography-primary-font-family )</vt:lpstr>
      <vt:lpstr>Cover and End Slide Master</vt:lpstr>
      <vt:lpstr>Contents Slide Master</vt:lpstr>
      <vt:lpstr>Section Break Slide Master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Dimitri MBELLA</dc:creator>
  <cp:lastModifiedBy>Dorlin KOUAMOU</cp:lastModifiedBy>
  <cp:revision>340</cp:revision>
  <dcterms:created xsi:type="dcterms:W3CDTF">2020-01-20T05:08:25Z</dcterms:created>
  <dcterms:modified xsi:type="dcterms:W3CDTF">2024-07-31T16:54:10Z</dcterms:modified>
</cp:coreProperties>
</file>