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ime/Google%20Drive/&#129384;Nimbly/Support%20de%20cours/2022-12%20Performance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Memory</a:t>
            </a:r>
            <a:r>
              <a:rPr lang="fr-FR" baseline="0"/>
              <a:t> and elapsed time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Feuil1!$C$2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Feuil1!$B$3:$B$8</c:f>
              <c:strCache>
                <c:ptCount val="6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</c:strCache>
            </c:strRef>
          </c:cat>
          <c:val>
            <c:numRef>
              <c:f>Feuil1!$C$3:$C$8</c:f>
              <c:numCache>
                <c:formatCode>#,##0\ "ms"</c:formatCode>
                <c:ptCount val="6"/>
                <c:pt idx="0">
                  <c:v>4500</c:v>
                </c:pt>
                <c:pt idx="1">
                  <c:v>2800</c:v>
                </c:pt>
                <c:pt idx="2">
                  <c:v>2300</c:v>
                </c:pt>
                <c:pt idx="3">
                  <c:v>1600</c:v>
                </c:pt>
                <c:pt idx="4">
                  <c:v>1100</c:v>
                </c:pt>
                <c:pt idx="5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6-1C49-A397-558934928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862304"/>
        <c:axId val="484171840"/>
      </c:lineChart>
      <c:lineChart>
        <c:grouping val="standard"/>
        <c:varyColors val="0"/>
        <c:ser>
          <c:idx val="1"/>
          <c:order val="1"/>
          <c:tx>
            <c:strRef>
              <c:f>Feuil1!$D$2</c:f>
              <c:strCache>
                <c:ptCount val="1"/>
                <c:pt idx="0">
                  <c:v>Memory (Ko)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Feuil1!$B$3:$B$8</c:f>
              <c:strCache>
                <c:ptCount val="6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</c:strCache>
            </c:strRef>
          </c:cat>
          <c:val>
            <c:numRef>
              <c:f>Feuil1!$D$3:$D$8</c:f>
              <c:numCache>
                <c:formatCode>#,##0\ "Ko"</c:formatCode>
                <c:ptCount val="6"/>
                <c:pt idx="0">
                  <c:v>403110.3515625</c:v>
                </c:pt>
                <c:pt idx="1">
                  <c:v>5618.1640625</c:v>
                </c:pt>
                <c:pt idx="2">
                  <c:v>3263.671875</c:v>
                </c:pt>
                <c:pt idx="3">
                  <c:v>2175.9033203125</c:v>
                </c:pt>
                <c:pt idx="4">
                  <c:v>1855.95703125</c:v>
                </c:pt>
                <c:pt idx="5">
                  <c:v>1151.9775390625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96-1C49-A397-558934928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067824"/>
        <c:axId val="480081632"/>
      </c:lineChart>
      <c:catAx>
        <c:axId val="48386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171840"/>
        <c:crosses val="autoZero"/>
        <c:auto val="1"/>
        <c:lblAlgn val="ctr"/>
        <c:lblOffset val="100"/>
        <c:noMultiLvlLbl val="0"/>
      </c:catAx>
      <c:valAx>
        <c:axId val="4841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\ &quot;m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3862304"/>
        <c:crosses val="autoZero"/>
        <c:crossBetween val="between"/>
      </c:valAx>
      <c:valAx>
        <c:axId val="480081632"/>
        <c:scaling>
          <c:logBase val="10"/>
          <c:orientation val="minMax"/>
          <c:max val="410000"/>
        </c:scaling>
        <c:delete val="0"/>
        <c:axPos val="r"/>
        <c:numFmt formatCode="#,##0\ &quot;Ko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6067824"/>
        <c:crosses val="max"/>
        <c:crossBetween val="between"/>
      </c:valAx>
      <c:catAx>
        <c:axId val="486067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0081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535CF-E5DF-1574-956E-A2828CDC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7940B3-4ECA-6F7F-7A3A-AEDAACE6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E64193-F686-787F-7479-D6EE9C36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43768-B3E5-8852-1AF2-196D47F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4276D-58D6-1C5B-8757-678C9A72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46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BAD44-B55B-9B8F-D9B7-DA00D735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A62A17-34FE-6D6B-FF94-86C3BB1B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EF7F2-FC5D-69BF-3EED-80ED957E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AEDB8-1783-87A5-70D3-6DA37BA3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DFE600-B14C-97B9-0CC5-1BDA0108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5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23D4B6-5E76-D52E-CB47-1FD80C5FB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E33856-6944-E4A5-B7F8-7F45AAAA2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8FB75-4612-3342-F4AF-378225F7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64423-4F43-143C-75F0-DB40929C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064B6D-41E8-6782-2E79-A6F8EBE3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2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3703F-80E4-054D-417F-B0C6877A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35E0-A251-EF79-203E-1CBA4C8D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9F4FC-CB7C-22EF-11BB-084A6326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C79C-7DB9-F966-FD9F-89082BAE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ED747-15E0-4447-9E9F-DF552A47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FD811-BC0C-3C0F-C6BF-61753CB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85F6E5-E325-13E3-F92F-674950D0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9865-5598-0D4D-05C4-674D42D0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857B4-6D9E-BE5E-1517-815EB1D0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2DC72-5FF5-0F06-F103-41D3CFE9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43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6BBDF-89A9-4C40-9D22-6E9E547C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2541B-7A33-AEB2-8737-05B96A28F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6E3AAD-9A3B-2819-864E-7213F7D8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2A969-BD58-BD57-99C2-5EE201E5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BE0A0-75E9-744F-E7F5-FD8F20D7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1A07C-CFFD-021E-F7D4-70C2EED7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55C6F-1990-DC77-1B50-C25BA84F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17347-563E-44B6-20F8-CEAFE6AB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5587B5-BA2D-7581-A5A5-7D81D7AB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6B7441-7557-6C5F-04DF-A22FFE9D9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8D6AB8-D651-06D0-8D1A-D50B69D8D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061EEC-8D56-7C79-867F-200F533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A19CB0-3166-CA93-B205-9DA710A7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A8782E-28A7-461D-79E1-374E352F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9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E093C-2E8E-DEAD-7A6F-865980B4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9C736F-546E-4D71-99EB-F30B507F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AE9B25-A336-56A6-F53C-2920AA4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A213B-FD04-A964-D0FA-49F4588D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01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71F6A4-7289-F11A-9E76-385301FC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28AD3B-F55E-D686-E880-69259134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4AC30F-0736-8D43-BBE1-26DD908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3B571-756F-4165-0A0A-68E17043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70879-4CCE-8FC4-9294-031F6A4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6BC681-5A00-D73F-4C33-2ACEF2D7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3C0AF-DB94-2B85-F855-2D9DF773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10E0A-40A4-4E61-AD83-1C9B513E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342A1-4469-D4A4-5B44-B35B5C17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21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DF106-827A-A2B6-0363-7B1A9006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31A720-E95A-4CE6-73C6-637B22BE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62B495-A698-E170-1C92-32C3619D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125165-0F6F-6DAD-9510-D2744519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281F51-EC53-6573-77C6-1360B06C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6364-4542-4A4D-3286-E1A097F7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5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48207E-B52F-C198-3858-62656B17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367BAF-5906-C4BC-9859-0D63F008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4B8AC-BD5C-EF75-879B-BC232926C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965A-DA26-D041-A25C-3EA3E054D0B6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36E79-D788-483A-8FE9-88BCD009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BAADF-D6EA-C599-6443-77E164C19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1360-002A-E64A-A5A6-916F0478F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17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2EED-0D7F-B103-5B47-72E71C076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Performance testing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777007-C347-7EDC-978C-E6B31A9F7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 err="1"/>
              <a:t>elapsed</a:t>
            </a:r>
            <a:r>
              <a:rPr lang="fr-FR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39942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A70C9-CD2C-D517-AE21-94F39389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10925"/>
            <a:ext cx="10476549" cy="35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6D4E8D-ED7D-3453-8109-CEC01BB9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3" y="1304114"/>
            <a:ext cx="11206239" cy="25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1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3D8EC4-B6CE-EC6D-755C-0F64F6A1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3" y="1086521"/>
            <a:ext cx="11230639" cy="20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7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7A113D-04BA-4058-6F4D-E966AD9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5" y="1086522"/>
            <a:ext cx="10982158" cy="14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3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910C26-DC71-C879-7F79-E3DF62B5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2" y="1146021"/>
            <a:ext cx="11127447" cy="10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Step6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FC8829-05BE-EA4A-9812-C97916A4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1" y="1283807"/>
            <a:ext cx="11127997" cy="9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08D3-3EA3-A986-B7FF-214F3B41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318" cy="1325563"/>
          </a:xfrm>
        </p:spPr>
        <p:txBody>
          <a:bodyPr/>
          <a:lstStyle/>
          <a:p>
            <a:r>
              <a:rPr lang="fr-FR" dirty="0"/>
              <a:t>Comparaison des performances, Step1 &gt; Step6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80CEBDC-E57B-C1C7-98AC-733A81357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590473"/>
              </p:ext>
            </p:extLst>
          </p:nvPr>
        </p:nvGraphicFramePr>
        <p:xfrm>
          <a:off x="1948751" y="1478214"/>
          <a:ext cx="8698371" cy="473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04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F4CCB3-7046-4655-6494-B2B2564F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" y="1217344"/>
            <a:ext cx="10878780" cy="8266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3FF3D3C-E2E8-D05A-78E1-D73775AD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8" y="2174775"/>
            <a:ext cx="7772400" cy="4477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5CD01B-D68B-99C1-5670-929DC011C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38" y="4184725"/>
            <a:ext cx="6455086" cy="24675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BDFFCD-5977-C970-3DB2-7A1D60CC32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61"/>
          <a:stretch/>
        </p:blipFill>
        <p:spPr>
          <a:xfrm>
            <a:off x="2905047" y="259913"/>
            <a:ext cx="8905952" cy="8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CFF395-66E6-B08F-CBEA-83ECC688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6" y="5022764"/>
            <a:ext cx="9945453" cy="14701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0CA506-EB43-0982-7C2C-B3E646F3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" y="2002770"/>
            <a:ext cx="10865484" cy="23433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6286AEA-DAC1-9DC0-B4C8-3628A04B4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294" y="316956"/>
            <a:ext cx="4711700" cy="685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50F98A-FE5A-DF8E-5608-4DD07EBA8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30" y="1265080"/>
            <a:ext cx="11215389" cy="5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CAE774-E29E-5D78-00DE-71F11158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4" y="2261108"/>
            <a:ext cx="11211519" cy="29348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698C7D-6D03-5158-36A5-0E7F9C18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975" y="252503"/>
            <a:ext cx="8790908" cy="10706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37178C-0AD2-323E-6885-0818E0EB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75" y="1319150"/>
            <a:ext cx="1098404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AC4236-5332-7176-4A42-B4C8958B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71" y="1291552"/>
            <a:ext cx="11175657" cy="5809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194E563-335A-E5B6-501E-308FDC01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0" y="2206535"/>
            <a:ext cx="11166905" cy="18490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2AECDA-97E3-445F-F097-0E71D902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70" y="4365498"/>
            <a:ext cx="5232400" cy="393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D63633-A0C7-6D01-C243-EE414BD6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343" y="365125"/>
            <a:ext cx="5278731" cy="5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8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607B43-1B3A-ECD6-CB5B-FBAADF79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7" y="2614242"/>
            <a:ext cx="7772400" cy="14688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43BC893-460A-F4A9-26A8-1DF3FA57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7" y="4243175"/>
            <a:ext cx="8198034" cy="5838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DBB52C-002F-6AA4-7F43-157EB823F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3" y="4987088"/>
            <a:ext cx="6045200" cy="990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33551F-42F5-C170-9B27-16C2110F5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87" y="1832968"/>
            <a:ext cx="10936046" cy="5616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3EF42B-8B1E-7BF8-EAE0-A4BD9BBD0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133" y="431263"/>
            <a:ext cx="7772400" cy="13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3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BFBE-5A0F-328C-79AB-E802A6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/>
          <a:p>
            <a:r>
              <a:rPr lang="fr-FR" dirty="0"/>
              <a:t>Step6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234D57-B807-A0B2-89C2-16FB8074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7" y="1309744"/>
            <a:ext cx="11278871" cy="5943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63279A-86B6-0461-BAD2-D70C13EE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6" y="2189252"/>
            <a:ext cx="9338891" cy="16835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3D1547-1294-7C44-05A5-0AF823FBD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598" y="399078"/>
            <a:ext cx="6470940" cy="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2EED-0D7F-B103-5B47-72E71C076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Performance testing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777007-C347-7EDC-978C-E6B31A9F7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Focusing</a:t>
            </a:r>
            <a:r>
              <a:rPr lang="fr-FR" dirty="0"/>
              <a:t> on memory</a:t>
            </a:r>
          </a:p>
        </p:txBody>
      </p:sp>
    </p:spTree>
    <p:extLst>
      <p:ext uri="{BB962C8B-B14F-4D97-AF65-F5344CB8AC3E}">
        <p14:creationId xmlns:p14="http://schemas.microsoft.com/office/powerpoint/2010/main" val="1465563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34</Words>
  <Application>Microsoft Macintosh PowerPoint</Application>
  <PresentationFormat>Grand écran</PresentationFormat>
  <Paragraphs>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Performance testing</vt:lpstr>
      <vt:lpstr>Comparaison des performances, Step1 &gt; Step6</vt:lpstr>
      <vt:lpstr>Step1</vt:lpstr>
      <vt:lpstr>Step2</vt:lpstr>
      <vt:lpstr>Step3</vt:lpstr>
      <vt:lpstr>Step4</vt:lpstr>
      <vt:lpstr>Step5</vt:lpstr>
      <vt:lpstr>Step6</vt:lpstr>
      <vt:lpstr>Performance testing</vt:lpstr>
      <vt:lpstr>Step1</vt:lpstr>
      <vt:lpstr>Step2</vt:lpstr>
      <vt:lpstr>Step3</vt:lpstr>
      <vt:lpstr>Step4</vt:lpstr>
      <vt:lpstr>Step5</vt:lpstr>
      <vt:lpstr>Step6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</dc:title>
  <dc:creator>Maxime HAMM</dc:creator>
  <cp:lastModifiedBy>Maxime HAMM</cp:lastModifiedBy>
  <cp:revision>18</cp:revision>
  <dcterms:created xsi:type="dcterms:W3CDTF">2022-12-11T08:45:40Z</dcterms:created>
  <dcterms:modified xsi:type="dcterms:W3CDTF">2022-12-11T19:37:47Z</dcterms:modified>
</cp:coreProperties>
</file>