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PT Sans Narrow"/>
      <p:regular r:id="rId33"/>
      <p:bold r:id="rId34"/>
    </p:embeddedFont>
    <p:embeddedFont>
      <p:font typeface="Open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9" roundtripDataSignature="AMtx7mgxyPs436Fqwc3XSZWfjd1H1jLM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TSansNarrow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OpenSans-regular.fntdata"/><Relationship Id="rId12" Type="http://schemas.openxmlformats.org/officeDocument/2006/relationships/slide" Target="slides/slide7.xml"/><Relationship Id="rId34" Type="http://schemas.openxmlformats.org/officeDocument/2006/relationships/font" Target="fonts/PTSansNarrow-bold.fntdata"/><Relationship Id="rId15" Type="http://schemas.openxmlformats.org/officeDocument/2006/relationships/slide" Target="slides/slide10.xml"/><Relationship Id="rId37" Type="http://schemas.openxmlformats.org/officeDocument/2006/relationships/font" Target="fonts/OpenSans-italic.fntdata"/><Relationship Id="rId14" Type="http://schemas.openxmlformats.org/officeDocument/2006/relationships/slide" Target="slides/slide9.xml"/><Relationship Id="rId36" Type="http://schemas.openxmlformats.org/officeDocument/2006/relationships/font" Target="fonts/OpenSans-bold.fntdata"/><Relationship Id="rId17" Type="http://schemas.openxmlformats.org/officeDocument/2006/relationships/slide" Target="slides/slide12.xml"/><Relationship Id="rId39" Type="http://customschemas.google.com/relationships/presentationmetadata" Target="metadata"/><Relationship Id="rId16" Type="http://schemas.openxmlformats.org/officeDocument/2006/relationships/slide" Target="slides/slide11.xml"/><Relationship Id="rId38" Type="http://schemas.openxmlformats.org/officeDocument/2006/relationships/font" Target="fonts/OpenSans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Le </a:t>
            </a:r>
            <a:r>
              <a:rPr lang="fr"/>
              <a:t>développement</a:t>
            </a:r>
            <a:r>
              <a:rPr lang="fr"/>
              <a:t> des tests auto est souvent considéré comme une tâche d’implémentation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avec et sans dates, avec des jeux de données de nombres de voyageurs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Reprendre les critères d’acceptation puis créer des tests pour chaque critère d’acceptation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On aurait pu faire un seul plan de test pour toutes les user stories qui sont livrées dans la même version (en même temps)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Pourquoi des 0% ici?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Captures d’écran?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49b8b855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3549b8b855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Captures d’écran?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54cfc428f2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354cfc428f2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Captures d’écran?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4cfc428f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354cfc428f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Captures d’écran?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4cfc428f2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354cfc428f2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Captures d’écran?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54cfc428f2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354cfc428f2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Captures d’écran?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5640bb81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35640bb81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Les conditions de test ici sont les critères </a:t>
            </a:r>
            <a:r>
              <a:rPr lang="fr"/>
              <a:t>d'acceptation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Il aurait été adéquat de rappeler le contenu des stories en entier ici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Les conditions de test dans les exigences de type User stories sont : les critères d’acceptation (déjà inclus dans le projet)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8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8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8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8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8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8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8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8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7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6" name="Google Shape;56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8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8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3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9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32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4" name="Google Shape;3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33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5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" name="Google Shape;49;p3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" name="Google Shape;50;p36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1" name="Google Shape;51;p36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2" name="Google Shape;52;p3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/>
          <p:nvPr>
            <p:ph type="ctrTitle"/>
          </p:nvPr>
        </p:nvSpPr>
        <p:spPr>
          <a:xfrm>
            <a:off x="1891350" y="186821"/>
            <a:ext cx="5361300" cy="221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560"/>
              <a:t>Soutenance - Projet de Fin de Formation</a:t>
            </a:r>
            <a:endParaRPr sz="256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560"/>
              <a:t>Test de l’application Homey : Gestion de locations saisonnières</a:t>
            </a:r>
            <a:endParaRPr sz="2560"/>
          </a:p>
        </p:txBody>
      </p:sp>
      <p:sp>
        <p:nvSpPr>
          <p:cNvPr id="67" name="Google Shape;67;p1"/>
          <p:cNvSpPr txBox="1"/>
          <p:nvPr>
            <p:ph idx="1" type="subTitle"/>
          </p:nvPr>
        </p:nvSpPr>
        <p:spPr>
          <a:xfrm>
            <a:off x="1954150" y="2997000"/>
            <a:ext cx="51621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fr"/>
              <a:t>“</a:t>
            </a:r>
            <a:r>
              <a:rPr i="1" lang="fr"/>
              <a:t>Garantir la qualité avant la mise en production</a:t>
            </a:r>
            <a:r>
              <a:rPr lang="fr"/>
              <a:t>”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"/>
          <p:cNvSpPr txBox="1"/>
          <p:nvPr>
            <p:ph idx="4294967295"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/>
              <a:t>Tâches réalisées</a:t>
            </a:r>
            <a:endParaRPr/>
          </a:p>
        </p:txBody>
      </p:sp>
      <p:pic>
        <p:nvPicPr>
          <p:cNvPr id="124" name="Google Shape;124;p10" title="CaptureTC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8839200" cy="3397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1" title="CaptureTC5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42825"/>
            <a:ext cx="8839200" cy="437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2" title="CaptureTC6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63300"/>
            <a:ext cx="8839199" cy="3693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3" title="TC7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8" cy="4278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4" title="CaptureAuto.JP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616975"/>
            <a:ext cx="8839201" cy="384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5" title="Plan de Test pour Demande de Réservation (Version 2).html (1).html_page-000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4419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7" title="Plan de Test pour Demande de Réservation (Version 3).html (4).html_page-000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6800" y="61775"/>
            <a:ext cx="3420745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0" title="CaptureRapportCouvertur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193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>
            <p:ph type="title"/>
          </p:nvPr>
        </p:nvSpPr>
        <p:spPr>
          <a:xfrm>
            <a:off x="311700" y="-1455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/>
              <a:t>Anomalies </a:t>
            </a:r>
            <a:endParaRPr/>
          </a:p>
        </p:txBody>
      </p:sp>
      <p:pic>
        <p:nvPicPr>
          <p:cNvPr id="165" name="Google Shape;165;p21" title="CaptureAnomalie2.JP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25" y="371375"/>
            <a:ext cx="8839202" cy="3945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49b8b8550_0_6"/>
          <p:cNvSpPr txBox="1"/>
          <p:nvPr>
            <p:ph type="title"/>
          </p:nvPr>
        </p:nvSpPr>
        <p:spPr>
          <a:xfrm>
            <a:off x="311700" y="-1455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/>
              <a:t>Anomalies </a:t>
            </a:r>
            <a:endParaRPr/>
          </a:p>
        </p:txBody>
      </p:sp>
      <p:pic>
        <p:nvPicPr>
          <p:cNvPr id="171" name="Google Shape;171;g3549b8b8550_0_6" title="Capture_BugCalendrier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1925" y="561875"/>
            <a:ext cx="5742992" cy="427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/>
              <a:t>Plan de la soutenance</a:t>
            </a:r>
            <a:endParaRPr/>
          </a:p>
        </p:txBody>
      </p:sp>
      <p:sp>
        <p:nvSpPr>
          <p:cNvPr id="73" name="Google Shape;73;p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/>
              <a:t>Qu’est-ce que Homey 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/>
              <a:t>Contexte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/>
              <a:t>Mon périmètre de test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/>
              <a:t>Tâches réalisées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/>
              <a:t>Création des tests manuels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/>
              <a:t>Développement des tests automatisés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/>
              <a:t>Résultats finaux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/>
              <a:t>Anomalies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/>
              <a:t>Préconisation de déploiement (GO/NO GO)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54cfc428f2_1_6"/>
          <p:cNvSpPr txBox="1"/>
          <p:nvPr>
            <p:ph type="title"/>
          </p:nvPr>
        </p:nvSpPr>
        <p:spPr>
          <a:xfrm>
            <a:off x="311700" y="-1455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/>
              <a:t>Anomalies </a:t>
            </a:r>
            <a:endParaRPr/>
          </a:p>
        </p:txBody>
      </p:sp>
      <p:pic>
        <p:nvPicPr>
          <p:cNvPr id="177" name="Google Shape;177;g354cfc428f2_1_6" title="CaptureDescriptionBug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14275"/>
            <a:ext cx="8839203" cy="4120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54cfc428f2_1_0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/>
              <a:t>Anomalies </a:t>
            </a:r>
            <a:endParaRPr/>
          </a:p>
        </p:txBody>
      </p:sp>
      <p:pic>
        <p:nvPicPr>
          <p:cNvPr id="183" name="Google Shape;183;g354cfc428f2_1_0" title="Capture_BugViewRemiseButton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00" y="671263"/>
            <a:ext cx="8671596" cy="427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54cfc428f2_1_12"/>
          <p:cNvSpPr txBox="1"/>
          <p:nvPr>
            <p:ph type="title"/>
          </p:nvPr>
        </p:nvSpPr>
        <p:spPr>
          <a:xfrm>
            <a:off x="311700" y="-1455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/>
              <a:t>Anomalies </a:t>
            </a:r>
            <a:endParaRPr/>
          </a:p>
        </p:txBody>
      </p:sp>
      <p:pic>
        <p:nvPicPr>
          <p:cNvPr id="189" name="Google Shape;189;g354cfc428f2_1_12" title="CaptureAbsenceMessag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14275"/>
            <a:ext cx="8839197" cy="421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4cfc428f2_1_18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/>
              <a:t>Anomalies </a:t>
            </a:r>
            <a:endParaRPr/>
          </a:p>
        </p:txBody>
      </p:sp>
      <p:pic>
        <p:nvPicPr>
          <p:cNvPr id="195" name="Google Shape;195;g354cfc428f2_1_18" title="CaptureBugMessag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59800"/>
            <a:ext cx="8839202" cy="3904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4" title="CaptureRapportTest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8" cy="3818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5" title="CaptureReportAuto.JP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87575"/>
            <a:ext cx="8839198" cy="41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g35640bb8113_0_0" title="Opera Instantané_2025-05-08_224309_log.htm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6443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>
            <p:ph idx="4294967295" type="ctrTitle"/>
          </p:nvPr>
        </p:nvSpPr>
        <p:spPr>
          <a:xfrm>
            <a:off x="1003650" y="46789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1111"/>
              <a:buFont typeface="PT Sans Narrow"/>
              <a:buNone/>
            </a:pPr>
            <a:r>
              <a:rPr b="1" i="0" lang="fr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Préconisation de déploiement (GO/ NO GO)</a:t>
            </a:r>
            <a:endParaRPr b="1" i="0" sz="3600" u="none" cap="none" strike="noStrike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216" name="Google Shape;216;p26" title="CapturePreconisation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425" y="957089"/>
            <a:ext cx="7577933" cy="3769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/>
          <p:nvPr>
            <p:ph type="title"/>
          </p:nvPr>
        </p:nvSpPr>
        <p:spPr>
          <a:xfrm>
            <a:off x="311700" y="22975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/>
              <a:t>Qu’est-ce qu’Homey ?</a:t>
            </a:r>
            <a:endParaRPr/>
          </a:p>
        </p:txBody>
      </p:sp>
      <p:sp>
        <p:nvSpPr>
          <p:cNvPr id="79" name="Google Shape;79;p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80" name="Google Shape;80;p3" title="CaptureHomey.JP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72650"/>
            <a:ext cx="8832302" cy="3948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/>
          <p:nvPr>
            <p:ph type="title"/>
          </p:nvPr>
        </p:nvSpPr>
        <p:spPr>
          <a:xfrm>
            <a:off x="311700" y="4850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/>
              <a:t>Contexte</a:t>
            </a:r>
            <a:endParaRPr/>
          </a:p>
        </p:txBody>
      </p:sp>
      <p:sp>
        <p:nvSpPr>
          <p:cNvPr id="86" name="Google Shape;86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87" name="Google Shape;87;p4" title="CaptureTeamHomey.JP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25375"/>
            <a:ext cx="9144000" cy="424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/>
          <p:nvPr>
            <p:ph type="title"/>
          </p:nvPr>
        </p:nvSpPr>
        <p:spPr>
          <a:xfrm>
            <a:off x="402325" y="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/>
              <a:t>Contexte</a:t>
            </a:r>
            <a:endParaRPr/>
          </a:p>
        </p:txBody>
      </p:sp>
      <p:sp>
        <p:nvSpPr>
          <p:cNvPr id="93" name="Google Shape;93;p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94" name="Google Shape;94;p5" title="CaptureScrum.JP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50" y="591400"/>
            <a:ext cx="9102100" cy="455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/>
          <p:cNvSpPr txBox="1"/>
          <p:nvPr>
            <p:ph type="title"/>
          </p:nvPr>
        </p:nvSpPr>
        <p:spPr>
          <a:xfrm>
            <a:off x="153100" y="938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/>
              <a:t>Mon périmètre de test</a:t>
            </a:r>
            <a:endParaRPr/>
          </a:p>
        </p:txBody>
      </p:sp>
      <p:pic>
        <p:nvPicPr>
          <p:cNvPr id="100" name="Google Shape;100;p6" title="CaptureTC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01225"/>
            <a:ext cx="8839199" cy="3804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/>
              <a:t>Tâches réalisées</a:t>
            </a:r>
            <a:endParaRPr/>
          </a:p>
        </p:txBody>
      </p:sp>
      <p:pic>
        <p:nvPicPr>
          <p:cNvPr id="106" name="Google Shape;106;p7" title="CaptureTC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625" y="1055575"/>
            <a:ext cx="8001513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"/>
          <p:cNvSpPr txBox="1"/>
          <p:nvPr>
            <p:ph idx="4294967295"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/>
              <a:t>Tâches réalisées</a:t>
            </a:r>
            <a:endParaRPr/>
          </a:p>
        </p:txBody>
      </p:sp>
      <p:pic>
        <p:nvPicPr>
          <p:cNvPr id="112" name="Google Shape;112;p8" title="CaptureConnexion.JP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304825"/>
            <a:ext cx="8839201" cy="2324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"/>
          <p:cNvSpPr txBox="1"/>
          <p:nvPr>
            <p:ph idx="4294967295"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/>
              <a:t>Tâches réalisées</a:t>
            </a:r>
            <a:endParaRPr/>
          </a:p>
        </p:txBody>
      </p:sp>
      <p:pic>
        <p:nvPicPr>
          <p:cNvPr id="118" name="Google Shape;118;p9" title="CaptureTC4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8839200" cy="3536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