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g2tD3YcNvxQG/ufRP7hDjjZ+O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5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slide" Target="slides/slide10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9.xml"/><Relationship Id="rId36" Type="http://schemas.openxmlformats.org/officeDocument/2006/relationships/font" Target="fonts/Open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Le développement des tests auto est souvent considéré comme une tâche d’implémentation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Reprendre les critères d’acceptation puis créer des tests pour chaque critère d’acceptation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Pourquoi des 0% ici?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d089eb9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3d089eb9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Pourquoi des 0% ici?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d089eb9c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3d089eb9c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49b8b855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549b8b855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4cfc428f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54cfc428f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4cfc428f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54cfc428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4cfc428f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54cfc428f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4cfc428f2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54cfc428f2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Captures d’écran?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640bb8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5640bb8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Les conditions de test ici sont les critères d'acceptation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Il aurait été adéquat de rappeler le contenu des stories en entier ici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Les conditions de test dans les exigences de type User stories sont : les critères d’acceptation (déjà inclus dans le projet)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8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8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6" name="Google Shape;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8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33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36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891350" y="186821"/>
            <a:ext cx="5361300" cy="22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60"/>
              <a:t>Soutenance - Projet de Fin de Formation</a:t>
            </a:r>
            <a:endParaRPr sz="256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560"/>
              <a:t>Test de l’application Homey : Gestion de locations saisonnières</a:t>
            </a:r>
            <a:endParaRPr sz="2560"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1954150" y="2997000"/>
            <a:ext cx="51621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fr"/>
              <a:t>“</a:t>
            </a:r>
            <a:r>
              <a:rPr i="1" lang="fr"/>
              <a:t>Garantir la qualité avant la mise en production</a:t>
            </a:r>
            <a:r>
              <a:rPr lang="fr"/>
              <a:t>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Tâches réalisées</a:t>
            </a:r>
            <a:endParaRPr/>
          </a:p>
        </p:txBody>
      </p:sp>
      <p:pic>
        <p:nvPicPr>
          <p:cNvPr id="124" name="Google Shape;124;p10" title="CaptureTC3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0" cy="339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1" title="screencapture-file-C-Users-JOANNIS-Documents-TestAcademy-Formation-Testeur-Pro-C01-CV-Portfolio-1-1-CT-FaireDemandeReservation-html-2025-06-17-10_20_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625" y="152400"/>
            <a:ext cx="3855841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 title="screencapture-file-C-Users-JOANNIS-Documents-TestAcademy-Formation-Testeur-Pro-C01-CV-Portfolio-1-1-CT-TraiterDemandeReservation-html-2025-06-17-10_25_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825" y="152400"/>
            <a:ext cx="54379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 title="Capture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78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Développement des tests automatisés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 title="Capture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11053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</a:t>
            </a:r>
            <a:r>
              <a:rPr lang="fr"/>
              <a:t>d'exécution</a:t>
            </a:r>
            <a:r>
              <a:rPr lang="fr"/>
              <a:t> des tests de la story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33d089eb9c7_0_3" title="Capture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427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3d089eb9c7_0_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d'exécution des tests de la story 2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311700" y="-145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58" name="Google Shape;158;p21" title="CaptureAnomalie2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25" y="371375"/>
            <a:ext cx="8839202" cy="3945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d089eb9c7_0_9"/>
          <p:cNvSpPr txBox="1"/>
          <p:nvPr>
            <p:ph type="title"/>
          </p:nvPr>
        </p:nvSpPr>
        <p:spPr>
          <a:xfrm>
            <a:off x="311700" y="-145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64" name="Google Shape;164;g33d089eb9c7_0_9" title="RapportDefaut_Pag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850" y="610150"/>
            <a:ext cx="3372596" cy="4276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49b8b8550_0_6"/>
          <p:cNvSpPr txBox="1"/>
          <p:nvPr>
            <p:ph type="title"/>
          </p:nvPr>
        </p:nvSpPr>
        <p:spPr>
          <a:xfrm>
            <a:off x="311700" y="-145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70" name="Google Shape;170;g3549b8b8550_0_6" title="Capture_BugCalendrier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925" y="561875"/>
            <a:ext cx="5742992" cy="42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4cfc428f2_1_6"/>
          <p:cNvSpPr txBox="1"/>
          <p:nvPr>
            <p:ph type="title"/>
          </p:nvPr>
        </p:nvSpPr>
        <p:spPr>
          <a:xfrm>
            <a:off x="311700" y="-145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76" name="Google Shape;176;g354cfc428f2_1_6" title="CaptureDescriptionBug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14275"/>
            <a:ext cx="8839203" cy="4120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Plan de la soutenance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Qu’est-ce que Homey 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Contexte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Mon périmètre de test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Tâches réalisées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Création des tests manuels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Développement des tests automatisés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Résultats finaux &amp; Preuves </a:t>
            </a:r>
            <a:r>
              <a:rPr lang="fr"/>
              <a:t>d'exécutions</a:t>
            </a:r>
            <a:r>
              <a:rPr lang="fr"/>
              <a:t> des tests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Anomalies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fr"/>
              <a:t>Préconisation de déploiement (GO/NO GO)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4cfc428f2_1_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82" name="Google Shape;182;g354cfc428f2_1_0" title="Capture_BugViewRemiseButton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00" y="671263"/>
            <a:ext cx="8671596" cy="42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4cfc428f2_1_12"/>
          <p:cNvSpPr txBox="1"/>
          <p:nvPr>
            <p:ph type="title"/>
          </p:nvPr>
        </p:nvSpPr>
        <p:spPr>
          <a:xfrm>
            <a:off x="311700" y="-1455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88" name="Google Shape;188;g354cfc428f2_1_12" title="CaptureAbsenceMessage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14275"/>
            <a:ext cx="8839197" cy="421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4cfc428f2_1_18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Anomalies </a:t>
            </a:r>
            <a:endParaRPr/>
          </a:p>
        </p:txBody>
      </p:sp>
      <p:pic>
        <p:nvPicPr>
          <p:cNvPr id="194" name="Google Shape;194;g354cfc428f2_1_18" title="CaptureBugMessage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59800"/>
            <a:ext cx="8839202" cy="3904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4" title="RP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750" y="204450"/>
            <a:ext cx="2669792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 title="CaptureReportAuto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449800"/>
            <a:ext cx="8839198" cy="40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35640bb8113_0_0" title="Opera Instantané_2025-05-08_224309_log.html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7644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idx="4294967295" type="ctrTitle"/>
          </p:nvPr>
        </p:nvSpPr>
        <p:spPr>
          <a:xfrm>
            <a:off x="1003650" y="4678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1111"/>
              <a:buFont typeface="PT Sans Narrow"/>
              <a:buNone/>
            </a:pPr>
            <a:r>
              <a:rPr b="1" i="0" lang="fr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Préconisation de déploiement (GO/ NO GO)</a:t>
            </a:r>
            <a:endParaRPr b="1" i="0" sz="3600" u="none" cap="none" strike="noStrike"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15" name="Google Shape;215;p26" title="CapturePreconisation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425" y="957089"/>
            <a:ext cx="7577933" cy="3769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2297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Qu’est-ce qu’Homey ?</a:t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3" title="CaptureHomey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2650"/>
            <a:ext cx="8832302" cy="39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311700" y="485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7" name="Google Shape;87;p4" title="CaptureTeamHomey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5375"/>
            <a:ext cx="9144000" cy="42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02325" y="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Contexte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4" name="Google Shape;94;p5" title="CaptureScrum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0" y="591400"/>
            <a:ext cx="9102100" cy="45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153100" y="938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Mon périmètre de test</a:t>
            </a:r>
            <a:endParaRPr/>
          </a:p>
        </p:txBody>
      </p:sp>
      <p:pic>
        <p:nvPicPr>
          <p:cNvPr id="100" name="Google Shape;100;p6" title="CaptureTC1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01225"/>
            <a:ext cx="8839199" cy="380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Tâches réalisées</a:t>
            </a:r>
            <a:endParaRPr/>
          </a:p>
        </p:txBody>
      </p:sp>
      <p:pic>
        <p:nvPicPr>
          <p:cNvPr id="106" name="Google Shape;106;p7" title="CaptureTC2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625" y="1055575"/>
            <a:ext cx="800151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Tâches réalisées</a:t>
            </a:r>
            <a:endParaRPr/>
          </a:p>
        </p:txBody>
      </p:sp>
      <p:pic>
        <p:nvPicPr>
          <p:cNvPr id="112" name="Google Shape;112;p8" title="CaptureConnexion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1" cy="2324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/>
              <a:t>Tâches réalisées</a:t>
            </a:r>
            <a:endParaRPr/>
          </a:p>
        </p:txBody>
      </p:sp>
      <p:pic>
        <p:nvPicPr>
          <p:cNvPr id="118" name="Google Shape;118;p9" title="CaptureTC4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04825"/>
            <a:ext cx="8839200" cy="3536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