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F29"/>
    <a:srgbClr val="15A04A"/>
    <a:srgbClr val="B83734"/>
    <a:srgbClr val="92B743"/>
    <a:srgbClr val="7D9D38"/>
    <a:srgbClr val="2F6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7" autoAdjust="0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D3B21-56FA-4A1B-8F3A-534674D3D64E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7586-FBBF-419F-8DA0-41C675004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A7586-FBBF-419F-8DA0-41C6750042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0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A7586-FBBF-419F-8DA0-41C6750042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572-3DE7-4863-BA49-7AC784605CDF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2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3226-CD6A-4D2A-99CA-2218A4AEBE54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F5A3-B276-4A83-848C-8AA95DF42C96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4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C33-E345-4117-94D2-B1EA44F57335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18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DEF5-060B-4373-ABED-E45A6AA39670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35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F44-A7CE-4B12-A87C-10A1382315E9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8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63B-E285-4C2B-9D0B-791A6C0109B4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61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783C-0FE0-46E6-8B38-9E6C241F174B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25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35AFF73-9A82-44C4-8208-FD1EBB9452B2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2B5D-C71D-4B9C-B142-E3CA737E334E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BF-0ACF-45EB-A268-B87B09444A40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2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39A4-1D6B-4E34-9E5B-F1E64F1A8FB4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9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3D76-02F1-4521-B99A-23F28255A881}" type="datetime1">
              <a:rPr lang="fr-FR" smtClean="0"/>
              <a:t>20/03/2017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2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042-692E-494E-90A0-D1EC3A711C58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FCE0-6948-448C-B295-C9F381AF8FE8}" type="datetime1">
              <a:rPr lang="fr-FR" smtClean="0"/>
              <a:t>20/03/2017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FB78-E749-4030-861A-4A862B90E200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F77-F9C7-4C7A-AA90-AE94E46AE2F0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B40F-7543-46A6-B590-AA1C41708127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3645-FC90-4356-8CFD-D9A156EF0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6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Informatique Semestre </a:t>
            </a:r>
            <a:r>
              <a:rPr lang="fr-FR" dirty="0"/>
              <a:t>6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0322" y="4735233"/>
            <a:ext cx="8144134" cy="1623584"/>
          </a:xfrm>
        </p:spPr>
        <p:txBody>
          <a:bodyPr>
            <a:normAutofit/>
          </a:bodyPr>
          <a:lstStyle/>
          <a:p>
            <a:r>
              <a:rPr lang="fr-FR" dirty="0" smtClean="0"/>
              <a:t>Vincent Oczachowski et Maxime Labatut </a:t>
            </a:r>
          </a:p>
          <a:p>
            <a:r>
              <a:rPr lang="fr-FR" dirty="0" smtClean="0"/>
              <a:t>Licence 3 MIAGE 2016/2017</a:t>
            </a:r>
          </a:p>
          <a:p>
            <a:r>
              <a:rPr lang="fr-FR" dirty="0" smtClean="0"/>
              <a:t>Professeur responsable du projet : </a:t>
            </a:r>
            <a:r>
              <a:rPr lang="fr-FR" i="1" dirty="0" smtClean="0"/>
              <a:t>Raymond RAKOTOZAFY 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du travail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680323" y="3460280"/>
            <a:ext cx="4710283" cy="22177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Pas de chef de projet désigné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Planning prévisionnel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Planning effectif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Réunions </a:t>
            </a:r>
            <a:r>
              <a:rPr lang="fr-FR" sz="2200" dirty="0" smtClean="0"/>
              <a:t>nombreuses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Communication omniprésente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10</a:t>
            </a:fld>
            <a:endParaRPr lang="fr-FR"/>
          </a:p>
        </p:txBody>
      </p:sp>
      <p:sp>
        <p:nvSpPr>
          <p:cNvPr id="6" name="Organigramme : Connecteur 5"/>
          <p:cNvSpPr/>
          <p:nvPr/>
        </p:nvSpPr>
        <p:spPr>
          <a:xfrm>
            <a:off x="6819307" y="4485015"/>
            <a:ext cx="1889265" cy="1889265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/>
          <p:cNvSpPr/>
          <p:nvPr/>
        </p:nvSpPr>
        <p:spPr>
          <a:xfrm>
            <a:off x="9231087" y="4485014"/>
            <a:ext cx="1889265" cy="1889265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15A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8025197" y="2595749"/>
            <a:ext cx="1889265" cy="1889265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34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Application fonctionnelle mais améliorable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Difficultés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Auto-formation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/>
              <a:t>Technologies professionnelles</a:t>
            </a:r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00" y="3221422"/>
            <a:ext cx="4221264" cy="25802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4" y="2400786"/>
            <a:ext cx="3304726" cy="34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conceptuels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58" y="3222688"/>
            <a:ext cx="7113226" cy="25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d’utilisations - Administrateur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51074" y="2272937"/>
            <a:ext cx="8543108" cy="4267200"/>
          </a:xfrm>
          <a:prstGeom prst="roundRect">
            <a:avLst>
              <a:gd name="adj" fmla="val 544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4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d’utilisations - </a:t>
            </a:r>
            <a:r>
              <a:rPr lang="fr-FR" dirty="0" smtClean="0"/>
              <a:t>Prestataire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51074" y="2272937"/>
            <a:ext cx="8543108" cy="4267200"/>
          </a:xfrm>
          <a:prstGeom prst="roundRect">
            <a:avLst>
              <a:gd name="adj" fmla="val 544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d’utilisations </a:t>
            </a:r>
            <a:r>
              <a:rPr lang="fr-FR" dirty="0" smtClean="0"/>
              <a:t>– Entreprise cliente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51074" y="2272937"/>
            <a:ext cx="8543108" cy="4267200"/>
          </a:xfrm>
          <a:prstGeom prst="roundRect">
            <a:avLst>
              <a:gd name="adj" fmla="val 544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d’utilisations - </a:t>
            </a:r>
            <a:r>
              <a:rPr lang="fr-FR" dirty="0" smtClean="0"/>
              <a:t>Salarié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751074" y="2272937"/>
            <a:ext cx="8543108" cy="4267200"/>
          </a:xfrm>
          <a:prstGeom prst="roundRect">
            <a:avLst>
              <a:gd name="adj" fmla="val 544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fonctionnels et améliorations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Aspects fonctionnels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200" dirty="0" smtClean="0"/>
              <a:t>CRUD Administrateur</a:t>
            </a:r>
          </a:p>
          <a:p>
            <a:r>
              <a:rPr lang="fr-FR" sz="2200" dirty="0" smtClean="0"/>
              <a:t>Cas d’utilisation de tous les acteurs</a:t>
            </a:r>
          </a:p>
          <a:p>
            <a:r>
              <a:rPr lang="fr-FR" sz="2200" dirty="0" smtClean="0"/>
              <a:t>Sécurité des URL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Réponse de commentaire</a:t>
            </a:r>
          </a:p>
          <a:p>
            <a:r>
              <a:rPr lang="fr-FR" dirty="0" smtClean="0"/>
              <a:t>Suivi de commande</a:t>
            </a:r>
          </a:p>
          <a:p>
            <a:r>
              <a:rPr lang="fr-FR" dirty="0" smtClean="0"/>
              <a:t>Paiement de commande</a:t>
            </a:r>
          </a:p>
          <a:p>
            <a:r>
              <a:rPr lang="fr-FR" dirty="0" smtClean="0"/>
              <a:t>Commandes multi-services</a:t>
            </a:r>
          </a:p>
          <a:p>
            <a:r>
              <a:rPr lang="fr-FR" dirty="0" smtClean="0"/>
              <a:t>Doctrine Query Language</a:t>
            </a:r>
          </a:p>
          <a:p>
            <a:r>
              <a:rPr lang="fr-FR" dirty="0" smtClean="0"/>
              <a:t>Formulaires en POO</a:t>
            </a:r>
          </a:p>
          <a:p>
            <a:r>
              <a:rPr lang="fr-FR" dirty="0" smtClean="0"/>
              <a:t>Hachage des mots de passe</a:t>
            </a:r>
          </a:p>
          <a:p>
            <a:r>
              <a:rPr lang="fr-FR" dirty="0" smtClean="0"/>
              <a:t>Index dynamique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2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8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53887" y="2597728"/>
            <a:ext cx="7335982" cy="360564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296294" y="3422471"/>
            <a:ext cx="844731" cy="174171"/>
          </a:xfrm>
          <a:prstGeom prst="roundRect">
            <a:avLst/>
          </a:prstGeom>
          <a:noFill/>
          <a:ln w="19050">
            <a:solidFill>
              <a:srgbClr val="2F6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296294" y="3818711"/>
            <a:ext cx="570411" cy="187232"/>
          </a:xfrm>
          <a:prstGeom prst="roundRect">
            <a:avLst/>
          </a:prstGeom>
          <a:noFill/>
          <a:ln w="19050">
            <a:solidFill>
              <a:srgbClr val="92B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326770" y="4014656"/>
            <a:ext cx="875215" cy="213356"/>
          </a:xfrm>
          <a:prstGeom prst="roundRect">
            <a:avLst/>
          </a:prstGeom>
          <a:noFill/>
          <a:ln w="19050">
            <a:solidFill>
              <a:srgbClr val="B837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42" y="3384667"/>
            <a:ext cx="3903132" cy="20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 vers entités Doctrine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1" y="2632888"/>
            <a:ext cx="6402397" cy="359886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645-FC90-4356-8CFD-D9A156EF0F79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51" y="2417260"/>
            <a:ext cx="2806085" cy="4030118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5935301" y="4804547"/>
            <a:ext cx="2752550" cy="73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Connecteur 12"/>
          <p:cNvSpPr/>
          <p:nvPr/>
        </p:nvSpPr>
        <p:spPr>
          <a:xfrm>
            <a:off x="7355878" y="2979763"/>
            <a:ext cx="827773" cy="589283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11" y="4096826"/>
            <a:ext cx="1143306" cy="2414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94" y="5383775"/>
            <a:ext cx="985539" cy="2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533</TotalTime>
  <Words>128</Words>
  <Application>Microsoft Office PowerPoint</Application>
  <PresentationFormat>Grand écran</PresentationFormat>
  <Paragraphs>49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Projet Informatique Semestre 6 </vt:lpstr>
      <vt:lpstr>Choix conceptuels</vt:lpstr>
      <vt:lpstr>Cas d’utilisations - Administrateur</vt:lpstr>
      <vt:lpstr>Cas d’utilisations - Prestataire</vt:lpstr>
      <vt:lpstr>Cas d’utilisations – Entreprise cliente</vt:lpstr>
      <vt:lpstr>Cas d’utilisations - Salarié</vt:lpstr>
      <vt:lpstr>Aspects fonctionnels et améliorations</vt:lpstr>
      <vt:lpstr>Architecture de l’application</vt:lpstr>
      <vt:lpstr>MCD vers entités Doctrine</vt:lpstr>
      <vt:lpstr>Répartition du travail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</dc:title>
  <dc:creator>Maxime Labatut, Vincent Oczachowski</dc:creator>
  <cp:lastModifiedBy>Maxime Labatut</cp:lastModifiedBy>
  <cp:revision>55</cp:revision>
  <dcterms:created xsi:type="dcterms:W3CDTF">2017-01-09T22:05:57Z</dcterms:created>
  <dcterms:modified xsi:type="dcterms:W3CDTF">2017-03-20T14:23:15Z</dcterms:modified>
</cp:coreProperties>
</file>