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2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807342-C5AD-4532-A56F-A836CDCD357F}" v="156" dt="2019-06-12T11:32:09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Larrieu" userId="95283fc6c369e329" providerId="LiveId" clId="{CE807342-C5AD-4532-A56F-A836CDCD357F}"/>
    <pc:docChg chg="undo custSel mod addSld delSld modSld">
      <pc:chgData name="Maxime Larrieu" userId="95283fc6c369e329" providerId="LiveId" clId="{CE807342-C5AD-4532-A56F-A836CDCD357F}" dt="2019-06-12T11:32:37.846" v="1180" actId="1076"/>
      <pc:docMkLst>
        <pc:docMk/>
      </pc:docMkLst>
      <pc:sldChg chg="delSp modSp modTransition modAnim delDesignElem">
        <pc:chgData name="Maxime Larrieu" userId="95283fc6c369e329" providerId="LiveId" clId="{CE807342-C5AD-4532-A56F-A836CDCD357F}" dt="2019-06-12T11:12:16.847" v="1103"/>
        <pc:sldMkLst>
          <pc:docMk/>
          <pc:sldMk cId="2127884326" sldId="256"/>
        </pc:sldMkLst>
        <pc:spChg chg="del">
          <ac:chgData name="Maxime Larrieu" userId="95283fc6c369e329" providerId="LiveId" clId="{CE807342-C5AD-4532-A56F-A836CDCD357F}" dt="2019-06-11T19:31:58.613" v="6"/>
          <ac:spMkLst>
            <pc:docMk/>
            <pc:sldMk cId="2127884326" sldId="256"/>
            <ac:spMk id="20" creationId="{B2E911EF-80F5-4781-A4DF-44EFAF242FB8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2127884326" sldId="256"/>
            <ac:spMk id="22" creationId="{EFFB5C33-24B2-4764-BDBD-4C10A21DB1B4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2127884326" sldId="256"/>
            <ac:spMk id="29" creationId="{1425DB5A-CEE1-4EE1-8C4A-689E49D3542F}"/>
          </ac:spMkLst>
        </pc:spChg>
        <pc:spChg chg="mod">
          <ac:chgData name="Maxime Larrieu" userId="95283fc6c369e329" providerId="LiveId" clId="{CE807342-C5AD-4532-A56F-A836CDCD357F}" dt="2019-06-11T21:40:48.807" v="990" actId="20577"/>
          <ac:spMkLst>
            <pc:docMk/>
            <pc:sldMk cId="2127884326" sldId="256"/>
            <ac:spMk id="30" creationId="{0F8AF0FC-262B-4FC5-9CF2-DCD71B8EDB98}"/>
          </ac:spMkLst>
        </pc:sp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2127884326" sldId="256"/>
            <ac:picMk id="21" creationId="{B0A2A734-17E4-44D5-9630-D54D6AF74664}"/>
          </ac:picMkLst>
        </pc:pic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2127884326" sldId="256"/>
            <ac:picMk id="28" creationId="{FEB601E2-EFED-4313-BEE4-9E27B94FC679}"/>
          </ac:picMkLst>
        </pc:picChg>
      </pc:sldChg>
      <pc:sldChg chg="addSp delSp modSp mod setBg modAnim setClrOvrMap delDesignElem">
        <pc:chgData name="Maxime Larrieu" userId="95283fc6c369e329" providerId="LiveId" clId="{CE807342-C5AD-4532-A56F-A836CDCD357F}" dt="2019-06-12T11:13:16.822" v="1113"/>
        <pc:sldMkLst>
          <pc:docMk/>
          <pc:sldMk cId="2484114130" sldId="257"/>
        </pc:sldMkLst>
        <pc:spChg chg="mod">
          <ac:chgData name="Maxime Larrieu" userId="95283fc6c369e329" providerId="LiveId" clId="{CE807342-C5AD-4532-A56F-A836CDCD357F}" dt="2019-06-12T07:16:43.192" v="1056" actId="26606"/>
          <ac:spMkLst>
            <pc:docMk/>
            <pc:sldMk cId="2484114130" sldId="257"/>
            <ac:spMk id="2" creationId="{45B6DCFC-D6F2-41EB-A1FE-BEF79254A0AD}"/>
          </ac:spMkLst>
        </pc:spChg>
        <pc:spChg chg="add del">
          <ac:chgData name="Maxime Larrieu" userId="95283fc6c369e329" providerId="LiveId" clId="{CE807342-C5AD-4532-A56F-A836CDCD357F}" dt="2019-06-11T19:32:32.055" v="17" actId="26606"/>
          <ac:spMkLst>
            <pc:docMk/>
            <pc:sldMk cId="2484114130" sldId="257"/>
            <ac:spMk id="3" creationId="{8206DAD6-9D49-48E1-B22A-6D48D1E67441}"/>
          </ac:spMkLst>
        </pc:spChg>
        <pc:spChg chg="add del mod">
          <ac:chgData name="Maxime Larrieu" userId="95283fc6c369e329" providerId="LiveId" clId="{CE807342-C5AD-4532-A56F-A836CDCD357F}" dt="2019-06-11T19:39:05.155" v="139" actId="478"/>
          <ac:spMkLst>
            <pc:docMk/>
            <pc:sldMk cId="2484114130" sldId="257"/>
            <ac:spMk id="4" creationId="{8D0AF4A6-4B23-4156-88F2-F4A4CBAF86ED}"/>
          </ac:spMkLst>
        </pc:spChg>
        <pc:spChg chg="add del">
          <ac:chgData name="Maxime Larrieu" userId="95283fc6c369e329" providerId="LiveId" clId="{CE807342-C5AD-4532-A56F-A836CDCD357F}" dt="2019-06-11T19:32:12.418" v="8" actId="26606"/>
          <ac:spMkLst>
            <pc:docMk/>
            <pc:sldMk cId="2484114130" sldId="257"/>
            <ac:spMk id="6" creationId="{5CCD89DF-A084-43AD-9824-83BBBFC81EA5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2484114130" sldId="257"/>
            <ac:spMk id="8" creationId="{A106B9FE-7E5A-4047-B5D3-C3C24BD3E80E}"/>
          </ac:spMkLst>
        </pc:spChg>
        <pc:spChg chg="add del">
          <ac:chgData name="Maxime Larrieu" userId="95283fc6c369e329" providerId="LiveId" clId="{CE807342-C5AD-4532-A56F-A836CDCD357F}" dt="2019-06-11T19:32:12.418" v="8" actId="26606"/>
          <ac:spMkLst>
            <pc:docMk/>
            <pc:sldMk cId="2484114130" sldId="257"/>
            <ac:spMk id="9" creationId="{11767E27-DCFE-4AA0-B1A2-E019108D7A3E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2484114130" sldId="257"/>
            <ac:spMk id="10" creationId="{B60EBA20-0A64-45D5-B937-FE93DCA01C7E}"/>
          </ac:spMkLst>
        </pc:spChg>
        <pc:spChg chg="add del">
          <ac:chgData name="Maxime Larrieu" userId="95283fc6c369e329" providerId="LiveId" clId="{CE807342-C5AD-4532-A56F-A836CDCD357F}" dt="2019-06-11T19:32:12.418" v="8" actId="26606"/>
          <ac:spMkLst>
            <pc:docMk/>
            <pc:sldMk cId="2484114130" sldId="257"/>
            <ac:spMk id="11" creationId="{1C61BEF9-DC90-4AC9-8E25-ED5509D7A1DC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2484114130" sldId="257"/>
            <ac:spMk id="16" creationId="{52A2FDCB-3B06-44F3-A0AA-2C056C3E512F}"/>
          </ac:spMkLst>
        </pc:spChg>
        <pc:spChg chg="add del">
          <ac:chgData name="Maxime Larrieu" userId="95283fc6c369e329" providerId="LiveId" clId="{CE807342-C5AD-4532-A56F-A836CDCD357F}" dt="2019-06-11T19:32:12.418" v="8" actId="26606"/>
          <ac:spMkLst>
            <pc:docMk/>
            <pc:sldMk cId="2484114130" sldId="257"/>
            <ac:spMk id="18" creationId="{D64306F4-D304-4F4E-9B08-A8036AF82123}"/>
          </ac:spMkLst>
        </pc:spChg>
        <pc:spChg chg="add del">
          <ac:chgData name="Maxime Larrieu" userId="95283fc6c369e329" providerId="LiveId" clId="{CE807342-C5AD-4532-A56F-A836CDCD357F}" dt="2019-06-11T19:32:27.319" v="12" actId="26606"/>
          <ac:spMkLst>
            <pc:docMk/>
            <pc:sldMk cId="2484114130" sldId="257"/>
            <ac:spMk id="26" creationId="{A106B9FE-7E5A-4047-B5D3-C3C24BD3E80E}"/>
          </ac:spMkLst>
        </pc:spChg>
        <pc:spChg chg="add del">
          <ac:chgData name="Maxime Larrieu" userId="95283fc6c369e329" providerId="LiveId" clId="{CE807342-C5AD-4532-A56F-A836CDCD357F}" dt="2019-06-11T19:32:27.319" v="12" actId="26606"/>
          <ac:spMkLst>
            <pc:docMk/>
            <pc:sldMk cId="2484114130" sldId="257"/>
            <ac:spMk id="27" creationId="{B60EBA20-0A64-45D5-B937-FE93DCA01C7E}"/>
          </ac:spMkLst>
        </pc:spChg>
        <pc:spChg chg="add del">
          <ac:chgData name="Maxime Larrieu" userId="95283fc6c369e329" providerId="LiveId" clId="{CE807342-C5AD-4532-A56F-A836CDCD357F}" dt="2019-06-11T19:32:27.319" v="12" actId="26606"/>
          <ac:spMkLst>
            <pc:docMk/>
            <pc:sldMk cId="2484114130" sldId="257"/>
            <ac:spMk id="30" creationId="{52A2FDCB-3B06-44F3-A0AA-2C056C3E512F}"/>
          </ac:spMkLst>
        </pc:spChg>
        <pc:spChg chg="add del">
          <ac:chgData name="Maxime Larrieu" userId="95283fc6c369e329" providerId="LiveId" clId="{CE807342-C5AD-4532-A56F-A836CDCD357F}" dt="2019-06-11T19:32:27.319" v="12" actId="26606"/>
          <ac:spMkLst>
            <pc:docMk/>
            <pc:sldMk cId="2484114130" sldId="257"/>
            <ac:spMk id="31" creationId="{8206DAD6-9D49-48E1-B22A-6D48D1E67441}"/>
          </ac:spMkLst>
        </pc:spChg>
        <pc:spChg chg="add del">
          <ac:chgData name="Maxime Larrieu" userId="95283fc6c369e329" providerId="LiveId" clId="{CE807342-C5AD-4532-A56F-A836CDCD357F}" dt="2019-06-11T19:38:11.166" v="124" actId="26606"/>
          <ac:spMkLst>
            <pc:docMk/>
            <pc:sldMk cId="2484114130" sldId="257"/>
            <ac:spMk id="39" creationId="{CD6EC5AD-977D-4411-AC6F-5677D6D5CD0B}"/>
          </ac:spMkLst>
        </pc:spChg>
        <pc:spChg chg="add del">
          <ac:chgData name="Maxime Larrieu" userId="95283fc6c369e329" providerId="LiveId" clId="{CE807342-C5AD-4532-A56F-A836CDCD357F}" dt="2019-06-11T19:38:11.166" v="124" actId="26606"/>
          <ac:spMkLst>
            <pc:docMk/>
            <pc:sldMk cId="2484114130" sldId="257"/>
            <ac:spMk id="41" creationId="{1F5CD2AA-865E-46EF-BE02-B7F59735C5F1}"/>
          </ac:spMkLst>
        </pc:spChg>
        <pc:spChg chg="add del">
          <ac:chgData name="Maxime Larrieu" userId="95283fc6c369e329" providerId="LiveId" clId="{CE807342-C5AD-4532-A56F-A836CDCD357F}" dt="2019-06-11T19:37:19.017" v="97" actId="26606"/>
          <ac:spMkLst>
            <pc:docMk/>
            <pc:sldMk cId="2484114130" sldId="257"/>
            <ac:spMk id="42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8:11.166" v="124" actId="26606"/>
          <ac:spMkLst>
            <pc:docMk/>
            <pc:sldMk cId="2484114130" sldId="257"/>
            <ac:spMk id="43" creationId="{9836E79C-DAF3-497B-8829-B578C6330EB9}"/>
          </ac:spMkLst>
        </pc:spChg>
        <pc:spChg chg="add del">
          <ac:chgData name="Maxime Larrieu" userId="95283fc6c369e329" providerId="LiveId" clId="{CE807342-C5AD-4532-A56F-A836CDCD357F}" dt="2019-06-11T19:38:11.166" v="124" actId="26606"/>
          <ac:spMkLst>
            <pc:docMk/>
            <pc:sldMk cId="2484114130" sldId="257"/>
            <ac:spMk id="45" creationId="{96CBA651-59F0-4056-852B-7BA312B84B4B}"/>
          </ac:spMkLst>
        </pc:spChg>
        <pc:spChg chg="add del">
          <ac:chgData name="Maxime Larrieu" userId="95283fc6c369e329" providerId="LiveId" clId="{CE807342-C5AD-4532-A56F-A836CDCD357F}" dt="2019-06-11T19:37:19.017" v="97" actId="26606"/>
          <ac:spMkLst>
            <pc:docMk/>
            <pc:sldMk cId="2484114130" sldId="257"/>
            <ac:spMk id="46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7:47.441" v="106" actId="26606"/>
          <ac:spMkLst>
            <pc:docMk/>
            <pc:sldMk cId="2484114130" sldId="257"/>
            <ac:spMk id="47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7:19.017" v="97" actId="26606"/>
          <ac:spMkLst>
            <pc:docMk/>
            <pc:sldMk cId="2484114130" sldId="257"/>
            <ac:spMk id="50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7:47.441" v="106" actId="26606"/>
          <ac:spMkLst>
            <pc:docMk/>
            <pc:sldMk cId="2484114130" sldId="257"/>
            <ac:spMk id="51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8:11.166" v="124" actId="26606"/>
          <ac:spMkLst>
            <pc:docMk/>
            <pc:sldMk cId="2484114130" sldId="257"/>
            <ac:spMk id="52" creationId="{86549CAF-504A-44ED-AD20-0880DCFE744A}"/>
          </ac:spMkLst>
        </pc:spChg>
        <pc:spChg chg="add del">
          <ac:chgData name="Maxime Larrieu" userId="95283fc6c369e329" providerId="LiveId" clId="{CE807342-C5AD-4532-A56F-A836CDCD357F}" dt="2019-06-11T19:38:11.166" v="124" actId="26606"/>
          <ac:spMkLst>
            <pc:docMk/>
            <pc:sldMk cId="2484114130" sldId="257"/>
            <ac:spMk id="54" creationId="{B318056C-6EA6-4474-B02E-6C914AE04DBC}"/>
          </ac:spMkLst>
        </pc:spChg>
        <pc:spChg chg="add del">
          <ac:chgData name="Maxime Larrieu" userId="95283fc6c369e329" providerId="LiveId" clId="{CE807342-C5AD-4532-A56F-A836CDCD357F}" dt="2019-06-11T19:37:47.441" v="106" actId="26606"/>
          <ac:spMkLst>
            <pc:docMk/>
            <pc:sldMk cId="2484114130" sldId="257"/>
            <ac:spMk id="55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7:50.068" v="110" actId="26606"/>
          <ac:spMkLst>
            <pc:docMk/>
            <pc:sldMk cId="2484114130" sldId="257"/>
            <ac:spMk id="56" creationId="{5CCD89DF-A084-43AD-9824-83BBBFC81EA5}"/>
          </ac:spMkLst>
        </pc:spChg>
        <pc:spChg chg="add del">
          <ac:chgData name="Maxime Larrieu" userId="95283fc6c369e329" providerId="LiveId" clId="{CE807342-C5AD-4532-A56F-A836CDCD357F}" dt="2019-06-11T19:37:50.068" v="110" actId="26606"/>
          <ac:spMkLst>
            <pc:docMk/>
            <pc:sldMk cId="2484114130" sldId="257"/>
            <ac:spMk id="58" creationId="{11767E27-DCFE-4AA0-B1A2-E019108D7A3E}"/>
          </ac:spMkLst>
        </pc:spChg>
        <pc:spChg chg="add del">
          <ac:chgData name="Maxime Larrieu" userId="95283fc6c369e329" providerId="LiveId" clId="{CE807342-C5AD-4532-A56F-A836CDCD357F}" dt="2019-06-11T19:37:50.068" v="110" actId="26606"/>
          <ac:spMkLst>
            <pc:docMk/>
            <pc:sldMk cId="2484114130" sldId="257"/>
            <ac:spMk id="59" creationId="{1C61BEF9-DC90-4AC9-8E25-ED5509D7A1DC}"/>
          </ac:spMkLst>
        </pc:spChg>
        <pc:spChg chg="add del">
          <ac:chgData name="Maxime Larrieu" userId="95283fc6c369e329" providerId="LiveId" clId="{CE807342-C5AD-4532-A56F-A836CDCD357F}" dt="2019-06-11T19:37:50.068" v="110" actId="26606"/>
          <ac:spMkLst>
            <pc:docMk/>
            <pc:sldMk cId="2484114130" sldId="257"/>
            <ac:spMk id="60" creationId="{D64306F4-D304-4F4E-9B08-A8036AF82123}"/>
          </ac:spMkLst>
        </pc:spChg>
        <pc:spChg chg="add del">
          <ac:chgData name="Maxime Larrieu" userId="95283fc6c369e329" providerId="LiveId" clId="{CE807342-C5AD-4532-A56F-A836CDCD357F}" dt="2019-06-11T19:37:54.943" v="114" actId="26606"/>
          <ac:spMkLst>
            <pc:docMk/>
            <pc:sldMk cId="2484114130" sldId="257"/>
            <ac:spMk id="63" creationId="{CD6EC5AD-977D-4411-AC6F-5677D6D5CD0B}"/>
          </ac:spMkLst>
        </pc:spChg>
        <pc:spChg chg="add del">
          <ac:chgData name="Maxime Larrieu" userId="95283fc6c369e329" providerId="LiveId" clId="{CE807342-C5AD-4532-A56F-A836CDCD357F}" dt="2019-06-11T19:37:54.943" v="114" actId="26606"/>
          <ac:spMkLst>
            <pc:docMk/>
            <pc:sldMk cId="2484114130" sldId="257"/>
            <ac:spMk id="65" creationId="{1F5CD2AA-865E-46EF-BE02-B7F59735C5F1}"/>
          </ac:spMkLst>
        </pc:spChg>
        <pc:spChg chg="add del">
          <ac:chgData name="Maxime Larrieu" userId="95283fc6c369e329" providerId="LiveId" clId="{CE807342-C5AD-4532-A56F-A836CDCD357F}" dt="2019-06-11T19:37:54.943" v="114" actId="26606"/>
          <ac:spMkLst>
            <pc:docMk/>
            <pc:sldMk cId="2484114130" sldId="257"/>
            <ac:spMk id="66" creationId="{9836E79C-DAF3-497B-8829-B578C6330EB9}"/>
          </ac:spMkLst>
        </pc:spChg>
        <pc:spChg chg="add del">
          <ac:chgData name="Maxime Larrieu" userId="95283fc6c369e329" providerId="LiveId" clId="{CE807342-C5AD-4532-A56F-A836CDCD357F}" dt="2019-06-11T19:37:54.943" v="114" actId="26606"/>
          <ac:spMkLst>
            <pc:docMk/>
            <pc:sldMk cId="2484114130" sldId="257"/>
            <ac:spMk id="67" creationId="{96CBA651-59F0-4056-852B-7BA312B84B4B}"/>
          </ac:spMkLst>
        </pc:spChg>
        <pc:spChg chg="add del">
          <ac:chgData name="Maxime Larrieu" userId="95283fc6c369e329" providerId="LiveId" clId="{CE807342-C5AD-4532-A56F-A836CDCD357F}" dt="2019-06-11T19:37:54.943" v="114" actId="26606"/>
          <ac:spMkLst>
            <pc:docMk/>
            <pc:sldMk cId="2484114130" sldId="257"/>
            <ac:spMk id="68" creationId="{86549CAF-504A-44ED-AD20-0880DCFE744A}"/>
          </ac:spMkLst>
        </pc:spChg>
        <pc:spChg chg="add del">
          <ac:chgData name="Maxime Larrieu" userId="95283fc6c369e329" providerId="LiveId" clId="{CE807342-C5AD-4532-A56F-A836CDCD357F}" dt="2019-06-11T19:37:54.943" v="114" actId="26606"/>
          <ac:spMkLst>
            <pc:docMk/>
            <pc:sldMk cId="2484114130" sldId="257"/>
            <ac:spMk id="69" creationId="{B318056C-6EA6-4474-B02E-6C914AE04DBC}"/>
          </ac:spMkLst>
        </pc:spChg>
        <pc:spChg chg="add del">
          <ac:chgData name="Maxime Larrieu" userId="95283fc6c369e329" providerId="LiveId" clId="{CE807342-C5AD-4532-A56F-A836CDCD357F}" dt="2019-06-11T19:38:05.572" v="118" actId="26606"/>
          <ac:spMkLst>
            <pc:docMk/>
            <pc:sldMk cId="2484114130" sldId="257"/>
            <ac:spMk id="70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8:05.572" v="118" actId="26606"/>
          <ac:spMkLst>
            <pc:docMk/>
            <pc:sldMk cId="2484114130" sldId="257"/>
            <ac:spMk id="72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8:05.572" v="118" actId="26606"/>
          <ac:spMkLst>
            <pc:docMk/>
            <pc:sldMk cId="2484114130" sldId="257"/>
            <ac:spMk id="74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8:06.430" v="120" actId="26606"/>
          <ac:spMkLst>
            <pc:docMk/>
            <pc:sldMk cId="2484114130" sldId="257"/>
            <ac:spMk id="76" creationId="{5CCD89DF-A084-43AD-9824-83BBBFC81EA5}"/>
          </ac:spMkLst>
        </pc:spChg>
        <pc:spChg chg="add del">
          <ac:chgData name="Maxime Larrieu" userId="95283fc6c369e329" providerId="LiveId" clId="{CE807342-C5AD-4532-A56F-A836CDCD357F}" dt="2019-06-11T19:38:06.430" v="120" actId="26606"/>
          <ac:spMkLst>
            <pc:docMk/>
            <pc:sldMk cId="2484114130" sldId="257"/>
            <ac:spMk id="78" creationId="{11767E27-DCFE-4AA0-B1A2-E019108D7A3E}"/>
          </ac:spMkLst>
        </pc:spChg>
        <pc:spChg chg="add del">
          <ac:chgData name="Maxime Larrieu" userId="95283fc6c369e329" providerId="LiveId" clId="{CE807342-C5AD-4532-A56F-A836CDCD357F}" dt="2019-06-11T19:38:06.430" v="120" actId="26606"/>
          <ac:spMkLst>
            <pc:docMk/>
            <pc:sldMk cId="2484114130" sldId="257"/>
            <ac:spMk id="79" creationId="{1C61BEF9-DC90-4AC9-8E25-ED5509D7A1DC}"/>
          </ac:spMkLst>
        </pc:spChg>
        <pc:spChg chg="add del">
          <ac:chgData name="Maxime Larrieu" userId="95283fc6c369e329" providerId="LiveId" clId="{CE807342-C5AD-4532-A56F-A836CDCD357F}" dt="2019-06-11T19:38:06.430" v="120" actId="26606"/>
          <ac:spMkLst>
            <pc:docMk/>
            <pc:sldMk cId="2484114130" sldId="257"/>
            <ac:spMk id="80" creationId="{D64306F4-D304-4F4E-9B08-A8036AF82123}"/>
          </ac:spMkLst>
        </pc:spChg>
        <pc:spChg chg="add del mod">
          <ac:chgData name="Maxime Larrieu" userId="95283fc6c369e329" providerId="LiveId" clId="{CE807342-C5AD-4532-A56F-A836CDCD357F}" dt="2019-06-11T19:57:19.352" v="602" actId="26606"/>
          <ac:spMkLst>
            <pc:docMk/>
            <pc:sldMk cId="2484114130" sldId="257"/>
            <ac:spMk id="83" creationId="{39D20E86-B328-4063-B912-7F85BE76C3C1}"/>
          </ac:spMkLst>
        </pc:spChg>
        <pc:spChg chg="add del">
          <ac:chgData name="Maxime Larrieu" userId="95283fc6c369e329" providerId="LiveId" clId="{CE807342-C5AD-4532-A56F-A836CDCD357F}" dt="2019-06-11T19:38:10.599" v="122" actId="26606"/>
          <ac:spMkLst>
            <pc:docMk/>
            <pc:sldMk cId="2484114130" sldId="257"/>
            <ac:spMk id="84" creationId="{5CCD89DF-A084-43AD-9824-83BBBFC81EA5}"/>
          </ac:spMkLst>
        </pc:spChg>
        <pc:spChg chg="add del">
          <ac:chgData name="Maxime Larrieu" userId="95283fc6c369e329" providerId="LiveId" clId="{CE807342-C5AD-4532-A56F-A836CDCD357F}" dt="2019-06-11T19:38:10.599" v="122" actId="26606"/>
          <ac:spMkLst>
            <pc:docMk/>
            <pc:sldMk cId="2484114130" sldId="257"/>
            <ac:spMk id="86" creationId="{11767E27-DCFE-4AA0-B1A2-E019108D7A3E}"/>
          </ac:spMkLst>
        </pc:spChg>
        <pc:spChg chg="add del">
          <ac:chgData name="Maxime Larrieu" userId="95283fc6c369e329" providerId="LiveId" clId="{CE807342-C5AD-4532-A56F-A836CDCD357F}" dt="2019-06-11T19:38:10.599" v="122" actId="26606"/>
          <ac:spMkLst>
            <pc:docMk/>
            <pc:sldMk cId="2484114130" sldId="257"/>
            <ac:spMk id="87" creationId="{1C61BEF9-DC90-4AC9-8E25-ED5509D7A1DC}"/>
          </ac:spMkLst>
        </pc:spChg>
        <pc:spChg chg="add del">
          <ac:chgData name="Maxime Larrieu" userId="95283fc6c369e329" providerId="LiveId" clId="{CE807342-C5AD-4532-A56F-A836CDCD357F}" dt="2019-06-11T19:38:10.599" v="122" actId="26606"/>
          <ac:spMkLst>
            <pc:docMk/>
            <pc:sldMk cId="2484114130" sldId="257"/>
            <ac:spMk id="88" creationId="{D64306F4-D304-4F4E-9B08-A8036AF82123}"/>
          </ac:spMkLst>
        </pc:spChg>
        <pc:spChg chg="add del">
          <ac:chgData name="Maxime Larrieu" userId="95283fc6c369e329" providerId="LiveId" clId="{CE807342-C5AD-4532-A56F-A836CDCD357F}" dt="2019-06-11T19:56:55.043" v="583" actId="26606"/>
          <ac:spMkLst>
            <pc:docMk/>
            <pc:sldMk cId="2484114130" sldId="257"/>
            <ac:spMk id="91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56:55.043" v="583" actId="26606"/>
          <ac:spMkLst>
            <pc:docMk/>
            <pc:sldMk cId="2484114130" sldId="257"/>
            <ac:spMk id="94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56:55.043" v="583" actId="26606"/>
          <ac:spMkLst>
            <pc:docMk/>
            <pc:sldMk cId="2484114130" sldId="257"/>
            <ac:spMk id="98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56:58.500" v="587" actId="26606"/>
          <ac:spMkLst>
            <pc:docMk/>
            <pc:sldMk cId="2484114130" sldId="257"/>
            <ac:spMk id="102" creationId="{A106B9FE-7E5A-4047-B5D3-C3C24BD3E80E}"/>
          </ac:spMkLst>
        </pc:spChg>
        <pc:spChg chg="add del">
          <ac:chgData name="Maxime Larrieu" userId="95283fc6c369e329" providerId="LiveId" clId="{CE807342-C5AD-4532-A56F-A836CDCD357F}" dt="2019-06-11T19:56:58.500" v="587" actId="26606"/>
          <ac:spMkLst>
            <pc:docMk/>
            <pc:sldMk cId="2484114130" sldId="257"/>
            <ac:spMk id="103" creationId="{B60EBA20-0A64-45D5-B937-FE93DCA01C7E}"/>
          </ac:spMkLst>
        </pc:spChg>
        <pc:spChg chg="add del">
          <ac:chgData name="Maxime Larrieu" userId="95283fc6c369e329" providerId="LiveId" clId="{CE807342-C5AD-4532-A56F-A836CDCD357F}" dt="2019-06-11T19:56:58.500" v="587" actId="26606"/>
          <ac:spMkLst>
            <pc:docMk/>
            <pc:sldMk cId="2484114130" sldId="257"/>
            <ac:spMk id="106" creationId="{52A2FDCB-3B06-44F3-A0AA-2C056C3E512F}"/>
          </ac:spMkLst>
        </pc:spChg>
        <pc:spChg chg="add del">
          <ac:chgData name="Maxime Larrieu" userId="95283fc6c369e329" providerId="LiveId" clId="{CE807342-C5AD-4532-A56F-A836CDCD357F}" dt="2019-06-11T19:56:58.500" v="587" actId="26606"/>
          <ac:spMkLst>
            <pc:docMk/>
            <pc:sldMk cId="2484114130" sldId="257"/>
            <ac:spMk id="107" creationId="{39D20E86-B328-4063-B912-7F85BE76C3C1}"/>
          </ac:spMkLst>
        </pc:spChg>
        <pc:spChg chg="add del">
          <ac:chgData name="Maxime Larrieu" userId="95283fc6c369e329" providerId="LiveId" clId="{CE807342-C5AD-4532-A56F-A836CDCD357F}" dt="2019-06-11T19:56:59.903" v="589" actId="26606"/>
          <ac:spMkLst>
            <pc:docMk/>
            <pc:sldMk cId="2484114130" sldId="257"/>
            <ac:spMk id="109" creationId="{CD6EC5AD-977D-4411-AC6F-5677D6D5CD0B}"/>
          </ac:spMkLst>
        </pc:spChg>
        <pc:spChg chg="add del">
          <ac:chgData name="Maxime Larrieu" userId="95283fc6c369e329" providerId="LiveId" clId="{CE807342-C5AD-4532-A56F-A836CDCD357F}" dt="2019-06-11T19:56:59.903" v="589" actId="26606"/>
          <ac:spMkLst>
            <pc:docMk/>
            <pc:sldMk cId="2484114130" sldId="257"/>
            <ac:spMk id="111" creationId="{1F5CD2AA-865E-46EF-BE02-B7F59735C5F1}"/>
          </ac:spMkLst>
        </pc:spChg>
        <pc:spChg chg="add del">
          <ac:chgData name="Maxime Larrieu" userId="95283fc6c369e329" providerId="LiveId" clId="{CE807342-C5AD-4532-A56F-A836CDCD357F}" dt="2019-06-11T19:56:59.903" v="589" actId="26606"/>
          <ac:spMkLst>
            <pc:docMk/>
            <pc:sldMk cId="2484114130" sldId="257"/>
            <ac:spMk id="112" creationId="{9836E79C-DAF3-497B-8829-B578C6330EB9}"/>
          </ac:spMkLst>
        </pc:spChg>
        <pc:spChg chg="add del">
          <ac:chgData name="Maxime Larrieu" userId="95283fc6c369e329" providerId="LiveId" clId="{CE807342-C5AD-4532-A56F-A836CDCD357F}" dt="2019-06-11T19:56:59.903" v="589" actId="26606"/>
          <ac:spMkLst>
            <pc:docMk/>
            <pc:sldMk cId="2484114130" sldId="257"/>
            <ac:spMk id="113" creationId="{96CBA651-59F0-4056-852B-7BA312B84B4B}"/>
          </ac:spMkLst>
        </pc:spChg>
        <pc:spChg chg="add del">
          <ac:chgData name="Maxime Larrieu" userId="95283fc6c369e329" providerId="LiveId" clId="{CE807342-C5AD-4532-A56F-A836CDCD357F}" dt="2019-06-11T19:56:59.903" v="589" actId="26606"/>
          <ac:spMkLst>
            <pc:docMk/>
            <pc:sldMk cId="2484114130" sldId="257"/>
            <ac:spMk id="114" creationId="{86549CAF-504A-44ED-AD20-0880DCFE744A}"/>
          </ac:spMkLst>
        </pc:spChg>
        <pc:spChg chg="add del">
          <ac:chgData name="Maxime Larrieu" userId="95283fc6c369e329" providerId="LiveId" clId="{CE807342-C5AD-4532-A56F-A836CDCD357F}" dt="2019-06-11T19:56:59.903" v="589" actId="26606"/>
          <ac:spMkLst>
            <pc:docMk/>
            <pc:sldMk cId="2484114130" sldId="257"/>
            <ac:spMk id="115" creationId="{B318056C-6EA6-4474-B02E-6C914AE04DBC}"/>
          </ac:spMkLst>
        </pc:spChg>
        <pc:spChg chg="add del">
          <ac:chgData name="Maxime Larrieu" userId="95283fc6c369e329" providerId="LiveId" clId="{CE807342-C5AD-4532-A56F-A836CDCD357F}" dt="2019-06-11T19:57:02.610" v="591" actId="26606"/>
          <ac:spMkLst>
            <pc:docMk/>
            <pc:sldMk cId="2484114130" sldId="257"/>
            <ac:spMk id="118" creationId="{A106B9FE-7E5A-4047-B5D3-C3C24BD3E80E}"/>
          </ac:spMkLst>
        </pc:spChg>
        <pc:spChg chg="add del">
          <ac:chgData name="Maxime Larrieu" userId="95283fc6c369e329" providerId="LiveId" clId="{CE807342-C5AD-4532-A56F-A836CDCD357F}" dt="2019-06-11T19:57:02.610" v="591" actId="26606"/>
          <ac:spMkLst>
            <pc:docMk/>
            <pc:sldMk cId="2484114130" sldId="257"/>
            <ac:spMk id="119" creationId="{B60EBA20-0A64-45D5-B937-FE93DCA01C7E}"/>
          </ac:spMkLst>
        </pc:spChg>
        <pc:spChg chg="add del">
          <ac:chgData name="Maxime Larrieu" userId="95283fc6c369e329" providerId="LiveId" clId="{CE807342-C5AD-4532-A56F-A836CDCD357F}" dt="2019-06-11T19:57:02.610" v="591" actId="26606"/>
          <ac:spMkLst>
            <pc:docMk/>
            <pc:sldMk cId="2484114130" sldId="257"/>
            <ac:spMk id="122" creationId="{52A2FDCB-3B06-44F3-A0AA-2C056C3E512F}"/>
          </ac:spMkLst>
        </pc:spChg>
        <pc:spChg chg="add del">
          <ac:chgData name="Maxime Larrieu" userId="95283fc6c369e329" providerId="LiveId" clId="{CE807342-C5AD-4532-A56F-A836CDCD357F}" dt="2019-06-11T19:57:02.610" v="591" actId="26606"/>
          <ac:spMkLst>
            <pc:docMk/>
            <pc:sldMk cId="2484114130" sldId="257"/>
            <ac:spMk id="123" creationId="{39D20E86-B328-4063-B912-7F85BE76C3C1}"/>
          </ac:spMkLst>
        </pc:spChg>
        <pc:spChg chg="add del">
          <ac:chgData name="Maxime Larrieu" userId="95283fc6c369e329" providerId="LiveId" clId="{CE807342-C5AD-4532-A56F-A836CDCD357F}" dt="2019-06-11T19:57:06.445" v="593" actId="26606"/>
          <ac:spMkLst>
            <pc:docMk/>
            <pc:sldMk cId="2484114130" sldId="257"/>
            <ac:spMk id="125" creationId="{CD6EC5AD-977D-4411-AC6F-5677D6D5CD0B}"/>
          </ac:spMkLst>
        </pc:spChg>
        <pc:spChg chg="add del">
          <ac:chgData name="Maxime Larrieu" userId="95283fc6c369e329" providerId="LiveId" clId="{CE807342-C5AD-4532-A56F-A836CDCD357F}" dt="2019-06-11T19:57:06.445" v="593" actId="26606"/>
          <ac:spMkLst>
            <pc:docMk/>
            <pc:sldMk cId="2484114130" sldId="257"/>
            <ac:spMk id="127" creationId="{1F5CD2AA-865E-46EF-BE02-B7F59735C5F1}"/>
          </ac:spMkLst>
        </pc:spChg>
        <pc:spChg chg="add del">
          <ac:chgData name="Maxime Larrieu" userId="95283fc6c369e329" providerId="LiveId" clId="{CE807342-C5AD-4532-A56F-A836CDCD357F}" dt="2019-06-11T19:57:06.445" v="593" actId="26606"/>
          <ac:spMkLst>
            <pc:docMk/>
            <pc:sldMk cId="2484114130" sldId="257"/>
            <ac:spMk id="128" creationId="{9836E79C-DAF3-497B-8829-B578C6330EB9}"/>
          </ac:spMkLst>
        </pc:spChg>
        <pc:spChg chg="add del">
          <ac:chgData name="Maxime Larrieu" userId="95283fc6c369e329" providerId="LiveId" clId="{CE807342-C5AD-4532-A56F-A836CDCD357F}" dt="2019-06-11T19:57:06.445" v="593" actId="26606"/>
          <ac:spMkLst>
            <pc:docMk/>
            <pc:sldMk cId="2484114130" sldId="257"/>
            <ac:spMk id="129" creationId="{96CBA651-59F0-4056-852B-7BA312B84B4B}"/>
          </ac:spMkLst>
        </pc:spChg>
        <pc:spChg chg="add del">
          <ac:chgData name="Maxime Larrieu" userId="95283fc6c369e329" providerId="LiveId" clId="{CE807342-C5AD-4532-A56F-A836CDCD357F}" dt="2019-06-11T19:57:06.445" v="593" actId="26606"/>
          <ac:spMkLst>
            <pc:docMk/>
            <pc:sldMk cId="2484114130" sldId="257"/>
            <ac:spMk id="130" creationId="{86549CAF-504A-44ED-AD20-0880DCFE744A}"/>
          </ac:spMkLst>
        </pc:spChg>
        <pc:spChg chg="add del">
          <ac:chgData name="Maxime Larrieu" userId="95283fc6c369e329" providerId="LiveId" clId="{CE807342-C5AD-4532-A56F-A836CDCD357F}" dt="2019-06-11T19:57:06.445" v="593" actId="26606"/>
          <ac:spMkLst>
            <pc:docMk/>
            <pc:sldMk cId="2484114130" sldId="257"/>
            <ac:spMk id="131" creationId="{B318056C-6EA6-4474-B02E-6C914AE04DBC}"/>
          </ac:spMkLst>
        </pc:spChg>
        <pc:spChg chg="add del">
          <ac:chgData name="Maxime Larrieu" userId="95283fc6c369e329" providerId="LiveId" clId="{CE807342-C5AD-4532-A56F-A836CDCD357F}" dt="2019-06-11T19:57:10.352" v="595" actId="26606"/>
          <ac:spMkLst>
            <pc:docMk/>
            <pc:sldMk cId="2484114130" sldId="257"/>
            <ac:spMk id="134" creationId="{5CCD89DF-A084-43AD-9824-83BBBFC81EA5}"/>
          </ac:spMkLst>
        </pc:spChg>
        <pc:spChg chg="add del">
          <ac:chgData name="Maxime Larrieu" userId="95283fc6c369e329" providerId="LiveId" clId="{CE807342-C5AD-4532-A56F-A836CDCD357F}" dt="2019-06-11T19:57:10.352" v="595" actId="26606"/>
          <ac:spMkLst>
            <pc:docMk/>
            <pc:sldMk cId="2484114130" sldId="257"/>
            <ac:spMk id="136" creationId="{11767E27-DCFE-4AA0-B1A2-E019108D7A3E}"/>
          </ac:spMkLst>
        </pc:spChg>
        <pc:spChg chg="add del">
          <ac:chgData name="Maxime Larrieu" userId="95283fc6c369e329" providerId="LiveId" clId="{CE807342-C5AD-4532-A56F-A836CDCD357F}" dt="2019-06-11T19:57:10.352" v="595" actId="26606"/>
          <ac:spMkLst>
            <pc:docMk/>
            <pc:sldMk cId="2484114130" sldId="257"/>
            <ac:spMk id="137" creationId="{1C61BEF9-DC90-4AC9-8E25-ED5509D7A1DC}"/>
          </ac:spMkLst>
        </pc:spChg>
        <pc:spChg chg="add del">
          <ac:chgData name="Maxime Larrieu" userId="95283fc6c369e329" providerId="LiveId" clId="{CE807342-C5AD-4532-A56F-A836CDCD357F}" dt="2019-06-11T19:57:10.352" v="595" actId="26606"/>
          <ac:spMkLst>
            <pc:docMk/>
            <pc:sldMk cId="2484114130" sldId="257"/>
            <ac:spMk id="138" creationId="{D64306F4-D304-4F4E-9B08-A8036AF82123}"/>
          </ac:spMkLst>
        </pc:spChg>
        <pc:spChg chg="add del">
          <ac:chgData name="Maxime Larrieu" userId="95283fc6c369e329" providerId="LiveId" clId="{CE807342-C5AD-4532-A56F-A836CDCD357F}" dt="2019-06-11T19:57:12.255" v="597" actId="26606"/>
          <ac:spMkLst>
            <pc:docMk/>
            <pc:sldMk cId="2484114130" sldId="257"/>
            <ac:spMk id="143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57:12.255" v="597" actId="26606"/>
          <ac:spMkLst>
            <pc:docMk/>
            <pc:sldMk cId="2484114130" sldId="257"/>
            <ac:spMk id="145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57:12.255" v="597" actId="26606"/>
          <ac:spMkLst>
            <pc:docMk/>
            <pc:sldMk cId="2484114130" sldId="257"/>
            <ac:spMk id="147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57:15.806" v="599" actId="26606"/>
          <ac:spMkLst>
            <pc:docMk/>
            <pc:sldMk cId="2484114130" sldId="257"/>
            <ac:spMk id="150" creationId="{4B0FA309-807F-4C17-98EF-A3BA7388E213}"/>
          </ac:spMkLst>
        </pc:spChg>
        <pc:spChg chg="add del">
          <ac:chgData name="Maxime Larrieu" userId="95283fc6c369e329" providerId="LiveId" clId="{CE807342-C5AD-4532-A56F-A836CDCD357F}" dt="2019-06-11T19:57:15.806" v="599" actId="26606"/>
          <ac:spMkLst>
            <pc:docMk/>
            <pc:sldMk cId="2484114130" sldId="257"/>
            <ac:spMk id="152" creationId="{C8FA1749-B91A-40E7-AD01-0B9C9C6AF74E}"/>
          </ac:spMkLst>
        </pc:spChg>
        <pc:spChg chg="add del">
          <ac:chgData name="Maxime Larrieu" userId="95283fc6c369e329" providerId="LiveId" clId="{CE807342-C5AD-4532-A56F-A836CDCD357F}" dt="2019-06-11T19:57:15.806" v="599" actId="26606"/>
          <ac:spMkLst>
            <pc:docMk/>
            <pc:sldMk cId="2484114130" sldId="257"/>
            <ac:spMk id="154" creationId="{700676C8-6DE8-47DD-9A23-D42063A12E10}"/>
          </ac:spMkLst>
        </pc:spChg>
        <pc:spChg chg="add del">
          <ac:chgData name="Maxime Larrieu" userId="95283fc6c369e329" providerId="LiveId" clId="{CE807342-C5AD-4532-A56F-A836CDCD357F}" dt="2019-06-11T19:57:15.806" v="599" actId="26606"/>
          <ac:spMkLst>
            <pc:docMk/>
            <pc:sldMk cId="2484114130" sldId="257"/>
            <ac:spMk id="155" creationId="{39D20E86-B328-4063-B912-7F85BE76C3C1}"/>
          </ac:spMkLst>
        </pc:spChg>
        <pc:spChg chg="add del">
          <ac:chgData name="Maxime Larrieu" userId="95283fc6c369e329" providerId="LiveId" clId="{CE807342-C5AD-4532-A56F-A836CDCD357F}" dt="2019-06-11T19:57:49.673" v="605" actId="26606"/>
          <ac:spMkLst>
            <pc:docMk/>
            <pc:sldMk cId="2484114130" sldId="257"/>
            <ac:spMk id="159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57:49.673" v="605" actId="26606"/>
          <ac:spMkLst>
            <pc:docMk/>
            <pc:sldMk cId="2484114130" sldId="257"/>
            <ac:spMk id="161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57:49.673" v="605" actId="26606"/>
          <ac:spMkLst>
            <pc:docMk/>
            <pc:sldMk cId="2484114130" sldId="257"/>
            <ac:spMk id="163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57:49.303" v="604" actId="26606"/>
          <ac:spMkLst>
            <pc:docMk/>
            <pc:sldMk cId="2484114130" sldId="257"/>
            <ac:spMk id="169" creationId="{13BC1C09-8FD1-4619-B317-E9EED5E55DD8}"/>
          </ac:spMkLst>
        </pc:spChg>
        <pc:spChg chg="add del">
          <ac:chgData name="Maxime Larrieu" userId="95283fc6c369e329" providerId="LiveId" clId="{CE807342-C5AD-4532-A56F-A836CDCD357F}" dt="2019-06-11T19:58:24.317" v="611" actId="26606"/>
          <ac:spMkLst>
            <pc:docMk/>
            <pc:sldMk cId="2484114130" sldId="257"/>
            <ac:spMk id="172" creationId="{C610D2AE-07EF-436A-9755-AA8DF4B933A4}"/>
          </ac:spMkLst>
        </pc:spChg>
        <pc:spChg chg="add del">
          <ac:chgData name="Maxime Larrieu" userId="95283fc6c369e329" providerId="LiveId" clId="{CE807342-C5AD-4532-A56F-A836CDCD357F}" dt="2019-06-11T19:58:24.317" v="611" actId="26606"/>
          <ac:spMkLst>
            <pc:docMk/>
            <pc:sldMk cId="2484114130" sldId="257"/>
            <ac:spMk id="174" creationId="{CF2D8AD5-434A-4C0E-9F5B-C1AFD645F364}"/>
          </ac:spMkLst>
        </pc:spChg>
        <pc:spChg chg="add del">
          <ac:chgData name="Maxime Larrieu" userId="95283fc6c369e329" providerId="LiveId" clId="{CE807342-C5AD-4532-A56F-A836CDCD357F}" dt="2019-06-11T19:59:23.094" v="626" actId="26606"/>
          <ac:spMkLst>
            <pc:docMk/>
            <pc:sldMk cId="2484114130" sldId="257"/>
            <ac:spMk id="176" creationId="{78A4CDE5-C7BC-41E1-8A4A-79E024CC09F3}"/>
          </ac:spMkLst>
        </pc:spChg>
        <pc:spChg chg="add del">
          <ac:chgData name="Maxime Larrieu" userId="95283fc6c369e329" providerId="LiveId" clId="{CE807342-C5AD-4532-A56F-A836CDCD357F}" dt="2019-06-11T19:58:38.429" v="620" actId="26606"/>
          <ac:spMkLst>
            <pc:docMk/>
            <pc:sldMk cId="2484114130" sldId="257"/>
            <ac:spMk id="177" creationId="{F4979F40-3A44-4CCB-9EB7-F8318BCE576B}"/>
          </ac:spMkLst>
        </pc:spChg>
        <pc:spChg chg="add del">
          <ac:chgData name="Maxime Larrieu" userId="95283fc6c369e329" providerId="LiveId" clId="{CE807342-C5AD-4532-A56F-A836CDCD357F}" dt="2019-06-11T19:58:38.429" v="620" actId="26606"/>
          <ac:spMkLst>
            <pc:docMk/>
            <pc:sldMk cId="2484114130" sldId="257"/>
            <ac:spMk id="179" creationId="{AFD071FA-0514-4371-9568-86216A1F4658}"/>
          </ac:spMkLst>
        </pc:spChg>
        <pc:spChg chg="add del">
          <ac:chgData name="Maxime Larrieu" userId="95283fc6c369e329" providerId="LiveId" clId="{CE807342-C5AD-4532-A56F-A836CDCD357F}" dt="2019-06-11T19:58:38.429" v="620" actId="26606"/>
          <ac:spMkLst>
            <pc:docMk/>
            <pc:sldMk cId="2484114130" sldId="257"/>
            <ac:spMk id="180" creationId="{5211DDA4-E7B5-4325-A844-B7F59B084BA7}"/>
          </ac:spMkLst>
        </pc:spChg>
        <pc:spChg chg="add del">
          <ac:chgData name="Maxime Larrieu" userId="95283fc6c369e329" providerId="LiveId" clId="{CE807342-C5AD-4532-A56F-A836CDCD357F}" dt="2019-06-11T19:59:25.294" v="628" actId="26606"/>
          <ac:spMkLst>
            <pc:docMk/>
            <pc:sldMk cId="2484114130" sldId="257"/>
            <ac:spMk id="183" creationId="{F4979F40-3A44-4CCB-9EB7-F8318BCE576B}"/>
          </ac:spMkLst>
        </pc:spChg>
        <pc:spChg chg="add del">
          <ac:chgData name="Maxime Larrieu" userId="95283fc6c369e329" providerId="LiveId" clId="{CE807342-C5AD-4532-A56F-A836CDCD357F}" dt="2019-06-11T19:58:49.659" v="623" actId="26606"/>
          <ac:spMkLst>
            <pc:docMk/>
            <pc:sldMk cId="2484114130" sldId="257"/>
            <ac:spMk id="184" creationId="{13BC1C09-8FD1-4619-B317-E9EED5E55DD8}"/>
          </ac:spMkLst>
        </pc:spChg>
        <pc:spChg chg="add del">
          <ac:chgData name="Maxime Larrieu" userId="95283fc6c369e329" providerId="LiveId" clId="{CE807342-C5AD-4532-A56F-A836CDCD357F}" dt="2019-06-11T19:58:34.376" v="615" actId="26606"/>
          <ac:spMkLst>
            <pc:docMk/>
            <pc:sldMk cId="2484114130" sldId="257"/>
            <ac:spMk id="187" creationId="{3D0E302E-D9CD-4301-A67C-2F0F43791D81}"/>
          </ac:spMkLst>
        </pc:spChg>
        <pc:spChg chg="add del">
          <ac:chgData name="Maxime Larrieu" userId="95283fc6c369e329" providerId="LiveId" clId="{CE807342-C5AD-4532-A56F-A836CDCD357F}" dt="2019-06-11T19:58:33.571" v="613" actId="26606"/>
          <ac:spMkLst>
            <pc:docMk/>
            <pc:sldMk cId="2484114130" sldId="257"/>
            <ac:spMk id="189" creationId="{78A4CDE5-C7BC-41E1-8A4A-79E024CC09F3}"/>
          </ac:spMkLst>
        </pc:spChg>
        <pc:spChg chg="add del">
          <ac:chgData name="Maxime Larrieu" userId="95283fc6c369e329" providerId="LiveId" clId="{CE807342-C5AD-4532-A56F-A836CDCD357F}" dt="2019-06-11T19:59:08.545" v="624" actId="26606"/>
          <ac:spMkLst>
            <pc:docMk/>
            <pc:sldMk cId="2484114130" sldId="257"/>
            <ac:spMk id="190" creationId="{C610D2AE-07EF-436A-9755-AA8DF4B933A4}"/>
          </ac:spMkLst>
        </pc:spChg>
        <pc:spChg chg="add del">
          <ac:chgData name="Maxime Larrieu" userId="95283fc6c369e329" providerId="LiveId" clId="{CE807342-C5AD-4532-A56F-A836CDCD357F}" dt="2019-06-11T19:58:34.376" v="615" actId="26606"/>
          <ac:spMkLst>
            <pc:docMk/>
            <pc:sldMk cId="2484114130" sldId="257"/>
            <ac:spMk id="194" creationId="{E4055289-E0C6-4BD3-83C1-D3C3059323A2}"/>
          </ac:spMkLst>
        </pc:spChg>
        <pc:spChg chg="add del">
          <ac:chgData name="Maxime Larrieu" userId="95283fc6c369e329" providerId="LiveId" clId="{CE807342-C5AD-4532-A56F-A836CDCD357F}" dt="2019-06-11T19:58:34.376" v="615" actId="26606"/>
          <ac:spMkLst>
            <pc:docMk/>
            <pc:sldMk cId="2484114130" sldId="257"/>
            <ac:spMk id="195" creationId="{932BC668-4D51-4090-89E3-5613B832E4F8}"/>
          </ac:spMkLst>
        </pc:spChg>
        <pc:spChg chg="add del">
          <ac:chgData name="Maxime Larrieu" userId="95283fc6c369e329" providerId="LiveId" clId="{CE807342-C5AD-4532-A56F-A836CDCD357F}" dt="2019-06-11T19:58:34.376" v="615" actId="26606"/>
          <ac:spMkLst>
            <pc:docMk/>
            <pc:sldMk cId="2484114130" sldId="257"/>
            <ac:spMk id="197" creationId="{35174CBE-3C8C-4936-BADC-26BFB4F07FA9}"/>
          </ac:spMkLst>
        </pc:spChg>
        <pc:spChg chg="add del">
          <ac:chgData name="Maxime Larrieu" userId="95283fc6c369e329" providerId="LiveId" clId="{CE807342-C5AD-4532-A56F-A836CDCD357F}" dt="2019-06-11T19:59:08.545" v="624" actId="26606"/>
          <ac:spMkLst>
            <pc:docMk/>
            <pc:sldMk cId="2484114130" sldId="257"/>
            <ac:spMk id="198" creationId="{CF2D8AD5-434A-4C0E-9F5B-C1AFD645F364}"/>
          </ac:spMkLst>
        </pc:spChg>
        <pc:spChg chg="add del">
          <ac:chgData name="Maxime Larrieu" userId="95283fc6c369e329" providerId="LiveId" clId="{CE807342-C5AD-4532-A56F-A836CDCD357F}" dt="2019-06-11T19:58:37.040" v="617" actId="26606"/>
          <ac:spMkLst>
            <pc:docMk/>
            <pc:sldMk cId="2484114130" sldId="257"/>
            <ac:spMk id="199" creationId="{C610D2AE-07EF-436A-9755-AA8DF4B933A4}"/>
          </ac:spMkLst>
        </pc:spChg>
        <pc:spChg chg="add del">
          <ac:chgData name="Maxime Larrieu" userId="95283fc6c369e329" providerId="LiveId" clId="{CE807342-C5AD-4532-A56F-A836CDCD357F}" dt="2019-06-11T19:58:37.040" v="617" actId="26606"/>
          <ac:spMkLst>
            <pc:docMk/>
            <pc:sldMk cId="2484114130" sldId="257"/>
            <ac:spMk id="201" creationId="{CF2D8AD5-434A-4C0E-9F5B-C1AFD645F364}"/>
          </ac:spMkLst>
        </pc:spChg>
        <pc:spChg chg="add del">
          <ac:chgData name="Maxime Larrieu" userId="95283fc6c369e329" providerId="LiveId" clId="{CE807342-C5AD-4532-A56F-A836CDCD357F}" dt="2019-06-11T19:59:25.294" v="628" actId="26606"/>
          <ac:spMkLst>
            <pc:docMk/>
            <pc:sldMk cId="2484114130" sldId="257"/>
            <ac:spMk id="204" creationId="{AFD071FA-0514-4371-9568-86216A1F4658}"/>
          </ac:spMkLst>
        </pc:spChg>
        <pc:spChg chg="add del">
          <ac:chgData name="Maxime Larrieu" userId="95283fc6c369e329" providerId="LiveId" clId="{CE807342-C5AD-4532-A56F-A836CDCD357F}" dt="2019-06-11T19:59:25.294" v="628" actId="26606"/>
          <ac:spMkLst>
            <pc:docMk/>
            <pc:sldMk cId="2484114130" sldId="257"/>
            <ac:spMk id="205" creationId="{5211DDA4-E7B5-4325-A844-B7F59B084BA7}"/>
          </ac:spMkLst>
        </pc:spChg>
        <pc:spChg chg="add del">
          <ac:chgData name="Maxime Larrieu" userId="95283fc6c369e329" providerId="LiveId" clId="{CE807342-C5AD-4532-A56F-A836CDCD357F}" dt="2019-06-11T20:00:09.546" v="638" actId="26606"/>
          <ac:spMkLst>
            <pc:docMk/>
            <pc:sldMk cId="2484114130" sldId="257"/>
            <ac:spMk id="207" creationId="{D0D98427-7B26-46E2-93FE-CB8CD38542AE}"/>
          </ac:spMkLst>
        </pc:spChg>
        <pc:spChg chg="add del">
          <ac:chgData name="Maxime Larrieu" userId="95283fc6c369e329" providerId="LiveId" clId="{CE807342-C5AD-4532-A56F-A836CDCD357F}" dt="2019-06-11T19:59:38.168" v="630" actId="26606"/>
          <ac:spMkLst>
            <pc:docMk/>
            <pc:sldMk cId="2484114130" sldId="257"/>
            <ac:spMk id="208" creationId="{17341052-73F2-435C-A1F0-70961D11B477}"/>
          </ac:spMkLst>
        </pc:spChg>
        <pc:spChg chg="add del">
          <ac:chgData name="Maxime Larrieu" userId="95283fc6c369e329" providerId="LiveId" clId="{CE807342-C5AD-4532-A56F-A836CDCD357F}" dt="2019-06-11T19:59:38.168" v="630" actId="26606"/>
          <ac:spMkLst>
            <pc:docMk/>
            <pc:sldMk cId="2484114130" sldId="257"/>
            <ac:spMk id="210" creationId="{A0BCEF11-98AA-4EF8-91CF-8146F647932B}"/>
          </ac:spMkLst>
        </pc:spChg>
        <pc:spChg chg="add del">
          <ac:chgData name="Maxime Larrieu" userId="95283fc6c369e329" providerId="LiveId" clId="{CE807342-C5AD-4532-A56F-A836CDCD357F}" dt="2019-06-11T19:59:38.168" v="630" actId="26606"/>
          <ac:spMkLst>
            <pc:docMk/>
            <pc:sldMk cId="2484114130" sldId="257"/>
            <ac:spMk id="212" creationId="{B2892C6A-FAAA-49A9-B836-6ECC4D48D7E8}"/>
          </ac:spMkLst>
        </pc:spChg>
        <pc:spChg chg="add del">
          <ac:chgData name="Maxime Larrieu" userId="95283fc6c369e329" providerId="LiveId" clId="{CE807342-C5AD-4532-A56F-A836CDCD357F}" dt="2019-06-11T20:00:09.546" v="638" actId="26606"/>
          <ac:spMkLst>
            <pc:docMk/>
            <pc:sldMk cId="2484114130" sldId="257"/>
            <ac:spMk id="213" creationId="{B15A4233-F980-4EF6-B2C0-D7C63E752ADF}"/>
          </ac:spMkLst>
        </pc:spChg>
        <pc:spChg chg="add del">
          <ac:chgData name="Maxime Larrieu" userId="95283fc6c369e329" providerId="LiveId" clId="{CE807342-C5AD-4532-A56F-A836CDCD357F}" dt="2019-06-11T19:59:45.030" v="632" actId="26606"/>
          <ac:spMkLst>
            <pc:docMk/>
            <pc:sldMk cId="2484114130" sldId="257"/>
            <ac:spMk id="214" creationId="{C610D2AE-07EF-436A-9755-AA8DF4B933A4}"/>
          </ac:spMkLst>
        </pc:spChg>
        <pc:spChg chg="add del">
          <ac:chgData name="Maxime Larrieu" userId="95283fc6c369e329" providerId="LiveId" clId="{CE807342-C5AD-4532-A56F-A836CDCD357F}" dt="2019-06-11T19:59:45.030" v="632" actId="26606"/>
          <ac:spMkLst>
            <pc:docMk/>
            <pc:sldMk cId="2484114130" sldId="257"/>
            <ac:spMk id="216" creationId="{CF2D8AD5-434A-4C0E-9F5B-C1AFD645F364}"/>
          </ac:spMkLst>
        </pc:spChg>
        <pc:spChg chg="add del">
          <ac:chgData name="Maxime Larrieu" userId="95283fc6c369e329" providerId="LiveId" clId="{CE807342-C5AD-4532-A56F-A836CDCD357F}" dt="2019-06-11T20:00:00.848" v="636"/>
          <ac:spMkLst>
            <pc:docMk/>
            <pc:sldMk cId="2484114130" sldId="257"/>
            <ac:spMk id="219" creationId="{F4979F40-3A44-4CCB-9EB7-F8318BCE576B}"/>
          </ac:spMkLst>
        </pc:spChg>
        <pc:spChg chg="add del">
          <ac:chgData name="Maxime Larrieu" userId="95283fc6c369e329" providerId="LiveId" clId="{CE807342-C5AD-4532-A56F-A836CDCD357F}" dt="2019-06-11T20:00:00.848" v="636"/>
          <ac:spMkLst>
            <pc:docMk/>
            <pc:sldMk cId="2484114130" sldId="257"/>
            <ac:spMk id="221" creationId="{AFD071FA-0514-4371-9568-86216A1F4658}"/>
          </ac:spMkLst>
        </pc:spChg>
        <pc:spChg chg="add del">
          <ac:chgData name="Maxime Larrieu" userId="95283fc6c369e329" providerId="LiveId" clId="{CE807342-C5AD-4532-A56F-A836CDCD357F}" dt="2019-06-11T20:00:00.848" v="636"/>
          <ac:spMkLst>
            <pc:docMk/>
            <pc:sldMk cId="2484114130" sldId="257"/>
            <ac:spMk id="222" creationId="{5211DDA4-E7B5-4325-A844-B7F59B084BA7}"/>
          </ac:spMkLst>
        </pc:spChg>
        <pc:spChg chg="add del">
          <ac:chgData name="Maxime Larrieu" userId="95283fc6c369e329" providerId="LiveId" clId="{CE807342-C5AD-4532-A56F-A836CDCD357F}" dt="2019-06-11T20:00:09.546" v="638" actId="26606"/>
          <ac:spMkLst>
            <pc:docMk/>
            <pc:sldMk cId="2484114130" sldId="257"/>
            <ac:spMk id="224" creationId="{421B5709-714B-4EA8-8C75-C105D9B4D5DD}"/>
          </ac:spMkLst>
        </pc:spChg>
        <pc:spChg chg="add del">
          <ac:chgData name="Maxime Larrieu" userId="95283fc6c369e329" providerId="LiveId" clId="{CE807342-C5AD-4532-A56F-A836CDCD357F}" dt="2019-06-11T20:00:38.875" v="646" actId="26606"/>
          <ac:spMkLst>
            <pc:docMk/>
            <pc:sldMk cId="2484114130" sldId="257"/>
            <ac:spMk id="226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20:00:27.397" v="641" actId="26606"/>
          <ac:spMkLst>
            <pc:docMk/>
            <pc:sldMk cId="2484114130" sldId="257"/>
            <ac:spMk id="228" creationId="{78A4CDE5-C7BC-41E1-8A4A-79E024CC09F3}"/>
          </ac:spMkLst>
        </pc:spChg>
        <pc:spChg chg="add del">
          <ac:chgData name="Maxime Larrieu" userId="95283fc6c369e329" providerId="LiveId" clId="{CE807342-C5AD-4532-A56F-A836CDCD357F}" dt="2019-06-11T20:00:38.875" v="646" actId="26606"/>
          <ac:spMkLst>
            <pc:docMk/>
            <pc:sldMk cId="2484114130" sldId="257"/>
            <ac:spMk id="230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20:00:30.473" v="643" actId="26606"/>
          <ac:spMkLst>
            <pc:docMk/>
            <pc:sldMk cId="2484114130" sldId="257"/>
            <ac:spMk id="231" creationId="{17341052-73F2-435C-A1F0-70961D11B477}"/>
          </ac:spMkLst>
        </pc:spChg>
        <pc:spChg chg="add del">
          <ac:chgData name="Maxime Larrieu" userId="95283fc6c369e329" providerId="LiveId" clId="{CE807342-C5AD-4532-A56F-A836CDCD357F}" dt="2019-06-11T20:00:30.473" v="643" actId="26606"/>
          <ac:spMkLst>
            <pc:docMk/>
            <pc:sldMk cId="2484114130" sldId="257"/>
            <ac:spMk id="233" creationId="{A0BCEF11-98AA-4EF8-91CF-8146F647932B}"/>
          </ac:spMkLst>
        </pc:spChg>
        <pc:spChg chg="add del">
          <ac:chgData name="Maxime Larrieu" userId="95283fc6c369e329" providerId="LiveId" clId="{CE807342-C5AD-4532-A56F-A836CDCD357F}" dt="2019-06-11T20:00:30.473" v="643" actId="26606"/>
          <ac:spMkLst>
            <pc:docMk/>
            <pc:sldMk cId="2484114130" sldId="257"/>
            <ac:spMk id="235" creationId="{B2892C6A-FAAA-49A9-B836-6ECC4D48D7E8}"/>
          </ac:spMkLst>
        </pc:spChg>
        <pc:spChg chg="add del">
          <ac:chgData name="Maxime Larrieu" userId="95283fc6c369e329" providerId="LiveId" clId="{CE807342-C5AD-4532-A56F-A836CDCD357F}" dt="2019-06-11T20:00:38.875" v="646" actId="26606"/>
          <ac:spMkLst>
            <pc:docMk/>
            <pc:sldMk cId="2484114130" sldId="257"/>
            <ac:spMk id="237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20:00:49.888" v="654" actId="26606"/>
          <ac:spMkLst>
            <pc:docMk/>
            <pc:sldMk cId="2484114130" sldId="257"/>
            <ac:spMk id="238" creationId="{CDBCB3D0-62EC-4D8A-A9E7-991AF662DC1B}"/>
          </ac:spMkLst>
        </pc:spChg>
        <pc:spChg chg="add del">
          <ac:chgData name="Maxime Larrieu" userId="95283fc6c369e329" providerId="LiveId" clId="{CE807342-C5AD-4532-A56F-A836CDCD357F}" dt="2019-06-11T20:00:41.628" v="648" actId="26606"/>
          <ac:spMkLst>
            <pc:docMk/>
            <pc:sldMk cId="2484114130" sldId="257"/>
            <ac:spMk id="239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20:00:41.628" v="648" actId="26606"/>
          <ac:spMkLst>
            <pc:docMk/>
            <pc:sldMk cId="2484114130" sldId="257"/>
            <ac:spMk id="241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20:00:41.628" v="648" actId="26606"/>
          <ac:spMkLst>
            <pc:docMk/>
            <pc:sldMk cId="2484114130" sldId="257"/>
            <ac:spMk id="243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20:00:44.981" v="650" actId="26606"/>
          <ac:spMkLst>
            <pc:docMk/>
            <pc:sldMk cId="2484114130" sldId="257"/>
            <ac:spMk id="245" creationId="{CDBCB3D0-62EC-4D8A-A9E7-991AF662DC1B}"/>
          </ac:spMkLst>
        </pc:spChg>
        <pc:spChg chg="add del">
          <ac:chgData name="Maxime Larrieu" userId="95283fc6c369e329" providerId="LiveId" clId="{CE807342-C5AD-4532-A56F-A836CDCD357F}" dt="2019-06-11T20:00:44.981" v="650" actId="26606"/>
          <ac:spMkLst>
            <pc:docMk/>
            <pc:sldMk cId="2484114130" sldId="257"/>
            <ac:spMk id="247" creationId="{A890917F-0A64-4C0A-91F8-E4F6BE6AB857}"/>
          </ac:spMkLst>
        </pc:spChg>
        <pc:spChg chg="add del">
          <ac:chgData name="Maxime Larrieu" userId="95283fc6c369e329" providerId="LiveId" clId="{CE807342-C5AD-4532-A56F-A836CDCD357F}" dt="2019-06-11T20:00:44.981" v="650" actId="26606"/>
          <ac:spMkLst>
            <pc:docMk/>
            <pc:sldMk cId="2484114130" sldId="257"/>
            <ac:spMk id="249" creationId="{9044F20B-3F79-4BBD-A9B8-33672B6A4A84}"/>
          </ac:spMkLst>
        </pc:spChg>
        <pc:spChg chg="add del">
          <ac:chgData name="Maxime Larrieu" userId="95283fc6c369e329" providerId="LiveId" clId="{CE807342-C5AD-4532-A56F-A836CDCD357F}" dt="2019-06-11T20:00:49.888" v="654" actId="26606"/>
          <ac:spMkLst>
            <pc:docMk/>
            <pc:sldMk cId="2484114130" sldId="257"/>
            <ac:spMk id="250" creationId="{A890917F-0A64-4C0A-91F8-E4F6BE6AB857}"/>
          </ac:spMkLst>
        </pc:spChg>
        <pc:spChg chg="add del">
          <ac:chgData name="Maxime Larrieu" userId="95283fc6c369e329" providerId="LiveId" clId="{CE807342-C5AD-4532-A56F-A836CDCD357F}" dt="2019-06-11T20:00:49.888" v="654" actId="26606"/>
          <ac:spMkLst>
            <pc:docMk/>
            <pc:sldMk cId="2484114130" sldId="257"/>
            <ac:spMk id="252" creationId="{9044F20B-3F79-4BBD-A9B8-33672B6A4A84}"/>
          </ac:spMkLst>
        </pc:spChg>
        <pc:spChg chg="add del">
          <ac:chgData name="Maxime Larrieu" userId="95283fc6c369e329" providerId="LiveId" clId="{CE807342-C5AD-4532-A56F-A836CDCD357F}" dt="2019-06-11T20:00:55.734" v="658" actId="26606"/>
          <ac:spMkLst>
            <pc:docMk/>
            <pc:sldMk cId="2484114130" sldId="257"/>
            <ac:spMk id="253" creationId="{5CCD89DF-A084-43AD-9824-83BBBFC81EA5}"/>
          </ac:spMkLst>
        </pc:spChg>
        <pc:spChg chg="add del">
          <ac:chgData name="Maxime Larrieu" userId="95283fc6c369e329" providerId="LiveId" clId="{CE807342-C5AD-4532-A56F-A836CDCD357F}" dt="2019-06-11T20:00:55.734" v="658" actId="26606"/>
          <ac:spMkLst>
            <pc:docMk/>
            <pc:sldMk cId="2484114130" sldId="257"/>
            <ac:spMk id="255" creationId="{11767E27-DCFE-4AA0-B1A2-E019108D7A3E}"/>
          </ac:spMkLst>
        </pc:spChg>
        <pc:spChg chg="add del">
          <ac:chgData name="Maxime Larrieu" userId="95283fc6c369e329" providerId="LiveId" clId="{CE807342-C5AD-4532-A56F-A836CDCD357F}" dt="2019-06-11T20:00:55.734" v="658" actId="26606"/>
          <ac:spMkLst>
            <pc:docMk/>
            <pc:sldMk cId="2484114130" sldId="257"/>
            <ac:spMk id="256" creationId="{1C61BEF9-DC90-4AC9-8E25-ED5509D7A1DC}"/>
          </ac:spMkLst>
        </pc:spChg>
        <pc:spChg chg="add del">
          <ac:chgData name="Maxime Larrieu" userId="95283fc6c369e329" providerId="LiveId" clId="{CE807342-C5AD-4532-A56F-A836CDCD357F}" dt="2019-06-11T20:00:55.734" v="658" actId="26606"/>
          <ac:spMkLst>
            <pc:docMk/>
            <pc:sldMk cId="2484114130" sldId="257"/>
            <ac:spMk id="257" creationId="{D64306F4-D304-4F4E-9B08-A8036AF82123}"/>
          </ac:spMkLst>
        </pc:spChg>
        <pc:spChg chg="add del">
          <ac:chgData name="Maxime Larrieu" userId="95283fc6c369e329" providerId="LiveId" clId="{CE807342-C5AD-4532-A56F-A836CDCD357F}" dt="2019-06-11T20:01:45.927" v="672" actId="26606"/>
          <ac:spMkLst>
            <pc:docMk/>
            <pc:sldMk cId="2484114130" sldId="257"/>
            <ac:spMk id="259" creationId="{F4979F40-3A44-4CCB-9EB7-F8318BCE576B}"/>
          </ac:spMkLst>
        </pc:spChg>
        <pc:spChg chg="add del">
          <ac:chgData name="Maxime Larrieu" userId="95283fc6c369e329" providerId="LiveId" clId="{CE807342-C5AD-4532-A56F-A836CDCD357F}" dt="2019-06-11T20:00:58.476" v="660" actId="26606"/>
          <ac:spMkLst>
            <pc:docMk/>
            <pc:sldMk cId="2484114130" sldId="257"/>
            <ac:spMk id="260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20:00:58.476" v="660" actId="26606"/>
          <ac:spMkLst>
            <pc:docMk/>
            <pc:sldMk cId="2484114130" sldId="257"/>
            <ac:spMk id="262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20:00:58.476" v="660" actId="26606"/>
          <ac:spMkLst>
            <pc:docMk/>
            <pc:sldMk cId="2484114130" sldId="257"/>
            <ac:spMk id="264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20:01:05.106" v="662" actId="26606"/>
          <ac:spMkLst>
            <pc:docMk/>
            <pc:sldMk cId="2484114130" sldId="257"/>
            <ac:spMk id="266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20:01:05.106" v="662" actId="26606"/>
          <ac:spMkLst>
            <pc:docMk/>
            <pc:sldMk cId="2484114130" sldId="257"/>
            <ac:spMk id="268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20:01:05.106" v="662" actId="26606"/>
          <ac:spMkLst>
            <pc:docMk/>
            <pc:sldMk cId="2484114130" sldId="257"/>
            <ac:spMk id="270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20:01:45.927" v="672" actId="26606"/>
          <ac:spMkLst>
            <pc:docMk/>
            <pc:sldMk cId="2484114130" sldId="257"/>
            <ac:spMk id="271" creationId="{AFD071FA-0514-4371-9568-86216A1F4658}"/>
          </ac:spMkLst>
        </pc:spChg>
        <pc:spChg chg="add del">
          <ac:chgData name="Maxime Larrieu" userId="95283fc6c369e329" providerId="LiveId" clId="{CE807342-C5AD-4532-A56F-A836CDCD357F}" dt="2019-06-11T20:01:09.960" v="664" actId="26606"/>
          <ac:spMkLst>
            <pc:docMk/>
            <pc:sldMk cId="2484114130" sldId="257"/>
            <ac:spMk id="272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20:01:09.960" v="664" actId="26606"/>
          <ac:spMkLst>
            <pc:docMk/>
            <pc:sldMk cId="2484114130" sldId="257"/>
            <ac:spMk id="274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20:01:09.960" v="664" actId="26606"/>
          <ac:spMkLst>
            <pc:docMk/>
            <pc:sldMk cId="2484114130" sldId="257"/>
            <ac:spMk id="276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20:01:45.927" v="672" actId="26606"/>
          <ac:spMkLst>
            <pc:docMk/>
            <pc:sldMk cId="2484114130" sldId="257"/>
            <ac:spMk id="277" creationId="{5211DDA4-E7B5-4325-A844-B7F59B084BA7}"/>
          </ac:spMkLst>
        </pc:spChg>
        <pc:spChg chg="add del">
          <ac:chgData name="Maxime Larrieu" userId="95283fc6c369e329" providerId="LiveId" clId="{CE807342-C5AD-4532-A56F-A836CDCD357F}" dt="2019-06-11T20:09:28.072" v="763"/>
          <ac:spMkLst>
            <pc:docMk/>
            <pc:sldMk cId="2484114130" sldId="257"/>
            <ac:spMk id="278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20:09:28.072" v="763"/>
          <ac:spMkLst>
            <pc:docMk/>
            <pc:sldMk cId="2484114130" sldId="257"/>
            <ac:spMk id="280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20:09:28.072" v="763"/>
          <ac:spMkLst>
            <pc:docMk/>
            <pc:sldMk cId="2484114130" sldId="257"/>
            <ac:spMk id="282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2T07:16:16.936" v="1041" actId="26606"/>
          <ac:spMkLst>
            <pc:docMk/>
            <pc:sldMk cId="2484114130" sldId="257"/>
            <ac:spMk id="284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2T07:16:16.936" v="1041" actId="26606"/>
          <ac:spMkLst>
            <pc:docMk/>
            <pc:sldMk cId="2484114130" sldId="257"/>
            <ac:spMk id="286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2T07:16:16.936" v="1041" actId="26606"/>
          <ac:spMkLst>
            <pc:docMk/>
            <pc:sldMk cId="2484114130" sldId="257"/>
            <ac:spMk id="288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2T07:16:22.673" v="1043" actId="26606"/>
          <ac:spMkLst>
            <pc:docMk/>
            <pc:sldMk cId="2484114130" sldId="257"/>
            <ac:spMk id="290" creationId="{CDBCB3D0-62EC-4D8A-A9E7-991AF662DC1B}"/>
          </ac:spMkLst>
        </pc:spChg>
        <pc:spChg chg="add del">
          <ac:chgData name="Maxime Larrieu" userId="95283fc6c369e329" providerId="LiveId" clId="{CE807342-C5AD-4532-A56F-A836CDCD357F}" dt="2019-06-12T07:16:22.673" v="1043" actId="26606"/>
          <ac:spMkLst>
            <pc:docMk/>
            <pc:sldMk cId="2484114130" sldId="257"/>
            <ac:spMk id="292" creationId="{A890917F-0A64-4C0A-91F8-E4F6BE6AB857}"/>
          </ac:spMkLst>
        </pc:spChg>
        <pc:spChg chg="add del">
          <ac:chgData name="Maxime Larrieu" userId="95283fc6c369e329" providerId="LiveId" clId="{CE807342-C5AD-4532-A56F-A836CDCD357F}" dt="2019-06-12T07:16:22.673" v="1043" actId="26606"/>
          <ac:spMkLst>
            <pc:docMk/>
            <pc:sldMk cId="2484114130" sldId="257"/>
            <ac:spMk id="294" creationId="{9044F20B-3F79-4BBD-A9B8-33672B6A4A84}"/>
          </ac:spMkLst>
        </pc:spChg>
        <pc:spChg chg="add del">
          <ac:chgData name="Maxime Larrieu" userId="95283fc6c369e329" providerId="LiveId" clId="{CE807342-C5AD-4532-A56F-A836CDCD357F}" dt="2019-06-12T07:16:25.034" v="1045" actId="26606"/>
          <ac:spMkLst>
            <pc:docMk/>
            <pc:sldMk cId="2484114130" sldId="257"/>
            <ac:spMk id="296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2T07:16:25.034" v="1045" actId="26606"/>
          <ac:spMkLst>
            <pc:docMk/>
            <pc:sldMk cId="2484114130" sldId="257"/>
            <ac:spMk id="298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2T07:16:25.034" v="1045" actId="26606"/>
          <ac:spMkLst>
            <pc:docMk/>
            <pc:sldMk cId="2484114130" sldId="257"/>
            <ac:spMk id="300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2T07:16:28.601" v="1047" actId="26606"/>
          <ac:spMkLst>
            <pc:docMk/>
            <pc:sldMk cId="2484114130" sldId="257"/>
            <ac:spMk id="302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2T07:16:28.601" v="1047" actId="26606"/>
          <ac:spMkLst>
            <pc:docMk/>
            <pc:sldMk cId="2484114130" sldId="257"/>
            <ac:spMk id="304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2T07:16:28.601" v="1047" actId="26606"/>
          <ac:spMkLst>
            <pc:docMk/>
            <pc:sldMk cId="2484114130" sldId="257"/>
            <ac:spMk id="306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2T07:16:32.442" v="1049" actId="26606"/>
          <ac:spMkLst>
            <pc:docMk/>
            <pc:sldMk cId="2484114130" sldId="257"/>
            <ac:spMk id="308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2T07:16:32.442" v="1049" actId="26606"/>
          <ac:spMkLst>
            <pc:docMk/>
            <pc:sldMk cId="2484114130" sldId="257"/>
            <ac:spMk id="310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2T07:16:32.442" v="1049" actId="26606"/>
          <ac:spMkLst>
            <pc:docMk/>
            <pc:sldMk cId="2484114130" sldId="257"/>
            <ac:spMk id="312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2T07:16:35.407" v="1051" actId="26606"/>
          <ac:spMkLst>
            <pc:docMk/>
            <pc:sldMk cId="2484114130" sldId="257"/>
            <ac:spMk id="314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2T07:16:35.407" v="1051" actId="26606"/>
          <ac:spMkLst>
            <pc:docMk/>
            <pc:sldMk cId="2484114130" sldId="257"/>
            <ac:spMk id="316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2T07:16:35.407" v="1051" actId="26606"/>
          <ac:spMkLst>
            <pc:docMk/>
            <pc:sldMk cId="2484114130" sldId="257"/>
            <ac:spMk id="318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2T07:16:39.487" v="1053" actId="26606"/>
          <ac:spMkLst>
            <pc:docMk/>
            <pc:sldMk cId="2484114130" sldId="257"/>
            <ac:spMk id="320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2T07:16:39.487" v="1053" actId="26606"/>
          <ac:spMkLst>
            <pc:docMk/>
            <pc:sldMk cId="2484114130" sldId="257"/>
            <ac:spMk id="322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2T07:16:39.487" v="1053" actId="26606"/>
          <ac:spMkLst>
            <pc:docMk/>
            <pc:sldMk cId="2484114130" sldId="257"/>
            <ac:spMk id="324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2T07:16:42.631" v="1055" actId="26606"/>
          <ac:spMkLst>
            <pc:docMk/>
            <pc:sldMk cId="2484114130" sldId="257"/>
            <ac:spMk id="326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2T07:16:42.631" v="1055" actId="26606"/>
          <ac:spMkLst>
            <pc:docMk/>
            <pc:sldMk cId="2484114130" sldId="257"/>
            <ac:spMk id="328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2T07:16:42.631" v="1055" actId="26606"/>
          <ac:spMkLst>
            <pc:docMk/>
            <pc:sldMk cId="2484114130" sldId="257"/>
            <ac:spMk id="330" creationId="{2DCAE5CF-5D29-4779-83E1-BDB64E4F30E5}"/>
          </ac:spMkLst>
        </pc:spChg>
        <pc:spChg chg="add">
          <ac:chgData name="Maxime Larrieu" userId="95283fc6c369e329" providerId="LiveId" clId="{CE807342-C5AD-4532-A56F-A836CDCD357F}" dt="2019-06-12T07:16:43.192" v="1056" actId="26606"/>
          <ac:spMkLst>
            <pc:docMk/>
            <pc:sldMk cId="2484114130" sldId="257"/>
            <ac:spMk id="332" creationId="{B2A773CA-28F4-49C2-BFA3-49A5867C7AFB}"/>
          </ac:spMkLst>
        </pc:spChg>
        <pc:spChg chg="add">
          <ac:chgData name="Maxime Larrieu" userId="95283fc6c369e329" providerId="LiveId" clId="{CE807342-C5AD-4532-A56F-A836CDCD357F}" dt="2019-06-12T07:16:43.192" v="1056" actId="26606"/>
          <ac:spMkLst>
            <pc:docMk/>
            <pc:sldMk cId="2484114130" sldId="257"/>
            <ac:spMk id="334" creationId="{3009A16D-868B-4145-BBC6-555098537EC2}"/>
          </ac:spMkLst>
        </pc:spChg>
        <pc:spChg chg="add">
          <ac:chgData name="Maxime Larrieu" userId="95283fc6c369e329" providerId="LiveId" clId="{CE807342-C5AD-4532-A56F-A836CDCD357F}" dt="2019-06-12T07:16:43.192" v="1056" actId="26606"/>
          <ac:spMkLst>
            <pc:docMk/>
            <pc:sldMk cId="2484114130" sldId="257"/>
            <ac:spMk id="336" creationId="{2DCAE5CF-5D29-4779-83E1-BDB64E4F30E5}"/>
          </ac:spMkLst>
        </pc:spChg>
        <pc:grpChg chg="add del">
          <ac:chgData name="Maxime Larrieu" userId="95283fc6c369e329" providerId="LiveId" clId="{CE807342-C5AD-4532-A56F-A836CDCD357F}" dt="2019-06-11T19:57:49.303" v="604" actId="26606"/>
          <ac:grpSpMkLst>
            <pc:docMk/>
            <pc:sldMk cId="2484114130" sldId="257"/>
            <ac:grpSpMk id="166" creationId="{7A865E47-4365-4F21-B8EA-13B2C12BCB98}"/>
          </ac:grpSpMkLst>
        </pc:grpChg>
        <pc:grpChg chg="add del">
          <ac:chgData name="Maxime Larrieu" userId="95283fc6c369e329" providerId="LiveId" clId="{CE807342-C5AD-4532-A56F-A836CDCD357F}" dt="2019-06-11T19:59:23.094" v="626" actId="26606"/>
          <ac:grpSpMkLst>
            <pc:docMk/>
            <pc:sldMk cId="2484114130" sldId="257"/>
            <ac:grpSpMk id="167" creationId="{905A9BAA-B344-45D2-838C-73856C4B15D4}"/>
          </ac:grpSpMkLst>
        </pc:grpChg>
        <pc:grpChg chg="add del">
          <ac:chgData name="Maxime Larrieu" userId="95283fc6c369e329" providerId="LiveId" clId="{CE807342-C5AD-4532-A56F-A836CDCD357F}" dt="2019-06-11T19:58:49.659" v="623" actId="26606"/>
          <ac:grpSpMkLst>
            <pc:docMk/>
            <pc:sldMk cId="2484114130" sldId="257"/>
            <ac:grpSpMk id="182" creationId="{7A865E47-4365-4F21-B8EA-13B2C12BCB98}"/>
          </ac:grpSpMkLst>
        </pc:grpChg>
        <pc:grpChg chg="add del">
          <ac:chgData name="Maxime Larrieu" userId="95283fc6c369e329" providerId="LiveId" clId="{CE807342-C5AD-4532-A56F-A836CDCD357F}" dt="2019-06-11T19:58:33.571" v="613" actId="26606"/>
          <ac:grpSpMkLst>
            <pc:docMk/>
            <pc:sldMk cId="2484114130" sldId="257"/>
            <ac:grpSpMk id="185" creationId="{905A9BAA-B344-45D2-838C-73856C4B15D4}"/>
          </ac:grpSpMkLst>
        </pc:grpChg>
        <pc:grpChg chg="add del">
          <ac:chgData name="Maxime Larrieu" userId="95283fc6c369e329" providerId="LiveId" clId="{CE807342-C5AD-4532-A56F-A836CDCD357F}" dt="2019-06-11T20:00:27.397" v="641" actId="26606"/>
          <ac:grpSpMkLst>
            <pc:docMk/>
            <pc:sldMk cId="2484114130" sldId="257"/>
            <ac:grpSpMk id="225" creationId="{905A9BAA-B344-45D2-838C-73856C4B15D4}"/>
          </ac:grpSpMkLst>
        </pc:grpChg>
        <pc:graphicFrameChg chg="add del">
          <ac:chgData name="Maxime Larrieu" userId="95283fc6c369e329" providerId="LiveId" clId="{CE807342-C5AD-4532-A56F-A836CDCD357F}" dt="2019-06-11T19:32:12.418" v="8" actId="26606"/>
          <ac:graphicFrameMkLst>
            <pc:docMk/>
            <pc:sldMk cId="2484114130" sldId="257"/>
            <ac:graphicFrameMk id="5" creationId="{A4ECE5BC-DBDA-4586-BD7C-4CB7C32FADC2}"/>
          </ac:graphicFrameMkLst>
        </pc:graphicFrameChg>
        <pc:graphicFrameChg chg="add del">
          <ac:chgData name="Maxime Larrieu" userId="95283fc6c369e329" providerId="LiveId" clId="{CE807342-C5AD-4532-A56F-A836CDCD357F}" dt="2019-06-11T19:32:25.361" v="10" actId="26606"/>
          <ac:graphicFrameMkLst>
            <pc:docMk/>
            <pc:sldMk cId="2484114130" sldId="257"/>
            <ac:graphicFrameMk id="24" creationId="{87F4AF7D-4AA1-4D60-B95B-B34E53A7EC7A}"/>
          </ac:graphicFrameMkLst>
        </pc:graphicFrameChg>
        <pc:graphicFrameChg chg="add del">
          <ac:chgData name="Maxime Larrieu" userId="95283fc6c369e329" providerId="LiveId" clId="{CE807342-C5AD-4532-A56F-A836CDCD357F}" dt="2019-06-11T19:32:29.313" v="14" actId="26606"/>
          <ac:graphicFrameMkLst>
            <pc:docMk/>
            <pc:sldMk cId="2484114130" sldId="257"/>
            <ac:graphicFrameMk id="33" creationId="{87F4AF7D-4AA1-4D60-B95B-B34E53A7EC7A}"/>
          </ac:graphicFrameMkLst>
        </pc:graphicFrameChg>
        <pc:graphicFrameChg chg="add del">
          <ac:chgData name="Maxime Larrieu" userId="95283fc6c369e329" providerId="LiveId" clId="{CE807342-C5AD-4532-A56F-A836CDCD357F}" dt="2019-06-11T19:32:32.010" v="16" actId="26606"/>
          <ac:graphicFrameMkLst>
            <pc:docMk/>
            <pc:sldMk cId="2484114130" sldId="257"/>
            <ac:graphicFrameMk id="35" creationId="{8B55F634-6DEF-4492-92BC-DCA2C87E012F}"/>
          </ac:graphicFrameMkLst>
        </pc:graphicFrameChg>
        <pc:graphicFrameChg chg="add del mod modGraphic">
          <ac:chgData name="Maxime Larrieu" userId="95283fc6c369e329" providerId="LiveId" clId="{CE807342-C5AD-4532-A56F-A836CDCD357F}" dt="2019-06-11T19:38:57.682" v="137" actId="478"/>
          <ac:graphicFrameMkLst>
            <pc:docMk/>
            <pc:sldMk cId="2484114130" sldId="257"/>
            <ac:graphicFrameMk id="37" creationId="{87F4AF7D-4AA1-4D60-B95B-B34E53A7EC7A}"/>
          </ac:graphicFrameMkLst>
        </pc:graphicFrameChg>
        <pc:graphicFrameChg chg="add del">
          <ac:chgData name="Maxime Larrieu" userId="95283fc6c369e329" providerId="LiveId" clId="{CE807342-C5AD-4532-A56F-A836CDCD357F}" dt="2019-06-11T19:56:55.043" v="583" actId="26606"/>
          <ac:graphicFrameMkLst>
            <pc:docMk/>
            <pc:sldMk cId="2484114130" sldId="257"/>
            <ac:graphicFrameMk id="93" creationId="{65FE37AF-FF86-43E7-909C-CF07BC13325E}"/>
          </ac:graphicFrameMkLst>
        </pc:graphicFrameChg>
        <pc:graphicFrameChg chg="add del">
          <ac:chgData name="Maxime Larrieu" userId="95283fc6c369e329" providerId="LiveId" clId="{CE807342-C5AD-4532-A56F-A836CDCD357F}" dt="2019-06-11T19:56:57.429" v="585" actId="26606"/>
          <ac:graphicFrameMkLst>
            <pc:docMk/>
            <pc:sldMk cId="2484114130" sldId="257"/>
            <ac:graphicFrameMk id="100" creationId="{37F78F30-9DAE-462B-81DD-E231C265CEE9}"/>
          </ac:graphicFrameMkLst>
        </pc:graphicFrameChg>
        <pc:graphicFrameChg chg="add del">
          <ac:chgData name="Maxime Larrieu" userId="95283fc6c369e329" providerId="LiveId" clId="{CE807342-C5AD-4532-A56F-A836CDCD357F}" dt="2019-06-11T19:56:59.903" v="589" actId="26606"/>
          <ac:graphicFrameMkLst>
            <pc:docMk/>
            <pc:sldMk cId="2484114130" sldId="257"/>
            <ac:graphicFrameMk id="116" creationId="{B9AD4640-217B-45F0-9BF4-5F9E39D3FACF}"/>
          </ac:graphicFrameMkLst>
        </pc:graphicFrameChg>
        <pc:graphicFrameChg chg="add del">
          <ac:chgData name="Maxime Larrieu" userId="95283fc6c369e329" providerId="LiveId" clId="{CE807342-C5AD-4532-A56F-A836CDCD357F}" dt="2019-06-11T19:57:06.445" v="593" actId="26606"/>
          <ac:graphicFrameMkLst>
            <pc:docMk/>
            <pc:sldMk cId="2484114130" sldId="257"/>
            <ac:graphicFrameMk id="132" creationId="{B9AD4640-217B-45F0-9BF4-5F9E39D3FACF}"/>
          </ac:graphicFrameMkLst>
        </pc:graphicFrameChg>
        <pc:graphicFrameChg chg="add del">
          <ac:chgData name="Maxime Larrieu" userId="95283fc6c369e329" providerId="LiveId" clId="{CE807342-C5AD-4532-A56F-A836CDCD357F}" dt="2019-06-11T19:57:10.352" v="595" actId="26606"/>
          <ac:graphicFrameMkLst>
            <pc:docMk/>
            <pc:sldMk cId="2484114130" sldId="257"/>
            <ac:graphicFrameMk id="141" creationId="{8D093593-55D9-4AC6-A484-BE953F0E06C5}"/>
          </ac:graphicFrameMkLst>
        </pc:graphicFrameChg>
        <pc:graphicFrameChg chg="add del">
          <ac:chgData name="Maxime Larrieu" userId="95283fc6c369e329" providerId="LiveId" clId="{CE807342-C5AD-4532-A56F-A836CDCD357F}" dt="2019-06-11T19:57:12.255" v="597" actId="26606"/>
          <ac:graphicFrameMkLst>
            <pc:docMk/>
            <pc:sldMk cId="2484114130" sldId="257"/>
            <ac:graphicFrameMk id="148" creationId="{65FE37AF-FF86-43E7-909C-CF07BC13325E}"/>
          </ac:graphicFrameMkLst>
        </pc:graphicFrameChg>
        <pc:graphicFrameChg chg="add del">
          <ac:chgData name="Maxime Larrieu" userId="95283fc6c369e329" providerId="LiveId" clId="{CE807342-C5AD-4532-A56F-A836CDCD357F}" dt="2019-06-11T19:57:19.307" v="601" actId="26606"/>
          <ac:graphicFrameMkLst>
            <pc:docMk/>
            <pc:sldMk cId="2484114130" sldId="257"/>
            <ac:graphicFrameMk id="157" creationId="{DFC5A56D-A8A3-406D-84B8-1C1065B399DD}"/>
          </ac:graphicFrameMkLst>
        </pc:graphicFrameChg>
        <pc:graphicFrameChg chg="add mod modGraphic">
          <ac:chgData name="Maxime Larrieu" userId="95283fc6c369e329" providerId="LiveId" clId="{CE807342-C5AD-4532-A56F-A836CDCD357F}" dt="2019-06-12T07:16:43.192" v="1056" actId="26606"/>
          <ac:graphicFrameMkLst>
            <pc:docMk/>
            <pc:sldMk cId="2484114130" sldId="257"/>
            <ac:graphicFrameMk id="164" creationId="{000BF387-5750-4403-86CE-C4DBFA477634}"/>
          </ac:graphicFrameMkLst>
        </pc:graphicFrameChg>
        <pc:picChg chg="add del">
          <ac:chgData name="Maxime Larrieu" userId="95283fc6c369e329" providerId="LiveId" clId="{CE807342-C5AD-4532-A56F-A836CDCD357F}" dt="2019-06-11T19:32:12.418" v="8" actId="26606"/>
          <ac:picMkLst>
            <pc:docMk/>
            <pc:sldMk cId="2484114130" sldId="257"/>
            <ac:picMk id="7" creationId="{842DB508-57AC-4491-A95B-0A00DE260814}"/>
          </ac:picMkLst>
        </pc:pic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2484114130" sldId="257"/>
            <ac:picMk id="12" creationId="{3EAD5E5B-543A-4690-8C75-BACF7FFB40ED}"/>
          </ac:picMkLst>
        </pc:pic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2484114130" sldId="257"/>
            <ac:picMk id="14" creationId="{98739700-980C-4F96-84CD-97157DFE86AE}"/>
          </ac:picMkLst>
        </pc:picChg>
        <pc:picChg chg="add del">
          <ac:chgData name="Maxime Larrieu" userId="95283fc6c369e329" providerId="LiveId" clId="{CE807342-C5AD-4532-A56F-A836CDCD357F}" dt="2019-06-11T19:32:12.418" v="8" actId="26606"/>
          <ac:picMkLst>
            <pc:docMk/>
            <pc:sldMk cId="2484114130" sldId="257"/>
            <ac:picMk id="20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19:32:12.418" v="8" actId="26606"/>
          <ac:picMkLst>
            <pc:docMk/>
            <pc:sldMk cId="2484114130" sldId="257"/>
            <ac:picMk id="22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32:27.319" v="12" actId="26606"/>
          <ac:picMkLst>
            <pc:docMk/>
            <pc:sldMk cId="2484114130" sldId="257"/>
            <ac:picMk id="28" creationId="{3EAD5E5B-543A-4690-8C75-BACF7FFB40ED}"/>
          </ac:picMkLst>
        </pc:picChg>
        <pc:picChg chg="add del">
          <ac:chgData name="Maxime Larrieu" userId="95283fc6c369e329" providerId="LiveId" clId="{CE807342-C5AD-4532-A56F-A836CDCD357F}" dt="2019-06-11T19:32:27.319" v="12" actId="26606"/>
          <ac:picMkLst>
            <pc:docMk/>
            <pc:sldMk cId="2484114130" sldId="257"/>
            <ac:picMk id="29" creationId="{98739700-980C-4F96-84CD-97157DFE86AE}"/>
          </ac:picMkLst>
        </pc:picChg>
        <pc:picChg chg="add del">
          <ac:chgData name="Maxime Larrieu" userId="95283fc6c369e329" providerId="LiveId" clId="{CE807342-C5AD-4532-A56F-A836CDCD357F}" dt="2019-06-11T19:38:11.166" v="124" actId="26606"/>
          <ac:picMkLst>
            <pc:docMk/>
            <pc:sldMk cId="2484114130" sldId="257"/>
            <ac:picMk id="40" creationId="{83DC4F7D-6CBC-4B88-80C9-3E5BBFA8D75E}"/>
          </ac:picMkLst>
        </pc:picChg>
        <pc:picChg chg="add del">
          <ac:chgData name="Maxime Larrieu" userId="95283fc6c369e329" providerId="LiveId" clId="{CE807342-C5AD-4532-A56F-A836CDCD357F}" dt="2019-06-11T19:37:19.017" v="97" actId="26606"/>
          <ac:picMkLst>
            <pc:docMk/>
            <pc:sldMk cId="2484114130" sldId="257"/>
            <ac:picMk id="44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7:19.017" v="97" actId="26606"/>
          <ac:picMkLst>
            <pc:docMk/>
            <pc:sldMk cId="2484114130" sldId="257"/>
            <ac:picMk id="48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7:47.441" v="106" actId="26606"/>
          <ac:picMkLst>
            <pc:docMk/>
            <pc:sldMk cId="2484114130" sldId="257"/>
            <ac:picMk id="49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7:47.441" v="106" actId="26606"/>
          <ac:picMkLst>
            <pc:docMk/>
            <pc:sldMk cId="2484114130" sldId="257"/>
            <ac:picMk id="53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7:50.068" v="110" actId="26606"/>
          <ac:picMkLst>
            <pc:docMk/>
            <pc:sldMk cId="2484114130" sldId="257"/>
            <ac:picMk id="57" creationId="{842DB508-57AC-4491-A95B-0A00DE260814}"/>
          </ac:picMkLst>
        </pc:picChg>
        <pc:picChg chg="add del">
          <ac:chgData name="Maxime Larrieu" userId="95283fc6c369e329" providerId="LiveId" clId="{CE807342-C5AD-4532-A56F-A836CDCD357F}" dt="2019-06-11T19:37:50.068" v="110" actId="26606"/>
          <ac:picMkLst>
            <pc:docMk/>
            <pc:sldMk cId="2484114130" sldId="257"/>
            <ac:picMk id="61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19:37:50.068" v="110" actId="26606"/>
          <ac:picMkLst>
            <pc:docMk/>
            <pc:sldMk cId="2484114130" sldId="257"/>
            <ac:picMk id="62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37:54.943" v="114" actId="26606"/>
          <ac:picMkLst>
            <pc:docMk/>
            <pc:sldMk cId="2484114130" sldId="257"/>
            <ac:picMk id="64" creationId="{83DC4F7D-6CBC-4B88-80C9-3E5BBFA8D75E}"/>
          </ac:picMkLst>
        </pc:picChg>
        <pc:picChg chg="add del">
          <ac:chgData name="Maxime Larrieu" userId="95283fc6c369e329" providerId="LiveId" clId="{CE807342-C5AD-4532-A56F-A836CDCD357F}" dt="2019-06-11T19:38:05.572" v="118" actId="26606"/>
          <ac:picMkLst>
            <pc:docMk/>
            <pc:sldMk cId="2484114130" sldId="257"/>
            <ac:picMk id="71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8:05.572" v="118" actId="26606"/>
          <ac:picMkLst>
            <pc:docMk/>
            <pc:sldMk cId="2484114130" sldId="257"/>
            <ac:picMk id="73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8:06.430" v="120" actId="26606"/>
          <ac:picMkLst>
            <pc:docMk/>
            <pc:sldMk cId="2484114130" sldId="257"/>
            <ac:picMk id="77" creationId="{842DB508-57AC-4491-A95B-0A00DE260814}"/>
          </ac:picMkLst>
        </pc:picChg>
        <pc:picChg chg="add del">
          <ac:chgData name="Maxime Larrieu" userId="95283fc6c369e329" providerId="LiveId" clId="{CE807342-C5AD-4532-A56F-A836CDCD357F}" dt="2019-06-11T19:38:06.430" v="120" actId="26606"/>
          <ac:picMkLst>
            <pc:docMk/>
            <pc:sldMk cId="2484114130" sldId="257"/>
            <ac:picMk id="81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19:38:06.430" v="120" actId="26606"/>
          <ac:picMkLst>
            <pc:docMk/>
            <pc:sldMk cId="2484114130" sldId="257"/>
            <ac:picMk id="82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38:10.599" v="122" actId="26606"/>
          <ac:picMkLst>
            <pc:docMk/>
            <pc:sldMk cId="2484114130" sldId="257"/>
            <ac:picMk id="85" creationId="{842DB508-57AC-4491-A95B-0A00DE260814}"/>
          </ac:picMkLst>
        </pc:picChg>
        <pc:picChg chg="add del">
          <ac:chgData name="Maxime Larrieu" userId="95283fc6c369e329" providerId="LiveId" clId="{CE807342-C5AD-4532-A56F-A836CDCD357F}" dt="2019-06-11T19:38:10.599" v="122" actId="26606"/>
          <ac:picMkLst>
            <pc:docMk/>
            <pc:sldMk cId="2484114130" sldId="257"/>
            <ac:picMk id="89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19:38:10.599" v="122" actId="26606"/>
          <ac:picMkLst>
            <pc:docMk/>
            <pc:sldMk cId="2484114130" sldId="257"/>
            <ac:picMk id="90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56:55.043" v="583" actId="26606"/>
          <ac:picMkLst>
            <pc:docMk/>
            <pc:sldMk cId="2484114130" sldId="257"/>
            <ac:picMk id="92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56:55.043" v="583" actId="26606"/>
          <ac:picMkLst>
            <pc:docMk/>
            <pc:sldMk cId="2484114130" sldId="257"/>
            <ac:picMk id="96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56:58.500" v="587" actId="26606"/>
          <ac:picMkLst>
            <pc:docMk/>
            <pc:sldMk cId="2484114130" sldId="257"/>
            <ac:picMk id="104" creationId="{3EAD5E5B-543A-4690-8C75-BACF7FFB40ED}"/>
          </ac:picMkLst>
        </pc:picChg>
        <pc:picChg chg="add del">
          <ac:chgData name="Maxime Larrieu" userId="95283fc6c369e329" providerId="LiveId" clId="{CE807342-C5AD-4532-A56F-A836CDCD357F}" dt="2019-06-11T19:56:58.500" v="587" actId="26606"/>
          <ac:picMkLst>
            <pc:docMk/>
            <pc:sldMk cId="2484114130" sldId="257"/>
            <ac:picMk id="105" creationId="{98739700-980C-4F96-84CD-97157DFE86AE}"/>
          </ac:picMkLst>
        </pc:picChg>
        <pc:picChg chg="add del">
          <ac:chgData name="Maxime Larrieu" userId="95283fc6c369e329" providerId="LiveId" clId="{CE807342-C5AD-4532-A56F-A836CDCD357F}" dt="2019-06-11T19:56:59.903" v="589" actId="26606"/>
          <ac:picMkLst>
            <pc:docMk/>
            <pc:sldMk cId="2484114130" sldId="257"/>
            <ac:picMk id="110" creationId="{83DC4F7D-6CBC-4B88-80C9-3E5BBFA8D75E}"/>
          </ac:picMkLst>
        </pc:picChg>
        <pc:picChg chg="add del">
          <ac:chgData name="Maxime Larrieu" userId="95283fc6c369e329" providerId="LiveId" clId="{CE807342-C5AD-4532-A56F-A836CDCD357F}" dt="2019-06-11T20:00:55.734" v="658" actId="26606"/>
          <ac:picMkLst>
            <pc:docMk/>
            <pc:sldMk cId="2484114130" sldId="257"/>
            <ac:picMk id="117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57:02.610" v="591" actId="26606"/>
          <ac:picMkLst>
            <pc:docMk/>
            <pc:sldMk cId="2484114130" sldId="257"/>
            <ac:picMk id="120" creationId="{3EAD5E5B-543A-4690-8C75-BACF7FFB40ED}"/>
          </ac:picMkLst>
        </pc:picChg>
        <pc:picChg chg="add del">
          <ac:chgData name="Maxime Larrieu" userId="95283fc6c369e329" providerId="LiveId" clId="{CE807342-C5AD-4532-A56F-A836CDCD357F}" dt="2019-06-11T19:57:02.610" v="591" actId="26606"/>
          <ac:picMkLst>
            <pc:docMk/>
            <pc:sldMk cId="2484114130" sldId="257"/>
            <ac:picMk id="121" creationId="{98739700-980C-4F96-84CD-97157DFE86AE}"/>
          </ac:picMkLst>
        </pc:picChg>
        <pc:picChg chg="add del">
          <ac:chgData name="Maxime Larrieu" userId="95283fc6c369e329" providerId="LiveId" clId="{CE807342-C5AD-4532-A56F-A836CDCD357F}" dt="2019-06-11T19:58:38.429" v="620" actId="26606"/>
          <ac:picMkLst>
            <pc:docMk/>
            <pc:sldMk cId="2484114130" sldId="257"/>
            <ac:picMk id="124" creationId="{0D58E222-6309-4F79-AC20-9D3C69CD9B16}"/>
          </ac:picMkLst>
        </pc:picChg>
        <pc:picChg chg="add del">
          <ac:chgData name="Maxime Larrieu" userId="95283fc6c369e329" providerId="LiveId" clId="{CE807342-C5AD-4532-A56F-A836CDCD357F}" dt="2019-06-11T19:57:06.445" v="593" actId="26606"/>
          <ac:picMkLst>
            <pc:docMk/>
            <pc:sldMk cId="2484114130" sldId="257"/>
            <ac:picMk id="126" creationId="{83DC4F7D-6CBC-4B88-80C9-3E5BBFA8D75E}"/>
          </ac:picMkLst>
        </pc:picChg>
        <pc:picChg chg="add del">
          <ac:chgData name="Maxime Larrieu" userId="95283fc6c369e329" providerId="LiveId" clId="{CE807342-C5AD-4532-A56F-A836CDCD357F}" dt="2019-06-11T19:57:10.352" v="595" actId="26606"/>
          <ac:picMkLst>
            <pc:docMk/>
            <pc:sldMk cId="2484114130" sldId="257"/>
            <ac:picMk id="135" creationId="{842DB508-57AC-4491-A95B-0A00DE260814}"/>
          </ac:picMkLst>
        </pc:picChg>
        <pc:picChg chg="add del">
          <ac:chgData name="Maxime Larrieu" userId="95283fc6c369e329" providerId="LiveId" clId="{CE807342-C5AD-4532-A56F-A836CDCD357F}" dt="2019-06-11T19:57:10.352" v="595" actId="26606"/>
          <ac:picMkLst>
            <pc:docMk/>
            <pc:sldMk cId="2484114130" sldId="257"/>
            <ac:picMk id="139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19:57:10.352" v="595" actId="26606"/>
          <ac:picMkLst>
            <pc:docMk/>
            <pc:sldMk cId="2484114130" sldId="257"/>
            <ac:picMk id="140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57:12.255" v="597" actId="26606"/>
          <ac:picMkLst>
            <pc:docMk/>
            <pc:sldMk cId="2484114130" sldId="257"/>
            <ac:picMk id="144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57:12.255" v="597" actId="26606"/>
          <ac:picMkLst>
            <pc:docMk/>
            <pc:sldMk cId="2484114130" sldId="257"/>
            <ac:picMk id="146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57:15.806" v="599" actId="26606"/>
          <ac:picMkLst>
            <pc:docMk/>
            <pc:sldMk cId="2484114130" sldId="257"/>
            <ac:picMk id="151" creationId="{2642A87B-CAE9-4F8F-B293-28388E45D9EE}"/>
          </ac:picMkLst>
        </pc:picChg>
        <pc:picChg chg="add del">
          <ac:chgData name="Maxime Larrieu" userId="95283fc6c369e329" providerId="LiveId" clId="{CE807342-C5AD-4532-A56F-A836CDCD357F}" dt="2019-06-11T19:57:15.806" v="599" actId="26606"/>
          <ac:picMkLst>
            <pc:docMk/>
            <pc:sldMk cId="2484114130" sldId="257"/>
            <ac:picMk id="153" creationId="{3B7A934F-FFF7-4353-83D3-4EF66E93EEF8}"/>
          </ac:picMkLst>
        </pc:picChg>
        <pc:picChg chg="add del">
          <ac:chgData name="Maxime Larrieu" userId="95283fc6c369e329" providerId="LiveId" clId="{CE807342-C5AD-4532-A56F-A836CDCD357F}" dt="2019-06-11T19:57:49.673" v="605" actId="26606"/>
          <ac:picMkLst>
            <pc:docMk/>
            <pc:sldMk cId="2484114130" sldId="257"/>
            <ac:picMk id="160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57:49.673" v="605" actId="26606"/>
          <ac:picMkLst>
            <pc:docMk/>
            <pc:sldMk cId="2484114130" sldId="257"/>
            <ac:picMk id="162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20:00:09.546" v="638" actId="26606"/>
          <ac:picMkLst>
            <pc:docMk/>
            <pc:sldMk cId="2484114130" sldId="257"/>
            <ac:picMk id="168" creationId="{B3F9E774-F054-4892-8E69-C76B2C8545F2}"/>
          </ac:picMkLst>
        </pc:picChg>
        <pc:picChg chg="add del">
          <ac:chgData name="Maxime Larrieu" userId="95283fc6c369e329" providerId="LiveId" clId="{CE807342-C5AD-4532-A56F-A836CDCD357F}" dt="2019-06-11T19:57:49.303" v="604" actId="26606"/>
          <ac:picMkLst>
            <pc:docMk/>
            <pc:sldMk cId="2484114130" sldId="257"/>
            <ac:picMk id="170" creationId="{D3143E80-C928-46DB-9299-0BD06348A928}"/>
          </ac:picMkLst>
        </pc:picChg>
        <pc:picChg chg="add del">
          <ac:chgData name="Maxime Larrieu" userId="95283fc6c369e329" providerId="LiveId" clId="{CE807342-C5AD-4532-A56F-A836CDCD357F}" dt="2019-06-11T20:00:09.546" v="638" actId="26606"/>
          <ac:picMkLst>
            <pc:docMk/>
            <pc:sldMk cId="2484114130" sldId="257"/>
            <ac:picMk id="171" creationId="{BEF6A099-2A38-4C66-88FF-FDBCB564E5F8}"/>
          </ac:picMkLst>
        </pc:picChg>
        <pc:picChg chg="add del">
          <ac:chgData name="Maxime Larrieu" userId="95283fc6c369e329" providerId="LiveId" clId="{CE807342-C5AD-4532-A56F-A836CDCD357F}" dt="2019-06-11T19:58:24.317" v="611" actId="26606"/>
          <ac:picMkLst>
            <pc:docMk/>
            <pc:sldMk cId="2484114130" sldId="257"/>
            <ac:picMk id="173" creationId="{6CACDD17-9043-46DF-882D-420365B79C18}"/>
          </ac:picMkLst>
        </pc:picChg>
        <pc:picChg chg="add del">
          <ac:chgData name="Maxime Larrieu" userId="95283fc6c369e329" providerId="LiveId" clId="{CE807342-C5AD-4532-A56F-A836CDCD357F}" dt="2019-06-11T19:58:24.317" v="611" actId="26606"/>
          <ac:picMkLst>
            <pc:docMk/>
            <pc:sldMk cId="2484114130" sldId="257"/>
            <ac:picMk id="175" creationId="{E92B246D-47CC-40F8-8DE7-B65D409E945E}"/>
          </ac:picMkLst>
        </pc:picChg>
        <pc:picChg chg="add del">
          <ac:chgData name="Maxime Larrieu" userId="95283fc6c369e329" providerId="LiveId" clId="{CE807342-C5AD-4532-A56F-A836CDCD357F}" dt="2019-06-11T19:58:38.429" v="620" actId="26606"/>
          <ac:picMkLst>
            <pc:docMk/>
            <pc:sldMk cId="2484114130" sldId="257"/>
            <ac:picMk id="178" creationId="{15291D39-6B03-4BB5-BFC6-CBF11E90BFD6}"/>
          </ac:picMkLst>
        </pc:picChg>
        <pc:picChg chg="add del">
          <ac:chgData name="Maxime Larrieu" userId="95283fc6c369e329" providerId="LiveId" clId="{CE807342-C5AD-4532-A56F-A836CDCD357F}" dt="2019-06-11T19:59:23.094" v="626" actId="26606"/>
          <ac:picMkLst>
            <pc:docMk/>
            <pc:sldMk cId="2484114130" sldId="257"/>
            <ac:picMk id="181" creationId="{025C7952-5703-489E-8DBD-F2EFAC8EEB05}"/>
          </ac:picMkLst>
        </pc:picChg>
        <pc:picChg chg="add del">
          <ac:chgData name="Maxime Larrieu" userId="95283fc6c369e329" providerId="LiveId" clId="{CE807342-C5AD-4532-A56F-A836CDCD357F}" dt="2019-06-11T19:59:25.294" v="628" actId="26606"/>
          <ac:picMkLst>
            <pc:docMk/>
            <pc:sldMk cId="2484114130" sldId="257"/>
            <ac:picMk id="186" creationId="{15291D39-6B03-4BB5-BFC6-CBF11E90BFD6}"/>
          </ac:picMkLst>
        </pc:picChg>
        <pc:picChg chg="add del">
          <ac:chgData name="Maxime Larrieu" userId="95283fc6c369e329" providerId="LiveId" clId="{CE807342-C5AD-4532-A56F-A836CDCD357F}" dt="2019-06-11T19:58:49.659" v="623" actId="26606"/>
          <ac:picMkLst>
            <pc:docMk/>
            <pc:sldMk cId="2484114130" sldId="257"/>
            <ac:picMk id="188" creationId="{D3143E80-C928-46DB-9299-0BD06348A928}"/>
          </ac:picMkLst>
        </pc:picChg>
        <pc:picChg chg="add del">
          <ac:chgData name="Maxime Larrieu" userId="95283fc6c369e329" providerId="LiveId" clId="{CE807342-C5AD-4532-A56F-A836CDCD357F}" dt="2019-06-11T19:58:33.571" v="613" actId="26606"/>
          <ac:picMkLst>
            <pc:docMk/>
            <pc:sldMk cId="2484114130" sldId="257"/>
            <ac:picMk id="191" creationId="{025C7952-5703-489E-8DBD-F2EFAC8EEB05}"/>
          </ac:picMkLst>
        </pc:picChg>
        <pc:picChg chg="add del">
          <ac:chgData name="Maxime Larrieu" userId="95283fc6c369e329" providerId="LiveId" clId="{CE807342-C5AD-4532-A56F-A836CDCD357F}" dt="2019-06-11T19:59:08.545" v="624" actId="26606"/>
          <ac:picMkLst>
            <pc:docMk/>
            <pc:sldMk cId="2484114130" sldId="257"/>
            <ac:picMk id="192" creationId="{6CACDD17-9043-46DF-882D-420365B79C18}"/>
          </ac:picMkLst>
        </pc:picChg>
        <pc:picChg chg="add del">
          <ac:chgData name="Maxime Larrieu" userId="95283fc6c369e329" providerId="LiveId" clId="{CE807342-C5AD-4532-A56F-A836CDCD357F}" dt="2019-06-11T19:58:34.376" v="615" actId="26606"/>
          <ac:picMkLst>
            <pc:docMk/>
            <pc:sldMk cId="2484114130" sldId="257"/>
            <ac:picMk id="193" creationId="{74CBD692-4D03-4764-98E3-F95783857866}"/>
          </ac:picMkLst>
        </pc:picChg>
        <pc:picChg chg="add del">
          <ac:chgData name="Maxime Larrieu" userId="95283fc6c369e329" providerId="LiveId" clId="{CE807342-C5AD-4532-A56F-A836CDCD357F}" dt="2019-06-11T19:58:34.376" v="615" actId="26606"/>
          <ac:picMkLst>
            <pc:docMk/>
            <pc:sldMk cId="2484114130" sldId="257"/>
            <ac:picMk id="196" creationId="{CA457133-9802-4229-B919-FF91AE235CCB}"/>
          </ac:picMkLst>
        </pc:picChg>
        <pc:picChg chg="add del">
          <ac:chgData name="Maxime Larrieu" userId="95283fc6c369e329" providerId="LiveId" clId="{CE807342-C5AD-4532-A56F-A836CDCD357F}" dt="2019-06-11T19:58:37.040" v="617" actId="26606"/>
          <ac:picMkLst>
            <pc:docMk/>
            <pc:sldMk cId="2484114130" sldId="257"/>
            <ac:picMk id="200" creationId="{6CACDD17-9043-46DF-882D-420365B79C18}"/>
          </ac:picMkLst>
        </pc:picChg>
        <pc:picChg chg="add del">
          <ac:chgData name="Maxime Larrieu" userId="95283fc6c369e329" providerId="LiveId" clId="{CE807342-C5AD-4532-A56F-A836CDCD357F}" dt="2019-06-11T19:58:37.040" v="617" actId="26606"/>
          <ac:picMkLst>
            <pc:docMk/>
            <pc:sldMk cId="2484114130" sldId="257"/>
            <ac:picMk id="202" creationId="{E92B246D-47CC-40F8-8DE7-B65D409E945E}"/>
          </ac:picMkLst>
        </pc:picChg>
        <pc:picChg chg="add del">
          <ac:chgData name="Maxime Larrieu" userId="95283fc6c369e329" providerId="LiveId" clId="{CE807342-C5AD-4532-A56F-A836CDCD357F}" dt="2019-06-11T19:59:08.545" v="624" actId="26606"/>
          <ac:picMkLst>
            <pc:docMk/>
            <pc:sldMk cId="2484114130" sldId="257"/>
            <ac:picMk id="203" creationId="{E92B246D-47CC-40F8-8DE7-B65D409E945E}"/>
          </ac:picMkLst>
        </pc:picChg>
        <pc:picChg chg="add del">
          <ac:chgData name="Maxime Larrieu" userId="95283fc6c369e329" providerId="LiveId" clId="{CE807342-C5AD-4532-A56F-A836CDCD357F}" dt="2019-06-11T19:59:25.294" v="628" actId="26606"/>
          <ac:picMkLst>
            <pc:docMk/>
            <pc:sldMk cId="2484114130" sldId="257"/>
            <ac:picMk id="206" creationId="{0D58E222-6309-4F79-AC20-9D3C69CD9B16}"/>
          </ac:picMkLst>
        </pc:picChg>
        <pc:picChg chg="add del">
          <ac:chgData name="Maxime Larrieu" userId="95283fc6c369e329" providerId="LiveId" clId="{CE807342-C5AD-4532-A56F-A836CDCD357F}" dt="2019-06-11T19:59:38.168" v="630" actId="26606"/>
          <ac:picMkLst>
            <pc:docMk/>
            <pc:sldMk cId="2484114130" sldId="257"/>
            <ac:picMk id="209" creationId="{A4D2D0F6-68B7-4A2F-B80D-B3AAC1F4DC24}"/>
          </ac:picMkLst>
        </pc:picChg>
        <pc:picChg chg="add del">
          <ac:chgData name="Maxime Larrieu" userId="95283fc6c369e329" providerId="LiveId" clId="{CE807342-C5AD-4532-A56F-A836CDCD357F}" dt="2019-06-11T19:59:38.168" v="630" actId="26606"/>
          <ac:picMkLst>
            <pc:docMk/>
            <pc:sldMk cId="2484114130" sldId="257"/>
            <ac:picMk id="211" creationId="{DB816C00-E2A2-4A28-A8CB-2E9E10E9FDF7}"/>
          </ac:picMkLst>
        </pc:picChg>
        <pc:picChg chg="add del">
          <ac:chgData name="Maxime Larrieu" userId="95283fc6c369e329" providerId="LiveId" clId="{CE807342-C5AD-4532-A56F-A836CDCD357F}" dt="2019-06-11T19:59:45.030" v="632" actId="26606"/>
          <ac:picMkLst>
            <pc:docMk/>
            <pc:sldMk cId="2484114130" sldId="257"/>
            <ac:picMk id="215" creationId="{6CACDD17-9043-46DF-882D-420365B79C18}"/>
          </ac:picMkLst>
        </pc:picChg>
        <pc:picChg chg="add del">
          <ac:chgData name="Maxime Larrieu" userId="95283fc6c369e329" providerId="LiveId" clId="{CE807342-C5AD-4532-A56F-A836CDCD357F}" dt="2019-06-11T19:59:45.030" v="632" actId="26606"/>
          <ac:picMkLst>
            <pc:docMk/>
            <pc:sldMk cId="2484114130" sldId="257"/>
            <ac:picMk id="217" creationId="{E92B246D-47CC-40F8-8DE7-B65D409E945E}"/>
          </ac:picMkLst>
        </pc:picChg>
        <pc:picChg chg="add del">
          <ac:chgData name="Maxime Larrieu" userId="95283fc6c369e329" providerId="LiveId" clId="{CE807342-C5AD-4532-A56F-A836CDCD357F}" dt="2019-06-11T20:00:09.546" v="638" actId="26606"/>
          <ac:picMkLst>
            <pc:docMk/>
            <pc:sldMk cId="2484114130" sldId="257"/>
            <ac:picMk id="218" creationId="{3B7E3E62-AACE-4D18-93B3-B4C452E287C4}"/>
          </ac:picMkLst>
        </pc:picChg>
        <pc:picChg chg="add del">
          <ac:chgData name="Maxime Larrieu" userId="95283fc6c369e329" providerId="LiveId" clId="{CE807342-C5AD-4532-A56F-A836CDCD357F}" dt="2019-06-11T20:00:00.848" v="636"/>
          <ac:picMkLst>
            <pc:docMk/>
            <pc:sldMk cId="2484114130" sldId="257"/>
            <ac:picMk id="220" creationId="{15291D39-6B03-4BB5-BFC6-CBF11E90BFD6}"/>
          </ac:picMkLst>
        </pc:picChg>
        <pc:picChg chg="add del">
          <ac:chgData name="Maxime Larrieu" userId="95283fc6c369e329" providerId="LiveId" clId="{CE807342-C5AD-4532-A56F-A836CDCD357F}" dt="2019-06-11T20:00:00.848" v="636"/>
          <ac:picMkLst>
            <pc:docMk/>
            <pc:sldMk cId="2484114130" sldId="257"/>
            <ac:picMk id="223" creationId="{0D58E222-6309-4F79-AC20-9D3C69CD9B16}"/>
          </ac:picMkLst>
        </pc:picChg>
        <pc:picChg chg="add del">
          <ac:chgData name="Maxime Larrieu" userId="95283fc6c369e329" providerId="LiveId" clId="{CE807342-C5AD-4532-A56F-A836CDCD357F}" dt="2019-06-11T20:00:38.875" v="646" actId="26606"/>
          <ac:picMkLst>
            <pc:docMk/>
            <pc:sldMk cId="2484114130" sldId="257"/>
            <ac:picMk id="227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20:00:27.397" v="641" actId="26606"/>
          <ac:picMkLst>
            <pc:docMk/>
            <pc:sldMk cId="2484114130" sldId="257"/>
            <ac:picMk id="229" creationId="{025C7952-5703-489E-8DBD-F2EFAC8EEB05}"/>
          </ac:picMkLst>
        </pc:picChg>
        <pc:picChg chg="add del">
          <ac:chgData name="Maxime Larrieu" userId="95283fc6c369e329" providerId="LiveId" clId="{CE807342-C5AD-4532-A56F-A836CDCD357F}" dt="2019-06-11T20:00:30.473" v="643" actId="26606"/>
          <ac:picMkLst>
            <pc:docMk/>
            <pc:sldMk cId="2484114130" sldId="257"/>
            <ac:picMk id="232" creationId="{A4D2D0F6-68B7-4A2F-B80D-B3AAC1F4DC24}"/>
          </ac:picMkLst>
        </pc:picChg>
        <pc:picChg chg="add del">
          <ac:chgData name="Maxime Larrieu" userId="95283fc6c369e329" providerId="LiveId" clId="{CE807342-C5AD-4532-A56F-A836CDCD357F}" dt="2019-06-11T20:00:30.473" v="643" actId="26606"/>
          <ac:picMkLst>
            <pc:docMk/>
            <pc:sldMk cId="2484114130" sldId="257"/>
            <ac:picMk id="234" creationId="{DB816C00-E2A2-4A28-A8CB-2E9E10E9FDF7}"/>
          </ac:picMkLst>
        </pc:picChg>
        <pc:picChg chg="add del">
          <ac:chgData name="Maxime Larrieu" userId="95283fc6c369e329" providerId="LiveId" clId="{CE807342-C5AD-4532-A56F-A836CDCD357F}" dt="2019-06-11T20:00:38.875" v="646" actId="26606"/>
          <ac:picMkLst>
            <pc:docMk/>
            <pc:sldMk cId="2484114130" sldId="257"/>
            <ac:picMk id="236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20:00:41.628" v="648" actId="26606"/>
          <ac:picMkLst>
            <pc:docMk/>
            <pc:sldMk cId="2484114130" sldId="257"/>
            <ac:picMk id="240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20:00:41.628" v="648" actId="26606"/>
          <ac:picMkLst>
            <pc:docMk/>
            <pc:sldMk cId="2484114130" sldId="257"/>
            <ac:picMk id="242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20:00:49.888" v="654" actId="26606"/>
          <ac:picMkLst>
            <pc:docMk/>
            <pc:sldMk cId="2484114130" sldId="257"/>
            <ac:picMk id="244" creationId="{62C758D7-9BCC-44AD-98FB-A68CA52677FA}"/>
          </ac:picMkLst>
        </pc:picChg>
        <pc:picChg chg="add del">
          <ac:chgData name="Maxime Larrieu" userId="95283fc6c369e329" providerId="LiveId" clId="{CE807342-C5AD-4532-A56F-A836CDCD357F}" dt="2019-06-11T20:00:44.981" v="650" actId="26606"/>
          <ac:picMkLst>
            <pc:docMk/>
            <pc:sldMk cId="2484114130" sldId="257"/>
            <ac:picMk id="246" creationId="{62C758D7-9BCC-44AD-98FB-A68CA52677FA}"/>
          </ac:picMkLst>
        </pc:picChg>
        <pc:picChg chg="add del">
          <ac:chgData name="Maxime Larrieu" userId="95283fc6c369e329" providerId="LiveId" clId="{CE807342-C5AD-4532-A56F-A836CDCD357F}" dt="2019-06-11T20:00:44.981" v="650" actId="26606"/>
          <ac:picMkLst>
            <pc:docMk/>
            <pc:sldMk cId="2484114130" sldId="257"/>
            <ac:picMk id="248" creationId="{938C8E05-3629-4B19-A965-0C926F9DE4F3}"/>
          </ac:picMkLst>
        </pc:picChg>
        <pc:picChg chg="add del">
          <ac:chgData name="Maxime Larrieu" userId="95283fc6c369e329" providerId="LiveId" clId="{CE807342-C5AD-4532-A56F-A836CDCD357F}" dt="2019-06-11T20:00:49.888" v="654" actId="26606"/>
          <ac:picMkLst>
            <pc:docMk/>
            <pc:sldMk cId="2484114130" sldId="257"/>
            <ac:picMk id="251" creationId="{938C8E05-3629-4B19-A965-0C926F9DE4F3}"/>
          </ac:picMkLst>
        </pc:picChg>
        <pc:picChg chg="add del">
          <ac:chgData name="Maxime Larrieu" userId="95283fc6c369e329" providerId="LiveId" clId="{CE807342-C5AD-4532-A56F-A836CDCD357F}" dt="2019-06-11T20:00:55.734" v="658" actId="26606"/>
          <ac:picMkLst>
            <pc:docMk/>
            <pc:sldMk cId="2484114130" sldId="257"/>
            <ac:picMk id="254" creationId="{842DB508-57AC-4491-A95B-0A00DE260814}"/>
          </ac:picMkLst>
        </pc:picChg>
        <pc:picChg chg="add del">
          <ac:chgData name="Maxime Larrieu" userId="95283fc6c369e329" providerId="LiveId" clId="{CE807342-C5AD-4532-A56F-A836CDCD357F}" dt="2019-06-11T20:00:55.734" v="658" actId="26606"/>
          <ac:picMkLst>
            <pc:docMk/>
            <pc:sldMk cId="2484114130" sldId="257"/>
            <ac:picMk id="258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20:00:58.476" v="660" actId="26606"/>
          <ac:picMkLst>
            <pc:docMk/>
            <pc:sldMk cId="2484114130" sldId="257"/>
            <ac:picMk id="261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20:00:58.476" v="660" actId="26606"/>
          <ac:picMkLst>
            <pc:docMk/>
            <pc:sldMk cId="2484114130" sldId="257"/>
            <ac:picMk id="263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20:01:45.927" v="672" actId="26606"/>
          <ac:picMkLst>
            <pc:docMk/>
            <pc:sldMk cId="2484114130" sldId="257"/>
            <ac:picMk id="265" creationId="{15291D39-6B03-4BB5-BFC6-CBF11E90BFD6}"/>
          </ac:picMkLst>
        </pc:picChg>
        <pc:picChg chg="add del">
          <ac:chgData name="Maxime Larrieu" userId="95283fc6c369e329" providerId="LiveId" clId="{CE807342-C5AD-4532-A56F-A836CDCD357F}" dt="2019-06-11T20:01:05.106" v="662" actId="26606"/>
          <ac:picMkLst>
            <pc:docMk/>
            <pc:sldMk cId="2484114130" sldId="257"/>
            <ac:picMk id="267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20:01:05.106" v="662" actId="26606"/>
          <ac:picMkLst>
            <pc:docMk/>
            <pc:sldMk cId="2484114130" sldId="257"/>
            <ac:picMk id="269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20:01:09.960" v="664" actId="26606"/>
          <ac:picMkLst>
            <pc:docMk/>
            <pc:sldMk cId="2484114130" sldId="257"/>
            <ac:picMk id="273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20:01:09.960" v="664" actId="26606"/>
          <ac:picMkLst>
            <pc:docMk/>
            <pc:sldMk cId="2484114130" sldId="257"/>
            <ac:picMk id="275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20:09:28.072" v="763"/>
          <ac:picMkLst>
            <pc:docMk/>
            <pc:sldMk cId="2484114130" sldId="257"/>
            <ac:picMk id="279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20:09:28.072" v="763"/>
          <ac:picMkLst>
            <pc:docMk/>
            <pc:sldMk cId="2484114130" sldId="257"/>
            <ac:picMk id="281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20:01:45.927" v="672" actId="26606"/>
          <ac:picMkLst>
            <pc:docMk/>
            <pc:sldMk cId="2484114130" sldId="257"/>
            <ac:picMk id="283" creationId="{0D58E222-6309-4F79-AC20-9D3C69CD9B16}"/>
          </ac:picMkLst>
        </pc:picChg>
        <pc:picChg chg="add del">
          <ac:chgData name="Maxime Larrieu" userId="95283fc6c369e329" providerId="LiveId" clId="{CE807342-C5AD-4532-A56F-A836CDCD357F}" dt="2019-06-12T07:16:16.936" v="1041" actId="26606"/>
          <ac:picMkLst>
            <pc:docMk/>
            <pc:sldMk cId="2484114130" sldId="257"/>
            <ac:picMk id="285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2T07:16:16.936" v="1041" actId="26606"/>
          <ac:picMkLst>
            <pc:docMk/>
            <pc:sldMk cId="2484114130" sldId="257"/>
            <ac:picMk id="287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2T07:16:22.673" v="1043" actId="26606"/>
          <ac:picMkLst>
            <pc:docMk/>
            <pc:sldMk cId="2484114130" sldId="257"/>
            <ac:picMk id="291" creationId="{62C758D7-9BCC-44AD-98FB-A68CA52677FA}"/>
          </ac:picMkLst>
        </pc:picChg>
        <pc:picChg chg="add del">
          <ac:chgData name="Maxime Larrieu" userId="95283fc6c369e329" providerId="LiveId" clId="{CE807342-C5AD-4532-A56F-A836CDCD357F}" dt="2019-06-12T07:16:22.673" v="1043" actId="26606"/>
          <ac:picMkLst>
            <pc:docMk/>
            <pc:sldMk cId="2484114130" sldId="257"/>
            <ac:picMk id="293" creationId="{938C8E05-3629-4B19-A965-0C926F9DE4F3}"/>
          </ac:picMkLst>
        </pc:picChg>
        <pc:picChg chg="add del">
          <ac:chgData name="Maxime Larrieu" userId="95283fc6c369e329" providerId="LiveId" clId="{CE807342-C5AD-4532-A56F-A836CDCD357F}" dt="2019-06-12T07:16:25.034" v="1045" actId="26606"/>
          <ac:picMkLst>
            <pc:docMk/>
            <pc:sldMk cId="2484114130" sldId="257"/>
            <ac:picMk id="297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2T07:16:25.034" v="1045" actId="26606"/>
          <ac:picMkLst>
            <pc:docMk/>
            <pc:sldMk cId="2484114130" sldId="257"/>
            <ac:picMk id="299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2T07:16:28.601" v="1047" actId="26606"/>
          <ac:picMkLst>
            <pc:docMk/>
            <pc:sldMk cId="2484114130" sldId="257"/>
            <ac:picMk id="303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2T07:16:28.601" v="1047" actId="26606"/>
          <ac:picMkLst>
            <pc:docMk/>
            <pc:sldMk cId="2484114130" sldId="257"/>
            <ac:picMk id="305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2T07:16:32.442" v="1049" actId="26606"/>
          <ac:picMkLst>
            <pc:docMk/>
            <pc:sldMk cId="2484114130" sldId="257"/>
            <ac:picMk id="309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2T07:16:32.442" v="1049" actId="26606"/>
          <ac:picMkLst>
            <pc:docMk/>
            <pc:sldMk cId="2484114130" sldId="257"/>
            <ac:picMk id="311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2T07:16:35.407" v="1051" actId="26606"/>
          <ac:picMkLst>
            <pc:docMk/>
            <pc:sldMk cId="2484114130" sldId="257"/>
            <ac:picMk id="315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2T07:16:35.407" v="1051" actId="26606"/>
          <ac:picMkLst>
            <pc:docMk/>
            <pc:sldMk cId="2484114130" sldId="257"/>
            <ac:picMk id="317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2T07:16:39.487" v="1053" actId="26606"/>
          <ac:picMkLst>
            <pc:docMk/>
            <pc:sldMk cId="2484114130" sldId="257"/>
            <ac:picMk id="321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2T07:16:39.487" v="1053" actId="26606"/>
          <ac:picMkLst>
            <pc:docMk/>
            <pc:sldMk cId="2484114130" sldId="257"/>
            <ac:picMk id="323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2T07:16:42.631" v="1055" actId="26606"/>
          <ac:picMkLst>
            <pc:docMk/>
            <pc:sldMk cId="2484114130" sldId="257"/>
            <ac:picMk id="327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2T07:16:42.631" v="1055" actId="26606"/>
          <ac:picMkLst>
            <pc:docMk/>
            <pc:sldMk cId="2484114130" sldId="257"/>
            <ac:picMk id="329" creationId="{3992EB33-38E1-4175-8EE2-9BB8CC159C7B}"/>
          </ac:picMkLst>
        </pc:picChg>
        <pc:picChg chg="add">
          <ac:chgData name="Maxime Larrieu" userId="95283fc6c369e329" providerId="LiveId" clId="{CE807342-C5AD-4532-A56F-A836CDCD357F}" dt="2019-06-12T07:16:43.192" v="1056" actId="26606"/>
          <ac:picMkLst>
            <pc:docMk/>
            <pc:sldMk cId="2484114130" sldId="257"/>
            <ac:picMk id="333" creationId="{5D7C72BA-4476-4E4B-BC37-9A75FD0C5951}"/>
          </ac:picMkLst>
        </pc:picChg>
        <pc:picChg chg="add">
          <ac:chgData name="Maxime Larrieu" userId="95283fc6c369e329" providerId="LiveId" clId="{CE807342-C5AD-4532-A56F-A836CDCD357F}" dt="2019-06-12T07:16:43.192" v="1056" actId="26606"/>
          <ac:picMkLst>
            <pc:docMk/>
            <pc:sldMk cId="2484114130" sldId="257"/>
            <ac:picMk id="335" creationId="{3992EB33-38E1-4175-8EE2-9BB8CC159C7B}"/>
          </ac:picMkLst>
        </pc:picChg>
      </pc:sldChg>
      <pc:sldChg chg="delSp modSp modAnim delDesignElem">
        <pc:chgData name="Maxime Larrieu" userId="95283fc6c369e329" providerId="LiveId" clId="{CE807342-C5AD-4532-A56F-A836CDCD357F}" dt="2019-06-12T11:14:01.614" v="1119"/>
        <pc:sldMkLst>
          <pc:docMk/>
          <pc:sldMk cId="4209481053" sldId="258"/>
        </pc:sldMkLst>
        <pc:spChg chg="mod">
          <ac:chgData name="Maxime Larrieu" userId="95283fc6c369e329" providerId="LiveId" clId="{CE807342-C5AD-4532-A56F-A836CDCD357F}" dt="2019-06-11T19:34:32.473" v="57" actId="20577"/>
          <ac:spMkLst>
            <pc:docMk/>
            <pc:sldMk cId="4209481053" sldId="258"/>
            <ac:spMk id="3" creationId="{8206DAD6-9D49-48E1-B22A-6D48D1E67441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4209481053" sldId="258"/>
            <ac:spMk id="8" creationId="{A106B9FE-7E5A-4047-B5D3-C3C24BD3E80E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4209481053" sldId="258"/>
            <ac:spMk id="10" creationId="{B60EBA20-0A64-45D5-B937-FE93DCA01C7E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4209481053" sldId="258"/>
            <ac:spMk id="16" creationId="{52A2FDCB-3B06-44F3-A0AA-2C056C3E512F}"/>
          </ac:spMkLst>
        </pc:sp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4209481053" sldId="258"/>
            <ac:picMk id="12" creationId="{3EAD5E5B-543A-4690-8C75-BACF7FFB40ED}"/>
          </ac:picMkLst>
        </pc:pic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4209481053" sldId="258"/>
            <ac:picMk id="14" creationId="{98739700-980C-4F96-84CD-97157DFE86AE}"/>
          </ac:picMkLst>
        </pc:picChg>
      </pc:sldChg>
      <pc:sldChg chg="addSp delSp modSp modAnim delDesignElem">
        <pc:chgData name="Maxime Larrieu" userId="95283fc6c369e329" providerId="LiveId" clId="{CE807342-C5AD-4532-A56F-A836CDCD357F}" dt="2019-06-12T11:14:22.553" v="1122"/>
        <pc:sldMkLst>
          <pc:docMk/>
          <pc:sldMk cId="717105968" sldId="259"/>
        </pc:sldMkLst>
        <pc:spChg chg="mod">
          <ac:chgData name="Maxime Larrieu" userId="95283fc6c369e329" providerId="LiveId" clId="{CE807342-C5AD-4532-A56F-A836CDCD357F}" dt="2019-06-12T07:13:03.149" v="1018" actId="26606"/>
          <ac:spMkLst>
            <pc:docMk/>
            <pc:sldMk cId="717105968" sldId="259"/>
            <ac:spMk id="2" creationId="{45B6DCFC-D6F2-41EB-A1FE-BEF79254A0AD}"/>
          </ac:spMkLst>
        </pc:spChg>
        <pc:spChg chg="add del">
          <ac:chgData name="Maxime Larrieu" userId="95283fc6c369e329" providerId="LiveId" clId="{CE807342-C5AD-4532-A56F-A836CDCD357F}" dt="2019-06-11T19:33:28.119" v="36" actId="26606"/>
          <ac:spMkLst>
            <pc:docMk/>
            <pc:sldMk cId="717105968" sldId="259"/>
            <ac:spMk id="3" creationId="{8206DAD6-9D49-48E1-B22A-6D48D1E67441}"/>
          </ac:spMkLst>
        </pc:spChg>
        <pc:spChg chg="add del">
          <ac:chgData name="Maxime Larrieu" userId="95283fc6c369e329" providerId="LiveId" clId="{CE807342-C5AD-4532-A56F-A836CDCD357F}" dt="2019-06-11T19:33:10.146" v="19" actId="26606"/>
          <ac:spMkLst>
            <pc:docMk/>
            <pc:sldMk cId="717105968" sldId="259"/>
            <ac:spMk id="6" creationId="{B2A773CA-28F4-49C2-BFA3-49A5867C7AFB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717105968" sldId="259"/>
            <ac:spMk id="8" creationId="{A106B9FE-7E5A-4047-B5D3-C3C24BD3E80E}"/>
          </ac:spMkLst>
        </pc:spChg>
        <pc:spChg chg="add del">
          <ac:chgData name="Maxime Larrieu" userId="95283fc6c369e329" providerId="LiveId" clId="{CE807342-C5AD-4532-A56F-A836CDCD357F}" dt="2019-06-11T19:33:10.146" v="19" actId="26606"/>
          <ac:spMkLst>
            <pc:docMk/>
            <pc:sldMk cId="717105968" sldId="259"/>
            <ac:spMk id="9" creationId="{3009A16D-868B-4145-BBC6-555098537EC2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717105968" sldId="259"/>
            <ac:spMk id="10" creationId="{B60EBA20-0A64-45D5-B937-FE93DCA01C7E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717105968" sldId="259"/>
            <ac:spMk id="16" creationId="{52A2FDCB-3B06-44F3-A0AA-2C056C3E512F}"/>
          </ac:spMkLst>
        </pc:spChg>
        <pc:spChg chg="add del">
          <ac:chgData name="Maxime Larrieu" userId="95283fc6c369e329" providerId="LiveId" clId="{CE807342-C5AD-4532-A56F-A836CDCD357F}" dt="2019-06-11T19:33:10.146" v="19" actId="26606"/>
          <ac:spMkLst>
            <pc:docMk/>
            <pc:sldMk cId="717105968" sldId="259"/>
            <ac:spMk id="18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3:13.321" v="23" actId="26606"/>
          <ac:spMkLst>
            <pc:docMk/>
            <pc:sldMk cId="717105968" sldId="259"/>
            <ac:spMk id="22" creationId="{4B0FA309-807F-4C17-98EF-A3BA7388E213}"/>
          </ac:spMkLst>
        </pc:spChg>
        <pc:spChg chg="add del">
          <ac:chgData name="Maxime Larrieu" userId="95283fc6c369e329" providerId="LiveId" clId="{CE807342-C5AD-4532-A56F-A836CDCD357F}" dt="2019-06-11T19:33:13.321" v="23" actId="26606"/>
          <ac:spMkLst>
            <pc:docMk/>
            <pc:sldMk cId="717105968" sldId="259"/>
            <ac:spMk id="24" creationId="{C8FA1749-B91A-40E7-AD01-0B9C9C6AF74E}"/>
          </ac:spMkLst>
        </pc:spChg>
        <pc:spChg chg="add del">
          <ac:chgData name="Maxime Larrieu" userId="95283fc6c369e329" providerId="LiveId" clId="{CE807342-C5AD-4532-A56F-A836CDCD357F}" dt="2019-06-11T19:33:13.321" v="23" actId="26606"/>
          <ac:spMkLst>
            <pc:docMk/>
            <pc:sldMk cId="717105968" sldId="259"/>
            <ac:spMk id="26" creationId="{700676C8-6DE8-47DD-9A23-D42063A12E10}"/>
          </ac:spMkLst>
        </pc:spChg>
        <pc:spChg chg="add del">
          <ac:chgData name="Maxime Larrieu" userId="95283fc6c369e329" providerId="LiveId" clId="{CE807342-C5AD-4532-A56F-A836CDCD357F}" dt="2019-06-11T19:33:13.321" v="23" actId="26606"/>
          <ac:spMkLst>
            <pc:docMk/>
            <pc:sldMk cId="717105968" sldId="259"/>
            <ac:spMk id="27" creationId="{8206DAD6-9D49-48E1-B22A-6D48D1E67441}"/>
          </ac:spMkLst>
        </pc:spChg>
        <pc:spChg chg="add del">
          <ac:chgData name="Maxime Larrieu" userId="95283fc6c369e329" providerId="LiveId" clId="{CE807342-C5AD-4532-A56F-A836CDCD357F}" dt="2019-06-11T19:33:14.756" v="25" actId="26606"/>
          <ac:spMkLst>
            <pc:docMk/>
            <pc:sldMk cId="717105968" sldId="259"/>
            <ac:spMk id="29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3:14.756" v="25" actId="26606"/>
          <ac:spMkLst>
            <pc:docMk/>
            <pc:sldMk cId="717105968" sldId="259"/>
            <ac:spMk id="31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3:14.756" v="25" actId="26606"/>
          <ac:spMkLst>
            <pc:docMk/>
            <pc:sldMk cId="717105968" sldId="259"/>
            <ac:spMk id="33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3:17.338" v="27" actId="26606"/>
          <ac:spMkLst>
            <pc:docMk/>
            <pc:sldMk cId="717105968" sldId="259"/>
            <ac:spMk id="36" creationId="{5CCD89DF-A084-43AD-9824-83BBBFC81EA5}"/>
          </ac:spMkLst>
        </pc:spChg>
        <pc:spChg chg="add del">
          <ac:chgData name="Maxime Larrieu" userId="95283fc6c369e329" providerId="LiveId" clId="{CE807342-C5AD-4532-A56F-A836CDCD357F}" dt="2019-06-11T19:33:17.338" v="27" actId="26606"/>
          <ac:spMkLst>
            <pc:docMk/>
            <pc:sldMk cId="717105968" sldId="259"/>
            <ac:spMk id="38" creationId="{11767E27-DCFE-4AA0-B1A2-E019108D7A3E}"/>
          </ac:spMkLst>
        </pc:spChg>
        <pc:spChg chg="add del">
          <ac:chgData name="Maxime Larrieu" userId="95283fc6c369e329" providerId="LiveId" clId="{CE807342-C5AD-4532-A56F-A836CDCD357F}" dt="2019-06-11T19:33:17.338" v="27" actId="26606"/>
          <ac:spMkLst>
            <pc:docMk/>
            <pc:sldMk cId="717105968" sldId="259"/>
            <ac:spMk id="39" creationId="{1C61BEF9-DC90-4AC9-8E25-ED5509D7A1DC}"/>
          </ac:spMkLst>
        </pc:spChg>
        <pc:spChg chg="add del">
          <ac:chgData name="Maxime Larrieu" userId="95283fc6c369e329" providerId="LiveId" clId="{CE807342-C5AD-4532-A56F-A836CDCD357F}" dt="2019-06-11T19:33:17.338" v="27" actId="26606"/>
          <ac:spMkLst>
            <pc:docMk/>
            <pc:sldMk cId="717105968" sldId="259"/>
            <ac:spMk id="40" creationId="{D64306F4-D304-4F4E-9B08-A8036AF82123}"/>
          </ac:spMkLst>
        </pc:spChg>
        <pc:spChg chg="add del">
          <ac:chgData name="Maxime Larrieu" userId="95283fc6c369e329" providerId="LiveId" clId="{CE807342-C5AD-4532-A56F-A836CDCD357F}" dt="2019-06-11T19:33:19.119" v="29" actId="26606"/>
          <ac:spMkLst>
            <pc:docMk/>
            <pc:sldMk cId="717105968" sldId="259"/>
            <ac:spMk id="45" creationId="{273E8A9A-DA4B-4F12-9331-219EBE5235D0}"/>
          </ac:spMkLst>
        </pc:spChg>
        <pc:spChg chg="add del">
          <ac:chgData name="Maxime Larrieu" userId="95283fc6c369e329" providerId="LiveId" clId="{CE807342-C5AD-4532-A56F-A836CDCD357F}" dt="2019-06-11T19:33:19.119" v="29" actId="26606"/>
          <ac:spMkLst>
            <pc:docMk/>
            <pc:sldMk cId="717105968" sldId="259"/>
            <ac:spMk id="47" creationId="{ADD673B7-F6B7-43EE-936B-D09F3A337A3E}"/>
          </ac:spMkLst>
        </pc:spChg>
        <pc:spChg chg="add del">
          <ac:chgData name="Maxime Larrieu" userId="95283fc6c369e329" providerId="LiveId" clId="{CE807342-C5AD-4532-A56F-A836CDCD357F}" dt="2019-06-11T19:33:19.119" v="29" actId="26606"/>
          <ac:spMkLst>
            <pc:docMk/>
            <pc:sldMk cId="717105968" sldId="259"/>
            <ac:spMk id="48" creationId="{8206DAD6-9D49-48E1-B22A-6D48D1E67441}"/>
          </ac:spMkLst>
        </pc:spChg>
        <pc:spChg chg="add del">
          <ac:chgData name="Maxime Larrieu" userId="95283fc6c369e329" providerId="LiveId" clId="{CE807342-C5AD-4532-A56F-A836CDCD357F}" dt="2019-06-11T19:33:24.911" v="33" actId="26606"/>
          <ac:spMkLst>
            <pc:docMk/>
            <pc:sldMk cId="717105968" sldId="259"/>
            <ac:spMk id="52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3:24.911" v="33" actId="26606"/>
          <ac:spMkLst>
            <pc:docMk/>
            <pc:sldMk cId="717105968" sldId="259"/>
            <ac:spMk id="54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3:24.911" v="33" actId="26606"/>
          <ac:spMkLst>
            <pc:docMk/>
            <pc:sldMk cId="717105968" sldId="259"/>
            <ac:spMk id="56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56:45.775" v="581"/>
          <ac:spMkLst>
            <pc:docMk/>
            <pc:sldMk cId="717105968" sldId="259"/>
            <ac:spMk id="61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56:45.775" v="581"/>
          <ac:spMkLst>
            <pc:docMk/>
            <pc:sldMk cId="717105968" sldId="259"/>
            <ac:spMk id="63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56:45.775" v="581"/>
          <ac:spMkLst>
            <pc:docMk/>
            <pc:sldMk cId="717105968" sldId="259"/>
            <ac:spMk id="65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6:09.059" v="79" actId="26606"/>
          <ac:spMkLst>
            <pc:docMk/>
            <pc:sldMk cId="717105968" sldId="259"/>
            <ac:spMk id="68" creationId="{5CCD89DF-A084-43AD-9824-83BBBFC81EA5}"/>
          </ac:spMkLst>
        </pc:spChg>
        <pc:spChg chg="add del">
          <ac:chgData name="Maxime Larrieu" userId="95283fc6c369e329" providerId="LiveId" clId="{CE807342-C5AD-4532-A56F-A836CDCD357F}" dt="2019-06-11T19:36:09.059" v="79" actId="26606"/>
          <ac:spMkLst>
            <pc:docMk/>
            <pc:sldMk cId="717105968" sldId="259"/>
            <ac:spMk id="70" creationId="{11767E27-DCFE-4AA0-B1A2-E019108D7A3E}"/>
          </ac:spMkLst>
        </pc:spChg>
        <pc:spChg chg="add del">
          <ac:chgData name="Maxime Larrieu" userId="95283fc6c369e329" providerId="LiveId" clId="{CE807342-C5AD-4532-A56F-A836CDCD357F}" dt="2019-06-11T19:35:58.314" v="71" actId="26606"/>
          <ac:spMkLst>
            <pc:docMk/>
            <pc:sldMk cId="717105968" sldId="259"/>
            <ac:spMk id="71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6:09.059" v="79" actId="26606"/>
          <ac:spMkLst>
            <pc:docMk/>
            <pc:sldMk cId="717105968" sldId="259"/>
            <ac:spMk id="72" creationId="{1C61BEF9-DC90-4AC9-8E25-ED5509D7A1DC}"/>
          </ac:spMkLst>
        </pc:spChg>
        <pc:spChg chg="add del">
          <ac:chgData name="Maxime Larrieu" userId="95283fc6c369e329" providerId="LiveId" clId="{CE807342-C5AD-4532-A56F-A836CDCD357F}" dt="2019-06-11T19:36:09.059" v="79" actId="26606"/>
          <ac:spMkLst>
            <pc:docMk/>
            <pc:sldMk cId="717105968" sldId="259"/>
            <ac:spMk id="74" creationId="{D64306F4-D304-4F4E-9B08-A8036AF82123}"/>
          </ac:spMkLst>
        </pc:spChg>
        <pc:spChg chg="add del">
          <ac:chgData name="Maxime Larrieu" userId="95283fc6c369e329" providerId="LiveId" clId="{CE807342-C5AD-4532-A56F-A836CDCD357F}" dt="2019-06-11T19:35:58.314" v="71" actId="26606"/>
          <ac:spMkLst>
            <pc:docMk/>
            <pc:sldMk cId="717105968" sldId="259"/>
            <ac:spMk id="75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5:58.314" v="71" actId="26606"/>
          <ac:spMkLst>
            <pc:docMk/>
            <pc:sldMk cId="717105968" sldId="259"/>
            <ac:spMk id="79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6:11.813" v="81" actId="26606"/>
          <ac:spMkLst>
            <pc:docMk/>
            <pc:sldMk cId="717105968" sldId="259"/>
            <ac:spMk id="80" creationId="{5CCD89DF-A084-43AD-9824-83BBBFC81EA5}"/>
          </ac:spMkLst>
        </pc:spChg>
        <pc:spChg chg="add del">
          <ac:chgData name="Maxime Larrieu" userId="95283fc6c369e329" providerId="LiveId" clId="{CE807342-C5AD-4532-A56F-A836CDCD357F}" dt="2019-06-11T19:35:59.795" v="73" actId="26606"/>
          <ac:spMkLst>
            <pc:docMk/>
            <pc:sldMk cId="717105968" sldId="259"/>
            <ac:spMk id="81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5:59.795" v="73" actId="26606"/>
          <ac:spMkLst>
            <pc:docMk/>
            <pc:sldMk cId="717105968" sldId="259"/>
            <ac:spMk id="83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5:59.795" v="73" actId="26606"/>
          <ac:spMkLst>
            <pc:docMk/>
            <pc:sldMk cId="717105968" sldId="259"/>
            <ac:spMk id="85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6:11.813" v="81" actId="26606"/>
          <ac:spMkLst>
            <pc:docMk/>
            <pc:sldMk cId="717105968" sldId="259"/>
            <ac:spMk id="87" creationId="{11767E27-DCFE-4AA0-B1A2-E019108D7A3E}"/>
          </ac:spMkLst>
        </pc:spChg>
        <pc:spChg chg="add del">
          <ac:chgData name="Maxime Larrieu" userId="95283fc6c369e329" providerId="LiveId" clId="{CE807342-C5AD-4532-A56F-A836CDCD357F}" dt="2019-06-11T19:36:11.813" v="81" actId="26606"/>
          <ac:spMkLst>
            <pc:docMk/>
            <pc:sldMk cId="717105968" sldId="259"/>
            <ac:spMk id="88" creationId="{1C61BEF9-DC90-4AC9-8E25-ED5509D7A1DC}"/>
          </ac:spMkLst>
        </pc:spChg>
        <pc:spChg chg="add del">
          <ac:chgData name="Maxime Larrieu" userId="95283fc6c369e329" providerId="LiveId" clId="{CE807342-C5AD-4532-A56F-A836CDCD357F}" dt="2019-06-11T19:36:11.813" v="81" actId="26606"/>
          <ac:spMkLst>
            <pc:docMk/>
            <pc:sldMk cId="717105968" sldId="259"/>
            <ac:spMk id="89" creationId="{D64306F4-D304-4F4E-9B08-A8036AF82123}"/>
          </ac:spMkLst>
        </pc:spChg>
        <pc:spChg chg="add del">
          <ac:chgData name="Maxime Larrieu" userId="95283fc6c369e329" providerId="LiveId" clId="{CE807342-C5AD-4532-A56F-A836CDCD357F}" dt="2019-06-11T19:36:44.778" v="89" actId="26606"/>
          <ac:spMkLst>
            <pc:docMk/>
            <pc:sldMk cId="717105968" sldId="259"/>
            <ac:spMk id="92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6:17.945" v="83" actId="26606"/>
          <ac:spMkLst>
            <pc:docMk/>
            <pc:sldMk cId="717105968" sldId="259"/>
            <ac:spMk id="93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6:17.945" v="83" actId="26606"/>
          <ac:spMkLst>
            <pc:docMk/>
            <pc:sldMk cId="717105968" sldId="259"/>
            <ac:spMk id="95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6:17.945" v="83" actId="26606"/>
          <ac:spMkLst>
            <pc:docMk/>
            <pc:sldMk cId="717105968" sldId="259"/>
            <ac:spMk id="97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6:44.778" v="89" actId="26606"/>
          <ac:spMkLst>
            <pc:docMk/>
            <pc:sldMk cId="717105968" sldId="259"/>
            <ac:spMk id="99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6:44.778" v="89" actId="26606"/>
          <ac:spMkLst>
            <pc:docMk/>
            <pc:sldMk cId="717105968" sldId="259"/>
            <ac:spMk id="101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57:58.959" v="607" actId="26606"/>
          <ac:spMkLst>
            <pc:docMk/>
            <pc:sldMk cId="717105968" sldId="259"/>
            <ac:spMk id="102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6:45.707" v="91" actId="26606"/>
          <ac:spMkLst>
            <pc:docMk/>
            <pc:sldMk cId="717105968" sldId="259"/>
            <ac:spMk id="103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6:45.707" v="91" actId="26606"/>
          <ac:spMkLst>
            <pc:docMk/>
            <pc:sldMk cId="717105968" sldId="259"/>
            <ac:spMk id="105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6:45.707" v="91" actId="26606"/>
          <ac:spMkLst>
            <pc:docMk/>
            <pc:sldMk cId="717105968" sldId="259"/>
            <ac:spMk id="107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57:58.959" v="607" actId="26606"/>
          <ac:spMkLst>
            <pc:docMk/>
            <pc:sldMk cId="717105968" sldId="259"/>
            <ac:spMk id="109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57:58.959" v="607" actId="26606"/>
          <ac:spMkLst>
            <pc:docMk/>
            <pc:sldMk cId="717105968" sldId="259"/>
            <ac:spMk id="111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20:03:17.700" v="683" actId="26606"/>
          <ac:spMkLst>
            <pc:docMk/>
            <pc:sldMk cId="717105968" sldId="259"/>
            <ac:spMk id="112" creationId="{CDBCB3D0-62EC-4D8A-A9E7-991AF662DC1B}"/>
          </ac:spMkLst>
        </pc:spChg>
        <pc:spChg chg="add del">
          <ac:chgData name="Maxime Larrieu" userId="95283fc6c369e329" providerId="LiveId" clId="{CE807342-C5AD-4532-A56F-A836CDCD357F}" dt="2019-06-11T19:58:01.080" v="609" actId="26606"/>
          <ac:spMkLst>
            <pc:docMk/>
            <pc:sldMk cId="717105968" sldId="259"/>
            <ac:spMk id="113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58:01.080" v="609" actId="26606"/>
          <ac:spMkLst>
            <pc:docMk/>
            <pc:sldMk cId="717105968" sldId="259"/>
            <ac:spMk id="115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58:01.080" v="609" actId="26606"/>
          <ac:spMkLst>
            <pc:docMk/>
            <pc:sldMk cId="717105968" sldId="259"/>
            <ac:spMk id="117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20:03:17.700" v="683" actId="26606"/>
          <ac:spMkLst>
            <pc:docMk/>
            <pc:sldMk cId="717105968" sldId="259"/>
            <ac:spMk id="119" creationId="{A890917F-0A64-4C0A-91F8-E4F6BE6AB857}"/>
          </ac:spMkLst>
        </pc:spChg>
        <pc:spChg chg="add del">
          <ac:chgData name="Maxime Larrieu" userId="95283fc6c369e329" providerId="LiveId" clId="{CE807342-C5AD-4532-A56F-A836CDCD357F}" dt="2019-06-11T20:03:17.700" v="683" actId="26606"/>
          <ac:spMkLst>
            <pc:docMk/>
            <pc:sldMk cId="717105968" sldId="259"/>
            <ac:spMk id="121" creationId="{9044F20B-3F79-4BBD-A9B8-33672B6A4A84}"/>
          </ac:spMkLst>
        </pc:spChg>
        <pc:spChg chg="add del">
          <ac:chgData name="Maxime Larrieu" userId="95283fc6c369e329" providerId="LiveId" clId="{CE807342-C5AD-4532-A56F-A836CDCD357F}" dt="2019-06-11T20:09:28.072" v="763"/>
          <ac:spMkLst>
            <pc:docMk/>
            <pc:sldMk cId="717105968" sldId="259"/>
            <ac:spMk id="123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20:09:28.072" v="763"/>
          <ac:spMkLst>
            <pc:docMk/>
            <pc:sldMk cId="717105968" sldId="259"/>
            <ac:spMk id="125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20:09:28.072" v="763"/>
          <ac:spMkLst>
            <pc:docMk/>
            <pc:sldMk cId="717105968" sldId="259"/>
            <ac:spMk id="127" creationId="{2DCAE5CF-5D29-4779-83E1-BDB64E4F30E5}"/>
          </ac:spMkLst>
        </pc:spChg>
        <pc:graphicFrameChg chg="add del">
          <ac:chgData name="Maxime Larrieu" userId="95283fc6c369e329" providerId="LiveId" clId="{CE807342-C5AD-4532-A56F-A836CDCD357F}" dt="2019-06-11T19:33:10.146" v="19" actId="26606"/>
          <ac:graphicFrameMkLst>
            <pc:docMk/>
            <pc:sldMk cId="717105968" sldId="259"/>
            <ac:graphicFrameMk id="5" creationId="{D5FCEB41-B913-4E02-946F-5648059FDCE3}"/>
          </ac:graphicFrameMkLst>
        </pc:graphicFrameChg>
        <pc:graphicFrameChg chg="add del">
          <ac:chgData name="Maxime Larrieu" userId="95283fc6c369e329" providerId="LiveId" clId="{CE807342-C5AD-4532-A56F-A836CDCD357F}" dt="2019-06-11T19:33:12.180" v="21" actId="26606"/>
          <ac:graphicFrameMkLst>
            <pc:docMk/>
            <pc:sldMk cId="717105968" sldId="259"/>
            <ac:graphicFrameMk id="20" creationId="{95ADB5F7-A55C-4E5D-91E1-AEDDB9B481BC}"/>
          </ac:graphicFrameMkLst>
        </pc:graphicFrameChg>
        <pc:graphicFrameChg chg="add del">
          <ac:chgData name="Maxime Larrieu" userId="95283fc6c369e329" providerId="LiveId" clId="{CE807342-C5AD-4532-A56F-A836CDCD357F}" dt="2019-06-11T19:33:14.756" v="25" actId="26606"/>
          <ac:graphicFrameMkLst>
            <pc:docMk/>
            <pc:sldMk cId="717105968" sldId="259"/>
            <ac:graphicFrameMk id="34" creationId="{C9E0A82B-E4C4-47C1-81BB-100610C56E57}"/>
          </ac:graphicFrameMkLst>
        </pc:graphicFrameChg>
        <pc:graphicFrameChg chg="add del">
          <ac:chgData name="Maxime Larrieu" userId="95283fc6c369e329" providerId="LiveId" clId="{CE807342-C5AD-4532-A56F-A836CDCD357F}" dt="2019-06-11T19:33:17.338" v="27" actId="26606"/>
          <ac:graphicFrameMkLst>
            <pc:docMk/>
            <pc:sldMk cId="717105968" sldId="259"/>
            <ac:graphicFrameMk id="43" creationId="{1C8CA362-CF62-4151-9CF4-47A92590F888}"/>
          </ac:graphicFrameMkLst>
        </pc:graphicFrameChg>
        <pc:graphicFrameChg chg="add del">
          <ac:chgData name="Maxime Larrieu" userId="95283fc6c369e329" providerId="LiveId" clId="{CE807342-C5AD-4532-A56F-A836CDCD357F}" dt="2019-06-11T19:33:20.035" v="31" actId="26606"/>
          <ac:graphicFrameMkLst>
            <pc:docMk/>
            <pc:sldMk cId="717105968" sldId="259"/>
            <ac:graphicFrameMk id="50" creationId="{95ADB5F7-A55C-4E5D-91E1-AEDDB9B481BC}"/>
          </ac:graphicFrameMkLst>
        </pc:graphicFrameChg>
        <pc:graphicFrameChg chg="add del">
          <ac:chgData name="Maxime Larrieu" userId="95283fc6c369e329" providerId="LiveId" clId="{CE807342-C5AD-4532-A56F-A836CDCD357F}" dt="2019-06-11T19:33:24.911" v="33" actId="26606"/>
          <ac:graphicFrameMkLst>
            <pc:docMk/>
            <pc:sldMk cId="717105968" sldId="259"/>
            <ac:graphicFrameMk id="57" creationId="{D5FCEB41-B913-4E02-946F-5648059FDCE3}"/>
          </ac:graphicFrameMkLst>
        </pc:graphicFrameChg>
        <pc:graphicFrameChg chg="add del">
          <ac:chgData name="Maxime Larrieu" userId="95283fc6c369e329" providerId="LiveId" clId="{CE807342-C5AD-4532-A56F-A836CDCD357F}" dt="2019-06-11T19:33:28.061" v="35" actId="26606"/>
          <ac:graphicFrameMkLst>
            <pc:docMk/>
            <pc:sldMk cId="717105968" sldId="259"/>
            <ac:graphicFrameMk id="59" creationId="{95ADB5F7-A55C-4E5D-91E1-AEDDB9B481BC}"/>
          </ac:graphicFrameMkLst>
        </pc:graphicFrameChg>
        <pc:graphicFrameChg chg="add mod modGraphic">
          <ac:chgData name="Maxime Larrieu" userId="95283fc6c369e329" providerId="LiveId" clId="{CE807342-C5AD-4532-A56F-A836CDCD357F}" dt="2019-06-12T07:13:03.149" v="1018" actId="26606"/>
          <ac:graphicFrameMkLst>
            <pc:docMk/>
            <pc:sldMk cId="717105968" sldId="259"/>
            <ac:graphicFrameMk id="66" creationId="{D5FCEB41-B913-4E02-946F-5648059FDCE3}"/>
          </ac:graphicFrameMkLst>
        </pc:graphicFrameChg>
        <pc:picChg chg="add del">
          <ac:chgData name="Maxime Larrieu" userId="95283fc6c369e329" providerId="LiveId" clId="{CE807342-C5AD-4532-A56F-A836CDCD357F}" dt="2019-06-11T19:33:10.146" v="19" actId="26606"/>
          <ac:picMkLst>
            <pc:docMk/>
            <pc:sldMk cId="717105968" sldId="259"/>
            <ac:picMk id="7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3:10.146" v="19" actId="26606"/>
          <ac:picMkLst>
            <pc:docMk/>
            <pc:sldMk cId="717105968" sldId="259"/>
            <ac:picMk id="11" creationId="{3992EB33-38E1-4175-8EE2-9BB8CC159C7B}"/>
          </ac:picMkLst>
        </pc:pic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717105968" sldId="259"/>
            <ac:picMk id="12" creationId="{3EAD5E5B-543A-4690-8C75-BACF7FFB40ED}"/>
          </ac:picMkLst>
        </pc:pic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717105968" sldId="259"/>
            <ac:picMk id="14" creationId="{98739700-980C-4F96-84CD-97157DFE86AE}"/>
          </ac:picMkLst>
        </pc:picChg>
        <pc:picChg chg="add del">
          <ac:chgData name="Maxime Larrieu" userId="95283fc6c369e329" providerId="LiveId" clId="{CE807342-C5AD-4532-A56F-A836CDCD357F}" dt="2019-06-11T19:33:13.321" v="23" actId="26606"/>
          <ac:picMkLst>
            <pc:docMk/>
            <pc:sldMk cId="717105968" sldId="259"/>
            <ac:picMk id="23" creationId="{2642A87B-CAE9-4F8F-B293-28388E45D9EE}"/>
          </ac:picMkLst>
        </pc:picChg>
        <pc:picChg chg="add del">
          <ac:chgData name="Maxime Larrieu" userId="95283fc6c369e329" providerId="LiveId" clId="{CE807342-C5AD-4532-A56F-A836CDCD357F}" dt="2019-06-11T19:33:13.321" v="23" actId="26606"/>
          <ac:picMkLst>
            <pc:docMk/>
            <pc:sldMk cId="717105968" sldId="259"/>
            <ac:picMk id="25" creationId="{3B7A934F-FFF7-4353-83D3-4EF66E93EEF8}"/>
          </ac:picMkLst>
        </pc:picChg>
        <pc:picChg chg="add del">
          <ac:chgData name="Maxime Larrieu" userId="95283fc6c369e329" providerId="LiveId" clId="{CE807342-C5AD-4532-A56F-A836CDCD357F}" dt="2019-06-11T19:33:14.756" v="25" actId="26606"/>
          <ac:picMkLst>
            <pc:docMk/>
            <pc:sldMk cId="717105968" sldId="259"/>
            <ac:picMk id="30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3:14.756" v="25" actId="26606"/>
          <ac:picMkLst>
            <pc:docMk/>
            <pc:sldMk cId="717105968" sldId="259"/>
            <ac:picMk id="32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3:17.338" v="27" actId="26606"/>
          <ac:picMkLst>
            <pc:docMk/>
            <pc:sldMk cId="717105968" sldId="259"/>
            <ac:picMk id="37" creationId="{842DB508-57AC-4491-A95B-0A00DE260814}"/>
          </ac:picMkLst>
        </pc:picChg>
        <pc:picChg chg="add del">
          <ac:chgData name="Maxime Larrieu" userId="95283fc6c369e329" providerId="LiveId" clId="{CE807342-C5AD-4532-A56F-A836CDCD357F}" dt="2019-06-11T19:33:17.338" v="27" actId="26606"/>
          <ac:picMkLst>
            <pc:docMk/>
            <pc:sldMk cId="717105968" sldId="259"/>
            <ac:picMk id="41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19:33:17.338" v="27" actId="26606"/>
          <ac:picMkLst>
            <pc:docMk/>
            <pc:sldMk cId="717105968" sldId="259"/>
            <ac:picMk id="42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33:19.119" v="29" actId="26606"/>
          <ac:picMkLst>
            <pc:docMk/>
            <pc:sldMk cId="717105968" sldId="259"/>
            <ac:picMk id="46" creationId="{1C4DCE7A-0E46-404B-9E0D-E93DC7B2A861}"/>
          </ac:picMkLst>
        </pc:picChg>
        <pc:picChg chg="add del">
          <ac:chgData name="Maxime Larrieu" userId="95283fc6c369e329" providerId="LiveId" clId="{CE807342-C5AD-4532-A56F-A836CDCD357F}" dt="2019-06-11T19:33:24.911" v="33" actId="26606"/>
          <ac:picMkLst>
            <pc:docMk/>
            <pc:sldMk cId="717105968" sldId="259"/>
            <ac:picMk id="53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3:24.911" v="33" actId="26606"/>
          <ac:picMkLst>
            <pc:docMk/>
            <pc:sldMk cId="717105968" sldId="259"/>
            <ac:picMk id="55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56:45.775" v="581"/>
          <ac:picMkLst>
            <pc:docMk/>
            <pc:sldMk cId="717105968" sldId="259"/>
            <ac:picMk id="62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56:45.775" v="581"/>
          <ac:picMkLst>
            <pc:docMk/>
            <pc:sldMk cId="717105968" sldId="259"/>
            <ac:picMk id="64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6:09.059" v="79" actId="26606"/>
          <ac:picMkLst>
            <pc:docMk/>
            <pc:sldMk cId="717105968" sldId="259"/>
            <ac:picMk id="69" creationId="{842DB508-57AC-4491-A95B-0A00DE260814}"/>
          </ac:picMkLst>
        </pc:picChg>
        <pc:picChg chg="add del">
          <ac:chgData name="Maxime Larrieu" userId="95283fc6c369e329" providerId="LiveId" clId="{CE807342-C5AD-4532-A56F-A836CDCD357F}" dt="2019-06-11T19:35:58.314" v="71" actId="26606"/>
          <ac:picMkLst>
            <pc:docMk/>
            <pc:sldMk cId="717105968" sldId="259"/>
            <ac:picMk id="73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6:09.059" v="79" actId="26606"/>
          <ac:picMkLst>
            <pc:docMk/>
            <pc:sldMk cId="717105968" sldId="259"/>
            <ac:picMk id="76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19:35:58.314" v="71" actId="26606"/>
          <ac:picMkLst>
            <pc:docMk/>
            <pc:sldMk cId="717105968" sldId="259"/>
            <ac:picMk id="77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6:09.059" v="79" actId="26606"/>
          <ac:picMkLst>
            <pc:docMk/>
            <pc:sldMk cId="717105968" sldId="259"/>
            <ac:picMk id="78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35:59.795" v="73" actId="26606"/>
          <ac:picMkLst>
            <pc:docMk/>
            <pc:sldMk cId="717105968" sldId="259"/>
            <ac:picMk id="82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5:59.795" v="73" actId="26606"/>
          <ac:picMkLst>
            <pc:docMk/>
            <pc:sldMk cId="717105968" sldId="259"/>
            <ac:picMk id="84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6:11.813" v="81" actId="26606"/>
          <ac:picMkLst>
            <pc:docMk/>
            <pc:sldMk cId="717105968" sldId="259"/>
            <ac:picMk id="86" creationId="{842DB508-57AC-4491-A95B-0A00DE260814}"/>
          </ac:picMkLst>
        </pc:picChg>
        <pc:picChg chg="add del">
          <ac:chgData name="Maxime Larrieu" userId="95283fc6c369e329" providerId="LiveId" clId="{CE807342-C5AD-4532-A56F-A836CDCD357F}" dt="2019-06-11T19:36:11.813" v="81" actId="26606"/>
          <ac:picMkLst>
            <pc:docMk/>
            <pc:sldMk cId="717105968" sldId="259"/>
            <ac:picMk id="90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19:36:11.813" v="81" actId="26606"/>
          <ac:picMkLst>
            <pc:docMk/>
            <pc:sldMk cId="717105968" sldId="259"/>
            <ac:picMk id="91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36:17.945" v="83" actId="26606"/>
          <ac:picMkLst>
            <pc:docMk/>
            <pc:sldMk cId="717105968" sldId="259"/>
            <ac:picMk id="94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6:17.945" v="83" actId="26606"/>
          <ac:picMkLst>
            <pc:docMk/>
            <pc:sldMk cId="717105968" sldId="259"/>
            <ac:picMk id="96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6:44.778" v="89" actId="26606"/>
          <ac:picMkLst>
            <pc:docMk/>
            <pc:sldMk cId="717105968" sldId="259"/>
            <ac:picMk id="98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6:44.778" v="89" actId="26606"/>
          <ac:picMkLst>
            <pc:docMk/>
            <pc:sldMk cId="717105968" sldId="259"/>
            <ac:picMk id="100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6:45.707" v="91" actId="26606"/>
          <ac:picMkLst>
            <pc:docMk/>
            <pc:sldMk cId="717105968" sldId="259"/>
            <ac:picMk id="104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6:45.707" v="91" actId="26606"/>
          <ac:picMkLst>
            <pc:docMk/>
            <pc:sldMk cId="717105968" sldId="259"/>
            <ac:picMk id="106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57:58.959" v="607" actId="26606"/>
          <ac:picMkLst>
            <pc:docMk/>
            <pc:sldMk cId="717105968" sldId="259"/>
            <ac:picMk id="108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57:58.959" v="607" actId="26606"/>
          <ac:picMkLst>
            <pc:docMk/>
            <pc:sldMk cId="717105968" sldId="259"/>
            <ac:picMk id="110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58:01.080" v="609" actId="26606"/>
          <ac:picMkLst>
            <pc:docMk/>
            <pc:sldMk cId="717105968" sldId="259"/>
            <ac:picMk id="114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58:01.080" v="609" actId="26606"/>
          <ac:picMkLst>
            <pc:docMk/>
            <pc:sldMk cId="717105968" sldId="259"/>
            <ac:picMk id="116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20:03:17.700" v="683" actId="26606"/>
          <ac:picMkLst>
            <pc:docMk/>
            <pc:sldMk cId="717105968" sldId="259"/>
            <ac:picMk id="118" creationId="{62C758D7-9BCC-44AD-98FB-A68CA52677FA}"/>
          </ac:picMkLst>
        </pc:picChg>
        <pc:picChg chg="add del">
          <ac:chgData name="Maxime Larrieu" userId="95283fc6c369e329" providerId="LiveId" clId="{CE807342-C5AD-4532-A56F-A836CDCD357F}" dt="2019-06-11T20:03:17.700" v="683" actId="26606"/>
          <ac:picMkLst>
            <pc:docMk/>
            <pc:sldMk cId="717105968" sldId="259"/>
            <ac:picMk id="120" creationId="{938C8E05-3629-4B19-A965-0C926F9DE4F3}"/>
          </ac:picMkLst>
        </pc:picChg>
        <pc:picChg chg="add del">
          <ac:chgData name="Maxime Larrieu" userId="95283fc6c369e329" providerId="LiveId" clId="{CE807342-C5AD-4532-A56F-A836CDCD357F}" dt="2019-06-11T20:09:28.072" v="763"/>
          <ac:picMkLst>
            <pc:docMk/>
            <pc:sldMk cId="717105968" sldId="259"/>
            <ac:picMk id="124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20:09:28.072" v="763"/>
          <ac:picMkLst>
            <pc:docMk/>
            <pc:sldMk cId="717105968" sldId="259"/>
            <ac:picMk id="126" creationId="{3992EB33-38E1-4175-8EE2-9BB8CC159C7B}"/>
          </ac:picMkLst>
        </pc:picChg>
      </pc:sldChg>
      <pc:sldChg chg="delSp modAnim delDesignElem">
        <pc:chgData name="Maxime Larrieu" userId="95283fc6c369e329" providerId="LiveId" clId="{CE807342-C5AD-4532-A56F-A836CDCD357F}" dt="2019-06-12T11:16:09.951" v="1143"/>
        <pc:sldMkLst>
          <pc:docMk/>
          <pc:sldMk cId="1216492903" sldId="260"/>
        </pc:sldMkLst>
        <pc:spChg chg="del">
          <ac:chgData name="Maxime Larrieu" userId="95283fc6c369e329" providerId="LiveId" clId="{CE807342-C5AD-4532-A56F-A836CDCD357F}" dt="2019-06-11T19:31:58.613" v="6"/>
          <ac:spMkLst>
            <pc:docMk/>
            <pc:sldMk cId="1216492903" sldId="260"/>
            <ac:spMk id="8" creationId="{A106B9FE-7E5A-4047-B5D3-C3C24BD3E80E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1216492903" sldId="260"/>
            <ac:spMk id="10" creationId="{B60EBA20-0A64-45D5-B937-FE93DCA01C7E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1216492903" sldId="260"/>
            <ac:spMk id="16" creationId="{52A2FDCB-3B06-44F3-A0AA-2C056C3E512F}"/>
          </ac:spMkLst>
        </pc:sp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1216492903" sldId="260"/>
            <ac:picMk id="12" creationId="{3EAD5E5B-543A-4690-8C75-BACF7FFB40ED}"/>
          </ac:picMkLst>
        </pc:pic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1216492903" sldId="260"/>
            <ac:picMk id="14" creationId="{98739700-980C-4F96-84CD-97157DFE86AE}"/>
          </ac:picMkLst>
        </pc:picChg>
      </pc:sldChg>
      <pc:sldChg chg="addSp delSp modSp mod setBg modAnim setClrOvrMap delDesignElem">
        <pc:chgData name="Maxime Larrieu" userId="95283fc6c369e329" providerId="LiveId" clId="{CE807342-C5AD-4532-A56F-A836CDCD357F}" dt="2019-06-12T11:15:53.974" v="1140"/>
        <pc:sldMkLst>
          <pc:docMk/>
          <pc:sldMk cId="1034549098" sldId="261"/>
        </pc:sldMkLst>
        <pc:spChg chg="mod">
          <ac:chgData name="Maxime Larrieu" userId="95283fc6c369e329" providerId="LiveId" clId="{CE807342-C5AD-4532-A56F-A836CDCD357F}" dt="2019-06-12T07:15:29.942" v="1036" actId="26606"/>
          <ac:spMkLst>
            <pc:docMk/>
            <pc:sldMk cId="1034549098" sldId="261"/>
            <ac:spMk id="2" creationId="{45B6DCFC-D6F2-41EB-A1FE-BEF79254A0AD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1034549098" sldId="261"/>
            <ac:spMk id="8" creationId="{A106B9FE-7E5A-4047-B5D3-C3C24BD3E80E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1034549098" sldId="261"/>
            <ac:spMk id="10" creationId="{B60EBA20-0A64-45D5-B937-FE93DCA01C7E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1034549098" sldId="261"/>
            <ac:spMk id="16" creationId="{52A2FDCB-3B06-44F3-A0AA-2C056C3E512F}"/>
          </ac:spMkLst>
        </pc:spChg>
        <pc:spChg chg="add del">
          <ac:chgData name="Maxime Larrieu" userId="95283fc6c369e329" providerId="LiveId" clId="{CE807342-C5AD-4532-A56F-A836CDCD357F}" dt="2019-06-12T07:14:00.087" v="1026"/>
          <ac:spMkLst>
            <pc:docMk/>
            <pc:sldMk cId="1034549098" sldId="261"/>
            <ac:spMk id="22" creationId="{F4979F40-3A44-4CCB-9EB7-F8318BCE576B}"/>
          </ac:spMkLst>
        </pc:spChg>
        <pc:spChg chg="add del">
          <ac:chgData name="Maxime Larrieu" userId="95283fc6c369e329" providerId="LiveId" clId="{CE807342-C5AD-4532-A56F-A836CDCD357F}" dt="2019-06-11T19:33:46.126" v="38" actId="26606"/>
          <ac:spMkLst>
            <pc:docMk/>
            <pc:sldMk cId="1034549098" sldId="261"/>
            <ac:spMk id="25" creationId="{2D60F8B4-59ED-4FAB-B7BD-2394B1B6F109}"/>
          </ac:spMkLst>
        </pc:spChg>
        <pc:spChg chg="add del">
          <ac:chgData name="Maxime Larrieu" userId="95283fc6c369e329" providerId="LiveId" clId="{CE807342-C5AD-4532-A56F-A836CDCD357F}" dt="2019-06-12T07:14:00.087" v="1026"/>
          <ac:spMkLst>
            <pc:docMk/>
            <pc:sldMk cId="1034549098" sldId="261"/>
            <ac:spMk id="26" creationId="{AFD071FA-0514-4371-9568-86216A1F4658}"/>
          </ac:spMkLst>
        </pc:spChg>
        <pc:spChg chg="add del">
          <ac:chgData name="Maxime Larrieu" userId="95283fc6c369e329" providerId="LiveId" clId="{CE807342-C5AD-4532-A56F-A836CDCD357F}" dt="2019-06-12T07:14:00.087" v="1026"/>
          <ac:spMkLst>
            <pc:docMk/>
            <pc:sldMk cId="1034549098" sldId="261"/>
            <ac:spMk id="27" creationId="{5211DDA4-E7B5-4325-A844-B7F59B084BA7}"/>
          </ac:spMkLst>
        </pc:spChg>
        <pc:spChg chg="add del">
          <ac:chgData name="Maxime Larrieu" userId="95283fc6c369e329" providerId="LiveId" clId="{CE807342-C5AD-4532-A56F-A836CDCD357F}" dt="2019-06-12T07:13:47.238" v="1024" actId="478"/>
          <ac:spMkLst>
            <pc:docMk/>
            <pc:sldMk cId="1034549098" sldId="261"/>
            <ac:spMk id="31" creationId="{0D94C40B-DD64-4F83-9099-A78438F2B12A}"/>
          </ac:spMkLst>
        </pc:spChg>
        <pc:spChg chg="add del">
          <ac:chgData name="Maxime Larrieu" userId="95283fc6c369e329" providerId="LiveId" clId="{CE807342-C5AD-4532-A56F-A836CDCD357F}" dt="2019-06-11T19:33:46.126" v="38" actId="26606"/>
          <ac:spMkLst>
            <pc:docMk/>
            <pc:sldMk cId="1034549098" sldId="261"/>
            <ac:spMk id="32" creationId="{13BC1C09-8FD1-4619-B317-E9EED5E55DD8}"/>
          </ac:spMkLst>
        </pc:spChg>
        <pc:spChg chg="add del">
          <ac:chgData name="Maxime Larrieu" userId="95283fc6c369e329" providerId="LiveId" clId="{CE807342-C5AD-4532-A56F-A836CDCD357F}" dt="2019-06-11T19:33:50.279" v="40" actId="26606"/>
          <ac:spMkLst>
            <pc:docMk/>
            <pc:sldMk cId="1034549098" sldId="261"/>
            <ac:spMk id="36" creationId="{C610D2AE-07EF-436A-9755-AA8DF4B933A4}"/>
          </ac:spMkLst>
        </pc:spChg>
        <pc:spChg chg="add del">
          <ac:chgData name="Maxime Larrieu" userId="95283fc6c369e329" providerId="LiveId" clId="{CE807342-C5AD-4532-A56F-A836CDCD357F}" dt="2019-06-11T19:33:50.279" v="40" actId="26606"/>
          <ac:spMkLst>
            <pc:docMk/>
            <pc:sldMk cId="1034549098" sldId="261"/>
            <ac:spMk id="37" creationId="{CF2D8AD5-434A-4C0E-9F5B-C1AFD645F364}"/>
          </ac:spMkLst>
        </pc:spChg>
        <pc:spChg chg="add del">
          <ac:chgData name="Maxime Larrieu" userId="95283fc6c369e329" providerId="LiveId" clId="{CE807342-C5AD-4532-A56F-A836CDCD357F}" dt="2019-06-11T19:33:50.279" v="40" actId="26606"/>
          <ac:spMkLst>
            <pc:docMk/>
            <pc:sldMk cId="1034549098" sldId="261"/>
            <ac:spMk id="39" creationId="{D7470BBD-5D5D-46A4-BBB1-B97ABEB7711B}"/>
          </ac:spMkLst>
        </pc:spChg>
        <pc:spChg chg="add del">
          <ac:chgData name="Maxime Larrieu" userId="95283fc6c369e329" providerId="LiveId" clId="{CE807342-C5AD-4532-A56F-A836CDCD357F}" dt="2019-06-11T19:33:56.745" v="42" actId="26606"/>
          <ac:spMkLst>
            <pc:docMk/>
            <pc:sldMk cId="1034549098" sldId="261"/>
            <ac:spMk id="42" creationId="{39EE6024-635D-459F-826D-3E1471629E59}"/>
          </ac:spMkLst>
        </pc:spChg>
        <pc:spChg chg="add">
          <ac:chgData name="Maxime Larrieu" userId="95283fc6c369e329" providerId="LiveId" clId="{CE807342-C5AD-4532-A56F-A836CDCD357F}" dt="2019-06-12T07:15:29.942" v="1036" actId="26606"/>
          <ac:spMkLst>
            <pc:docMk/>
            <pc:sldMk cId="1034549098" sldId="261"/>
            <ac:spMk id="44" creationId="{78C9D07A-5A22-4E55-B18A-47CF07E5080D}"/>
          </ac:spMkLst>
        </pc:spChg>
        <pc:spChg chg="add">
          <ac:chgData name="Maxime Larrieu" userId="95283fc6c369e329" providerId="LiveId" clId="{CE807342-C5AD-4532-A56F-A836CDCD357F}" dt="2019-06-12T07:15:29.942" v="1036" actId="26606"/>
          <ac:spMkLst>
            <pc:docMk/>
            <pc:sldMk cId="1034549098" sldId="261"/>
            <ac:spMk id="46" creationId="{3D71E629-0739-4A59-972B-A9E9A4500E31}"/>
          </ac:spMkLst>
        </pc:spChg>
        <pc:spChg chg="add del">
          <ac:chgData name="Maxime Larrieu" userId="95283fc6c369e329" providerId="LiveId" clId="{CE807342-C5AD-4532-A56F-A836CDCD357F}" dt="2019-06-11T19:33:58.176" v="44" actId="26606"/>
          <ac:spMkLst>
            <pc:docMk/>
            <pc:sldMk cId="1034549098" sldId="261"/>
            <ac:spMk id="47" creationId="{2D60F8B4-59ED-4FAB-B7BD-2394B1B6F109}"/>
          </ac:spMkLst>
        </pc:spChg>
        <pc:spChg chg="add del">
          <ac:chgData name="Maxime Larrieu" userId="95283fc6c369e329" providerId="LiveId" clId="{CE807342-C5AD-4532-A56F-A836CDCD357F}" dt="2019-06-11T19:33:58.176" v="44" actId="26606"/>
          <ac:spMkLst>
            <pc:docMk/>
            <pc:sldMk cId="1034549098" sldId="261"/>
            <ac:spMk id="49" creationId="{13BC1C09-8FD1-4619-B317-E9EED5E55DD8}"/>
          </ac:spMkLst>
        </pc:spChg>
        <pc:spChg chg="add del">
          <ac:chgData name="Maxime Larrieu" userId="95283fc6c369e329" providerId="LiveId" clId="{CE807342-C5AD-4532-A56F-A836CDCD357F}" dt="2019-06-11T19:34:00.434" v="46" actId="26606"/>
          <ac:spMkLst>
            <pc:docMk/>
            <pc:sldMk cId="1034549098" sldId="261"/>
            <ac:spMk id="52" creationId="{39EE6024-635D-459F-826D-3E1471629E59}"/>
          </ac:spMkLst>
        </pc:spChg>
        <pc:spChg chg="add del">
          <ac:chgData name="Maxime Larrieu" userId="95283fc6c369e329" providerId="LiveId" clId="{CE807342-C5AD-4532-A56F-A836CDCD357F}" dt="2019-06-11T19:34:01.197" v="48" actId="26606"/>
          <ac:spMkLst>
            <pc:docMk/>
            <pc:sldMk cId="1034549098" sldId="261"/>
            <ac:spMk id="57" creationId="{D0D98427-7B26-46E2-93FE-CB8CD38542AE}"/>
          </ac:spMkLst>
        </pc:spChg>
        <pc:spChg chg="add del">
          <ac:chgData name="Maxime Larrieu" userId="95283fc6c369e329" providerId="LiveId" clId="{CE807342-C5AD-4532-A56F-A836CDCD357F}" dt="2019-06-11T19:34:01.197" v="48" actId="26606"/>
          <ac:spMkLst>
            <pc:docMk/>
            <pc:sldMk cId="1034549098" sldId="261"/>
            <ac:spMk id="58" creationId="{B15A4233-F980-4EF6-B2C0-D7C63E752ADF}"/>
          </ac:spMkLst>
        </pc:spChg>
        <pc:spChg chg="add del">
          <ac:chgData name="Maxime Larrieu" userId="95283fc6c369e329" providerId="LiveId" clId="{CE807342-C5AD-4532-A56F-A836CDCD357F}" dt="2019-06-11T19:34:01.197" v="48" actId="26606"/>
          <ac:spMkLst>
            <pc:docMk/>
            <pc:sldMk cId="1034549098" sldId="261"/>
            <ac:spMk id="60" creationId="{A18ACD5A-7E1E-4022-A25C-EE4293E80C60}"/>
          </ac:spMkLst>
        </pc:spChg>
        <pc:spChg chg="add del">
          <ac:chgData name="Maxime Larrieu" userId="95283fc6c369e329" providerId="LiveId" clId="{CE807342-C5AD-4532-A56F-A836CDCD357F}" dt="2019-06-11T19:34:01.197" v="48" actId="26606"/>
          <ac:spMkLst>
            <pc:docMk/>
            <pc:sldMk cId="1034549098" sldId="261"/>
            <ac:spMk id="61" creationId="{421B5709-714B-4EA8-8C75-C105D9B4D5DD}"/>
          </ac:spMkLst>
        </pc:spChg>
        <pc:spChg chg="add">
          <ac:chgData name="Maxime Larrieu" userId="95283fc6c369e329" providerId="LiveId" clId="{CE807342-C5AD-4532-A56F-A836CDCD357F}" dt="2019-06-12T07:15:29.942" v="1036" actId="26606"/>
          <ac:spMkLst>
            <pc:docMk/>
            <pc:sldMk cId="1034549098" sldId="261"/>
            <ac:spMk id="63" creationId="{2F84762E-7FCC-4EAF-B9E7-CE7214491E0D}"/>
          </ac:spMkLst>
        </pc:spChg>
        <pc:spChg chg="add del">
          <ac:chgData name="Maxime Larrieu" userId="95283fc6c369e329" providerId="LiveId" clId="{CE807342-C5AD-4532-A56F-A836CDCD357F}" dt="2019-06-11T19:34:06.081" v="50" actId="26606"/>
          <ac:spMkLst>
            <pc:docMk/>
            <pc:sldMk cId="1034549098" sldId="261"/>
            <ac:spMk id="64" creationId="{B3C66B95-C02C-4AB7-AA72-6A30CBA2AC45}"/>
          </ac:spMkLst>
        </pc:spChg>
        <pc:spChg chg="add del">
          <ac:chgData name="Maxime Larrieu" userId="95283fc6c369e329" providerId="LiveId" clId="{CE807342-C5AD-4532-A56F-A836CDCD357F}" dt="2019-06-11T19:38:11.926" v="135" actId="26606"/>
          <ac:spMkLst>
            <pc:docMk/>
            <pc:sldMk cId="1034549098" sldId="261"/>
            <ac:spMk id="67" creationId="{C610D2AE-07EF-436A-9755-AA8DF4B933A4}"/>
          </ac:spMkLst>
        </pc:spChg>
        <pc:spChg chg="add del">
          <ac:chgData name="Maxime Larrieu" userId="95283fc6c369e329" providerId="LiveId" clId="{CE807342-C5AD-4532-A56F-A836CDCD357F}" dt="2019-06-11T19:38:11.926" v="135" actId="26606"/>
          <ac:spMkLst>
            <pc:docMk/>
            <pc:sldMk cId="1034549098" sldId="261"/>
            <ac:spMk id="69" creationId="{CF2D8AD5-434A-4C0E-9F5B-C1AFD645F364}"/>
          </ac:spMkLst>
        </pc:spChg>
        <pc:spChg chg="add del">
          <ac:chgData name="Maxime Larrieu" userId="95283fc6c369e329" providerId="LiveId" clId="{CE807342-C5AD-4532-A56F-A836CDCD357F}" dt="2019-06-11T19:38:11.926" v="135" actId="26606"/>
          <ac:spMkLst>
            <pc:docMk/>
            <pc:sldMk cId="1034549098" sldId="261"/>
            <ac:spMk id="71" creationId="{D7470BBD-5D5D-46A4-BBB1-B97ABEB7711B}"/>
          </ac:spMkLst>
        </pc:spChg>
        <pc:spChg chg="add">
          <ac:chgData name="Maxime Larrieu" userId="95283fc6c369e329" providerId="LiveId" clId="{CE807342-C5AD-4532-A56F-A836CDCD357F}" dt="2019-06-12T07:15:29.942" v="1036" actId="26606"/>
          <ac:spMkLst>
            <pc:docMk/>
            <pc:sldMk cId="1034549098" sldId="261"/>
            <ac:spMk id="73" creationId="{A1038667-0C3F-4764-A24D-DA9D9B474851}"/>
          </ac:spMkLst>
        </pc:spChg>
        <pc:spChg chg="add">
          <ac:chgData name="Maxime Larrieu" userId="95283fc6c369e329" providerId="LiveId" clId="{CE807342-C5AD-4532-A56F-A836CDCD357F}" dt="2019-06-12T07:15:29.942" v="1036" actId="26606"/>
          <ac:spMkLst>
            <pc:docMk/>
            <pc:sldMk cId="1034549098" sldId="261"/>
            <ac:spMk id="74" creationId="{571EEFCA-9235-4BC2-85C3-A4EC6EE57AC4}"/>
          </ac:spMkLst>
        </pc:spChg>
        <pc:grpChg chg="add del">
          <ac:chgData name="Maxime Larrieu" userId="95283fc6c369e329" providerId="LiveId" clId="{CE807342-C5AD-4532-A56F-A836CDCD357F}" dt="2019-06-11T19:33:46.126" v="38" actId="26606"/>
          <ac:grpSpMkLst>
            <pc:docMk/>
            <pc:sldMk cId="1034549098" sldId="261"/>
            <ac:grpSpMk id="28" creationId="{7A865E47-4365-4F21-B8EA-13B2C12BCB98}"/>
          </ac:grpSpMkLst>
        </pc:grpChg>
        <pc:grpChg chg="add del">
          <ac:chgData name="Maxime Larrieu" userId="95283fc6c369e329" providerId="LiveId" clId="{CE807342-C5AD-4532-A56F-A836CDCD357F}" dt="2019-06-11T19:33:58.176" v="44" actId="26606"/>
          <ac:grpSpMkLst>
            <pc:docMk/>
            <pc:sldMk cId="1034549098" sldId="261"/>
            <ac:grpSpMk id="45" creationId="{7A865E47-4365-4F21-B8EA-13B2C12BCB98}"/>
          </ac:grpSpMkLst>
        </pc:grp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1034549098" sldId="261"/>
            <ac:picMk id="12" creationId="{3EAD5E5B-543A-4690-8C75-BACF7FFB40ED}"/>
          </ac:picMkLst>
        </pc:pic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1034549098" sldId="261"/>
            <ac:picMk id="14" creationId="{98739700-980C-4F96-84CD-97157DFE86AE}"/>
          </ac:picMkLst>
        </pc:picChg>
        <pc:picChg chg="add del">
          <ac:chgData name="Maxime Larrieu" userId="95283fc6c369e329" providerId="LiveId" clId="{CE807342-C5AD-4532-A56F-A836CDCD357F}" dt="2019-06-12T07:13:32.465" v="1020" actId="26606"/>
          <ac:picMkLst>
            <pc:docMk/>
            <pc:sldMk cId="1034549098" sldId="261"/>
            <ac:picMk id="20" creationId="{22168383-61F1-4B4D-8895-C195D53FD6F3}"/>
          </ac:picMkLst>
        </pc:picChg>
        <pc:picChg chg="add del">
          <ac:chgData name="Maxime Larrieu" userId="95283fc6c369e329" providerId="LiveId" clId="{CE807342-C5AD-4532-A56F-A836CDCD357F}" dt="2019-06-11T19:33:46.126" v="38" actId="26606"/>
          <ac:picMkLst>
            <pc:docMk/>
            <pc:sldMk cId="1034549098" sldId="261"/>
            <ac:picMk id="23" creationId="{22168383-61F1-4B4D-8895-C195D53FD6F3}"/>
          </ac:picMkLst>
        </pc:picChg>
        <pc:picChg chg="add del">
          <ac:chgData name="Maxime Larrieu" userId="95283fc6c369e329" providerId="LiveId" clId="{CE807342-C5AD-4532-A56F-A836CDCD357F}" dt="2019-06-12T07:14:00.087" v="1026"/>
          <ac:picMkLst>
            <pc:docMk/>
            <pc:sldMk cId="1034549098" sldId="261"/>
            <ac:picMk id="24" creationId="{15291D39-6B03-4BB5-BFC6-CBF11E90BFD6}"/>
          </ac:picMkLst>
        </pc:picChg>
        <pc:picChg chg="add del">
          <ac:chgData name="Maxime Larrieu" userId="95283fc6c369e329" providerId="LiveId" clId="{CE807342-C5AD-4532-A56F-A836CDCD357F}" dt="2019-06-12T07:14:00.087" v="1026"/>
          <ac:picMkLst>
            <pc:docMk/>
            <pc:sldMk cId="1034549098" sldId="261"/>
            <ac:picMk id="29" creationId="{0D58E222-6309-4F79-AC20-9D3C69CD9B16}"/>
          </ac:picMkLst>
        </pc:picChg>
        <pc:picChg chg="add del">
          <ac:chgData name="Maxime Larrieu" userId="95283fc6c369e329" providerId="LiveId" clId="{CE807342-C5AD-4532-A56F-A836CDCD357F}" dt="2019-06-11T19:33:50.279" v="40" actId="26606"/>
          <ac:picMkLst>
            <pc:docMk/>
            <pc:sldMk cId="1034549098" sldId="261"/>
            <ac:picMk id="30" creationId="{6CACDD17-9043-46DF-882D-420365B79C18}"/>
          </ac:picMkLst>
        </pc:picChg>
        <pc:picChg chg="add mod">
          <ac:chgData name="Maxime Larrieu" userId="95283fc6c369e329" providerId="LiveId" clId="{CE807342-C5AD-4532-A56F-A836CDCD357F}" dt="2019-06-12T07:15:38.325" v="1039" actId="1076"/>
          <ac:picMkLst>
            <pc:docMk/>
            <pc:sldMk cId="1034549098" sldId="261"/>
            <ac:picMk id="33" creationId="{22168383-61F1-4B4D-8895-C195D53FD6F3}"/>
          </ac:picMkLst>
        </pc:picChg>
        <pc:picChg chg="add del">
          <ac:chgData name="Maxime Larrieu" userId="95283fc6c369e329" providerId="LiveId" clId="{CE807342-C5AD-4532-A56F-A836CDCD357F}" dt="2019-06-11T19:33:46.126" v="38" actId="26606"/>
          <ac:picMkLst>
            <pc:docMk/>
            <pc:sldMk cId="1034549098" sldId="261"/>
            <ac:picMk id="34" creationId="{D3143E80-C928-46DB-9299-0BD06348A928}"/>
          </ac:picMkLst>
        </pc:picChg>
        <pc:picChg chg="add">
          <ac:chgData name="Maxime Larrieu" userId="95283fc6c369e329" providerId="LiveId" clId="{CE807342-C5AD-4532-A56F-A836CDCD357F}" dt="2019-06-12T07:15:29.942" v="1036" actId="26606"/>
          <ac:picMkLst>
            <pc:docMk/>
            <pc:sldMk cId="1034549098" sldId="261"/>
            <ac:picMk id="35" creationId="{5321D838-2C7E-4177-9DD3-DAC78324A2B2}"/>
          </ac:picMkLst>
        </pc:picChg>
        <pc:picChg chg="add del">
          <ac:chgData name="Maxime Larrieu" userId="95283fc6c369e329" providerId="LiveId" clId="{CE807342-C5AD-4532-A56F-A836CDCD357F}" dt="2019-06-11T19:33:50.279" v="40" actId="26606"/>
          <ac:picMkLst>
            <pc:docMk/>
            <pc:sldMk cId="1034549098" sldId="261"/>
            <ac:picMk id="38" creationId="{E92B246D-47CC-40F8-8DE7-B65D409E945E}"/>
          </ac:picMkLst>
        </pc:picChg>
        <pc:picChg chg="add del">
          <ac:chgData name="Maxime Larrieu" userId="95283fc6c369e329" providerId="LiveId" clId="{CE807342-C5AD-4532-A56F-A836CDCD357F}" dt="2019-06-11T19:33:50.279" v="40" actId="26606"/>
          <ac:picMkLst>
            <pc:docMk/>
            <pc:sldMk cId="1034549098" sldId="261"/>
            <ac:picMk id="40" creationId="{22168383-61F1-4B4D-8895-C195D53FD6F3}"/>
          </ac:picMkLst>
        </pc:picChg>
        <pc:picChg chg="add">
          <ac:chgData name="Maxime Larrieu" userId="95283fc6c369e329" providerId="LiveId" clId="{CE807342-C5AD-4532-A56F-A836CDCD357F}" dt="2019-06-12T07:15:29.942" v="1036" actId="26606"/>
          <ac:picMkLst>
            <pc:docMk/>
            <pc:sldMk cId="1034549098" sldId="261"/>
            <ac:picMk id="41" creationId="{0146E45C-1450-4186-B501-74F221F897A8}"/>
          </ac:picMkLst>
        </pc:picChg>
        <pc:picChg chg="add del">
          <ac:chgData name="Maxime Larrieu" userId="95283fc6c369e329" providerId="LiveId" clId="{CE807342-C5AD-4532-A56F-A836CDCD357F}" dt="2019-06-11T19:33:56.745" v="42" actId="26606"/>
          <ac:picMkLst>
            <pc:docMk/>
            <pc:sldMk cId="1034549098" sldId="261"/>
            <ac:picMk id="43" creationId="{22168383-61F1-4B4D-8895-C195D53FD6F3}"/>
          </ac:picMkLst>
        </pc:picChg>
        <pc:picChg chg="add del">
          <ac:chgData name="Maxime Larrieu" userId="95283fc6c369e329" providerId="LiveId" clId="{CE807342-C5AD-4532-A56F-A836CDCD357F}" dt="2019-06-11T19:33:58.176" v="44" actId="26606"/>
          <ac:picMkLst>
            <pc:docMk/>
            <pc:sldMk cId="1034549098" sldId="261"/>
            <ac:picMk id="48" creationId="{22168383-61F1-4B4D-8895-C195D53FD6F3}"/>
          </ac:picMkLst>
        </pc:picChg>
        <pc:picChg chg="add del">
          <ac:chgData name="Maxime Larrieu" userId="95283fc6c369e329" providerId="LiveId" clId="{CE807342-C5AD-4532-A56F-A836CDCD357F}" dt="2019-06-11T19:33:58.176" v="44" actId="26606"/>
          <ac:picMkLst>
            <pc:docMk/>
            <pc:sldMk cId="1034549098" sldId="261"/>
            <ac:picMk id="50" creationId="{D3143E80-C928-46DB-9299-0BD06348A928}"/>
          </ac:picMkLst>
        </pc:picChg>
        <pc:picChg chg="add">
          <ac:chgData name="Maxime Larrieu" userId="95283fc6c369e329" providerId="LiveId" clId="{CE807342-C5AD-4532-A56F-A836CDCD357F}" dt="2019-06-12T07:15:29.942" v="1036" actId="26606"/>
          <ac:picMkLst>
            <pc:docMk/>
            <pc:sldMk cId="1034549098" sldId="261"/>
            <ac:picMk id="51" creationId="{EEDDA48B-BC04-4915-ADA3-A1A9522EB0D1}"/>
          </ac:picMkLst>
        </pc:picChg>
        <pc:picChg chg="add del">
          <ac:chgData name="Maxime Larrieu" userId="95283fc6c369e329" providerId="LiveId" clId="{CE807342-C5AD-4532-A56F-A836CDCD357F}" dt="2019-06-11T19:34:00.434" v="46" actId="26606"/>
          <ac:picMkLst>
            <pc:docMk/>
            <pc:sldMk cId="1034549098" sldId="261"/>
            <ac:picMk id="53" creationId="{22168383-61F1-4B4D-8895-C195D53FD6F3}"/>
          </ac:picMkLst>
        </pc:picChg>
        <pc:picChg chg="add">
          <ac:chgData name="Maxime Larrieu" userId="95283fc6c369e329" providerId="LiveId" clId="{CE807342-C5AD-4532-A56F-A836CDCD357F}" dt="2019-06-12T07:15:29.942" v="1036" actId="26606"/>
          <ac:picMkLst>
            <pc:docMk/>
            <pc:sldMk cId="1034549098" sldId="261"/>
            <ac:picMk id="54" creationId="{6AC2195B-895A-4535-8ECD-9F5B669C5CA5}"/>
          </ac:picMkLst>
        </pc:picChg>
        <pc:picChg chg="add del">
          <ac:chgData name="Maxime Larrieu" userId="95283fc6c369e329" providerId="LiveId" clId="{CE807342-C5AD-4532-A56F-A836CDCD357F}" dt="2019-06-11T19:34:01.197" v="48" actId="26606"/>
          <ac:picMkLst>
            <pc:docMk/>
            <pc:sldMk cId="1034549098" sldId="261"/>
            <ac:picMk id="55" creationId="{B3F9E774-F054-4892-8E69-C76B2C8545F2}"/>
          </ac:picMkLst>
        </pc:picChg>
        <pc:picChg chg="add del">
          <ac:chgData name="Maxime Larrieu" userId="95283fc6c369e329" providerId="LiveId" clId="{CE807342-C5AD-4532-A56F-A836CDCD357F}" dt="2019-06-11T19:34:01.197" v="48" actId="26606"/>
          <ac:picMkLst>
            <pc:docMk/>
            <pc:sldMk cId="1034549098" sldId="261"/>
            <ac:picMk id="56" creationId="{BEF6A099-2A38-4C66-88FF-FDBCB564E5F8}"/>
          </ac:picMkLst>
        </pc:picChg>
        <pc:picChg chg="add del">
          <ac:chgData name="Maxime Larrieu" userId="95283fc6c369e329" providerId="LiveId" clId="{CE807342-C5AD-4532-A56F-A836CDCD357F}" dt="2019-06-11T19:34:01.197" v="48" actId="26606"/>
          <ac:picMkLst>
            <pc:docMk/>
            <pc:sldMk cId="1034549098" sldId="261"/>
            <ac:picMk id="59" creationId="{3B7E3E62-AACE-4D18-93B3-B4C452E287C4}"/>
          </ac:picMkLst>
        </pc:picChg>
        <pc:picChg chg="add del">
          <ac:chgData name="Maxime Larrieu" userId="95283fc6c369e329" providerId="LiveId" clId="{CE807342-C5AD-4532-A56F-A836CDCD357F}" dt="2019-06-11T19:34:01.197" v="48" actId="26606"/>
          <ac:picMkLst>
            <pc:docMk/>
            <pc:sldMk cId="1034549098" sldId="261"/>
            <ac:picMk id="62" creationId="{22168383-61F1-4B4D-8895-C195D53FD6F3}"/>
          </ac:picMkLst>
        </pc:picChg>
        <pc:picChg chg="add del">
          <ac:chgData name="Maxime Larrieu" userId="95283fc6c369e329" providerId="LiveId" clId="{CE807342-C5AD-4532-A56F-A836CDCD357F}" dt="2019-06-11T19:34:06.081" v="50" actId="26606"/>
          <ac:picMkLst>
            <pc:docMk/>
            <pc:sldMk cId="1034549098" sldId="261"/>
            <ac:picMk id="65" creationId="{22168383-61F1-4B4D-8895-C195D53FD6F3}"/>
          </ac:picMkLst>
        </pc:picChg>
        <pc:picChg chg="add">
          <ac:chgData name="Maxime Larrieu" userId="95283fc6c369e329" providerId="LiveId" clId="{CE807342-C5AD-4532-A56F-A836CDCD357F}" dt="2019-06-12T07:15:29.942" v="1036" actId="26606"/>
          <ac:picMkLst>
            <pc:docMk/>
            <pc:sldMk cId="1034549098" sldId="261"/>
            <ac:picMk id="66" creationId="{927A1389-2A5D-4886-AD82-F213767E673F}"/>
          </ac:picMkLst>
        </pc:picChg>
        <pc:picChg chg="add del">
          <ac:chgData name="Maxime Larrieu" userId="95283fc6c369e329" providerId="LiveId" clId="{CE807342-C5AD-4532-A56F-A836CDCD357F}" dt="2019-06-11T19:38:11.926" v="135" actId="26606"/>
          <ac:picMkLst>
            <pc:docMk/>
            <pc:sldMk cId="1034549098" sldId="261"/>
            <ac:picMk id="68" creationId="{6CACDD17-9043-46DF-882D-420365B79C18}"/>
          </ac:picMkLst>
        </pc:picChg>
        <pc:picChg chg="add del">
          <ac:chgData name="Maxime Larrieu" userId="95283fc6c369e329" providerId="LiveId" clId="{CE807342-C5AD-4532-A56F-A836CDCD357F}" dt="2019-06-11T19:38:11.926" v="135" actId="26606"/>
          <ac:picMkLst>
            <pc:docMk/>
            <pc:sldMk cId="1034549098" sldId="261"/>
            <ac:picMk id="70" creationId="{E92B246D-47CC-40F8-8DE7-B65D409E945E}"/>
          </ac:picMkLst>
        </pc:picChg>
        <pc:picChg chg="add del">
          <ac:chgData name="Maxime Larrieu" userId="95283fc6c369e329" providerId="LiveId" clId="{CE807342-C5AD-4532-A56F-A836CDCD357F}" dt="2019-06-11T19:38:11.926" v="135" actId="26606"/>
          <ac:picMkLst>
            <pc:docMk/>
            <pc:sldMk cId="1034549098" sldId="261"/>
            <ac:picMk id="72" creationId="{22168383-61F1-4B4D-8895-C195D53FD6F3}"/>
          </ac:picMkLst>
        </pc:picChg>
      </pc:sldChg>
      <pc:sldChg chg="modSp add del">
        <pc:chgData name="Maxime Larrieu" userId="95283fc6c369e329" providerId="LiveId" clId="{CE807342-C5AD-4532-A56F-A836CDCD357F}" dt="2019-06-11T19:38:11.906" v="134"/>
        <pc:sldMkLst>
          <pc:docMk/>
          <pc:sldMk cId="496731319" sldId="262"/>
        </pc:sldMkLst>
        <pc:spChg chg="mod">
          <ac:chgData name="Maxime Larrieu" userId="95283fc6c369e329" providerId="LiveId" clId="{CE807342-C5AD-4532-A56F-A836CDCD357F}" dt="2019-06-11T19:38:11.789" v="133" actId="20577"/>
          <ac:spMkLst>
            <pc:docMk/>
            <pc:sldMk cId="496731319" sldId="262"/>
            <ac:spMk id="3" creationId="{8206DAD6-9D49-48E1-B22A-6D48D1E67441}"/>
          </ac:spMkLst>
        </pc:spChg>
      </pc:sldChg>
      <pc:sldChg chg="add del">
        <pc:chgData name="Maxime Larrieu" userId="95283fc6c369e329" providerId="LiveId" clId="{CE807342-C5AD-4532-A56F-A836CDCD357F}" dt="2019-06-11T20:03:52.015" v="686" actId="2696"/>
        <pc:sldMkLst>
          <pc:docMk/>
          <pc:sldMk cId="717056526" sldId="262"/>
        </pc:sldMkLst>
      </pc:sldChg>
      <pc:sldChg chg="add del">
        <pc:chgData name="Maxime Larrieu" userId="95283fc6c369e329" providerId="LiveId" clId="{CE807342-C5AD-4532-A56F-A836CDCD357F}" dt="2019-06-11T20:04:04.131" v="688" actId="2696"/>
        <pc:sldMkLst>
          <pc:docMk/>
          <pc:sldMk cId="1737299268" sldId="262"/>
        </pc:sldMkLst>
      </pc:sldChg>
      <pc:sldChg chg="addSp delSp modSp add modAnim">
        <pc:chgData name="Maxime Larrieu" userId="95283fc6c369e329" providerId="LiveId" clId="{CE807342-C5AD-4532-A56F-A836CDCD357F}" dt="2019-06-12T11:15:26.783" v="1139"/>
        <pc:sldMkLst>
          <pc:docMk/>
          <pc:sldMk cId="3833090294" sldId="262"/>
        </pc:sldMkLst>
        <pc:spChg chg="del">
          <ac:chgData name="Maxime Larrieu" userId="95283fc6c369e329" providerId="LiveId" clId="{CE807342-C5AD-4532-A56F-A836CDCD357F}" dt="2019-06-11T20:04:14.189" v="691" actId="478"/>
          <ac:spMkLst>
            <pc:docMk/>
            <pc:sldMk cId="3833090294" sldId="262"/>
            <ac:spMk id="2" creationId="{CA6A31E8-F8F0-478A-8417-5085E1069FAC}"/>
          </ac:spMkLst>
        </pc:spChg>
        <pc:spChg chg="del">
          <ac:chgData name="Maxime Larrieu" userId="95283fc6c369e329" providerId="LiveId" clId="{CE807342-C5AD-4532-A56F-A836CDCD357F}" dt="2019-06-11T20:04:12.278" v="690" actId="478"/>
          <ac:spMkLst>
            <pc:docMk/>
            <pc:sldMk cId="3833090294" sldId="262"/>
            <ac:spMk id="3" creationId="{8C61F383-F500-4BE1-8FA2-2BC072684A90}"/>
          </ac:spMkLst>
        </pc:spChg>
        <pc:spChg chg="add del mod">
          <ac:chgData name="Maxime Larrieu" userId="95283fc6c369e329" providerId="LiveId" clId="{CE807342-C5AD-4532-A56F-A836CDCD357F}" dt="2019-06-11T20:04:35.321" v="694" actId="478"/>
          <ac:spMkLst>
            <pc:docMk/>
            <pc:sldMk cId="3833090294" sldId="262"/>
            <ac:spMk id="4" creationId="{F3C66218-5DEA-4D42-889D-A902FEE29E24}"/>
          </ac:spMkLst>
        </pc:spChg>
        <pc:spChg chg="add mod">
          <ac:chgData name="Maxime Larrieu" userId="95283fc6c369e329" providerId="LiveId" clId="{CE807342-C5AD-4532-A56F-A836CDCD357F}" dt="2019-06-11T20:06:02.591" v="716" actId="1076"/>
          <ac:spMkLst>
            <pc:docMk/>
            <pc:sldMk cId="3833090294" sldId="262"/>
            <ac:spMk id="5" creationId="{1956AEB7-2370-4F62-A03A-CDA341668C87}"/>
          </ac:spMkLst>
        </pc:spChg>
        <pc:spChg chg="add mod">
          <ac:chgData name="Maxime Larrieu" userId="95283fc6c369e329" providerId="LiveId" clId="{CE807342-C5AD-4532-A56F-A836CDCD357F}" dt="2019-06-11T20:07:11.181" v="755" actId="1076"/>
          <ac:spMkLst>
            <pc:docMk/>
            <pc:sldMk cId="3833090294" sldId="262"/>
            <ac:spMk id="6" creationId="{5649BB00-E37B-44C0-9122-8A570A2D7B65}"/>
          </ac:spMkLst>
        </pc:spChg>
        <pc:picChg chg="add mod">
          <ac:chgData name="Maxime Larrieu" userId="95283fc6c369e329" providerId="LiveId" clId="{CE807342-C5AD-4532-A56F-A836CDCD357F}" dt="2019-06-11T20:09:11.678" v="760" actId="1076"/>
          <ac:picMkLst>
            <pc:docMk/>
            <pc:sldMk cId="3833090294" sldId="262"/>
            <ac:picMk id="8" creationId="{AFE7463C-6FB2-4B0A-813F-7448777B6D93}"/>
          </ac:picMkLst>
        </pc:picChg>
      </pc:sldChg>
      <pc:sldChg chg="addSp delSp add del delDesignElem">
        <pc:chgData name="Maxime Larrieu" userId="95283fc6c369e329" providerId="LiveId" clId="{CE807342-C5AD-4532-A56F-A836CDCD357F}" dt="2019-06-11T20:02:01.280" v="677" actId="2696"/>
        <pc:sldMkLst>
          <pc:docMk/>
          <pc:sldMk cId="4177821332" sldId="262"/>
        </pc:sldMkLst>
        <pc:spChg chg="add del">
          <ac:chgData name="Maxime Larrieu" userId="95283fc6c369e329" providerId="LiveId" clId="{CE807342-C5AD-4532-A56F-A836CDCD357F}" dt="2019-06-11T20:01:56.354" v="676"/>
          <ac:spMkLst>
            <pc:docMk/>
            <pc:sldMk cId="4177821332" sldId="262"/>
            <ac:spMk id="278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20:01:56.354" v="676"/>
          <ac:spMkLst>
            <pc:docMk/>
            <pc:sldMk cId="4177821332" sldId="262"/>
            <ac:spMk id="280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20:01:56.354" v="676"/>
          <ac:spMkLst>
            <pc:docMk/>
            <pc:sldMk cId="4177821332" sldId="262"/>
            <ac:spMk id="282" creationId="{2DCAE5CF-5D29-4779-83E1-BDB64E4F30E5}"/>
          </ac:spMkLst>
        </pc:spChg>
        <pc:picChg chg="add del">
          <ac:chgData name="Maxime Larrieu" userId="95283fc6c369e329" providerId="LiveId" clId="{CE807342-C5AD-4532-A56F-A836CDCD357F}" dt="2019-06-11T20:01:56.354" v="676"/>
          <ac:picMkLst>
            <pc:docMk/>
            <pc:sldMk cId="4177821332" sldId="262"/>
            <ac:picMk id="279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20:01:56.354" v="676"/>
          <ac:picMkLst>
            <pc:docMk/>
            <pc:sldMk cId="4177821332" sldId="262"/>
            <ac:picMk id="281" creationId="{3992EB33-38E1-4175-8EE2-9BB8CC159C7B}"/>
          </ac:picMkLst>
        </pc:picChg>
      </pc:sldChg>
      <pc:sldChg chg="addSp delSp modSp add modAnim">
        <pc:chgData name="Maxime Larrieu" userId="95283fc6c369e329" providerId="LiveId" clId="{CE807342-C5AD-4532-A56F-A836CDCD357F}" dt="2019-06-12T11:32:37.846" v="1180" actId="1076"/>
        <pc:sldMkLst>
          <pc:docMk/>
          <pc:sldMk cId="2000294467" sldId="263"/>
        </pc:sldMkLst>
        <pc:spChg chg="mod">
          <ac:chgData name="Maxime Larrieu" userId="95283fc6c369e329" providerId="LiveId" clId="{CE807342-C5AD-4532-A56F-A836CDCD357F}" dt="2019-06-11T20:10:39.304" v="783" actId="1076"/>
          <ac:spMkLst>
            <pc:docMk/>
            <pc:sldMk cId="2000294467" sldId="263"/>
            <ac:spMk id="2" creationId="{94E12B98-E2EE-4661-BD94-058F478AE1E4}"/>
          </ac:spMkLst>
        </pc:spChg>
        <pc:spChg chg="mod">
          <ac:chgData name="Maxime Larrieu" userId="95283fc6c369e329" providerId="LiveId" clId="{CE807342-C5AD-4532-A56F-A836CDCD357F}" dt="2019-06-11T20:28:08.203" v="892" actId="1076"/>
          <ac:spMkLst>
            <pc:docMk/>
            <pc:sldMk cId="2000294467" sldId="263"/>
            <ac:spMk id="3" creationId="{00F47C01-C2FB-4F71-BFB4-E0BAD7070306}"/>
          </ac:spMkLst>
        </pc:spChg>
        <pc:spChg chg="del">
          <ac:chgData name="Maxime Larrieu" userId="95283fc6c369e329" providerId="LiveId" clId="{CE807342-C5AD-4532-A56F-A836CDCD357F}" dt="2019-06-11T20:14:04.060" v="784" actId="931"/>
          <ac:spMkLst>
            <pc:docMk/>
            <pc:sldMk cId="2000294467" sldId="263"/>
            <ac:spMk id="4" creationId="{E08E833F-3196-4860-A6A1-BFE2C9A973AA}"/>
          </ac:spMkLst>
        </pc:spChg>
        <pc:spChg chg="mod">
          <ac:chgData name="Maxime Larrieu" userId="95283fc6c369e329" providerId="LiveId" clId="{CE807342-C5AD-4532-A56F-A836CDCD357F}" dt="2019-06-11T20:15:02.127" v="860" actId="1076"/>
          <ac:spMkLst>
            <pc:docMk/>
            <pc:sldMk cId="2000294467" sldId="263"/>
            <ac:spMk id="5" creationId="{D0606CFD-0851-4EB7-817F-CBE536088769}"/>
          </ac:spMkLst>
        </pc:spChg>
        <pc:spChg chg="del">
          <ac:chgData name="Maxime Larrieu" userId="95283fc6c369e329" providerId="LiveId" clId="{CE807342-C5AD-4532-A56F-A836CDCD357F}" dt="2019-06-11T20:14:10.329" v="787" actId="931"/>
          <ac:spMkLst>
            <pc:docMk/>
            <pc:sldMk cId="2000294467" sldId="263"/>
            <ac:spMk id="6" creationId="{54088231-A67F-492D-8D8C-5D4039F11ECC}"/>
          </ac:spMkLst>
        </pc:spChg>
        <pc:picChg chg="add mod">
          <ac:chgData name="Maxime Larrieu" userId="95283fc6c369e329" providerId="LiveId" clId="{CE807342-C5AD-4532-A56F-A836CDCD357F}" dt="2019-06-12T11:32:27.136" v="1177" actId="1076"/>
          <ac:picMkLst>
            <pc:docMk/>
            <pc:sldMk cId="2000294467" sldId="263"/>
            <ac:picMk id="8" creationId="{726977BC-330E-4F90-8944-CE0CC32A453E}"/>
          </ac:picMkLst>
        </pc:picChg>
        <pc:picChg chg="add mod">
          <ac:chgData name="Maxime Larrieu" userId="95283fc6c369e329" providerId="LiveId" clId="{CE807342-C5AD-4532-A56F-A836CDCD357F}" dt="2019-06-12T11:32:37.846" v="1180" actId="1076"/>
          <ac:picMkLst>
            <pc:docMk/>
            <pc:sldMk cId="2000294467" sldId="263"/>
            <ac:picMk id="10" creationId="{D501D0F8-0B29-43C5-AB3D-E4E88427C3AD}"/>
          </ac:picMkLst>
        </pc:picChg>
      </pc:sldChg>
      <pc:sldChg chg="addSp delSp modSp add mod setBg modAnim delDesignElem">
        <pc:chgData name="Maxime Larrieu" userId="95283fc6c369e329" providerId="LiveId" clId="{CE807342-C5AD-4532-A56F-A836CDCD357F}" dt="2019-06-12T11:17:01.966" v="1157"/>
        <pc:sldMkLst>
          <pc:docMk/>
          <pc:sldMk cId="1205483759" sldId="264"/>
        </pc:sldMkLst>
        <pc:spChg chg="del mod ord">
          <ac:chgData name="Maxime Larrieu" userId="95283fc6c369e329" providerId="LiveId" clId="{CE807342-C5AD-4532-A56F-A836CDCD357F}" dt="2019-06-12T11:16:53.508" v="1154" actId="478"/>
          <ac:spMkLst>
            <pc:docMk/>
            <pc:sldMk cId="1205483759" sldId="264"/>
            <ac:spMk id="2" creationId="{499402AA-75CA-4F08-8295-6EA821CF6133}"/>
          </ac:spMkLst>
        </pc:spChg>
        <pc:spChg chg="del mod">
          <ac:chgData name="Maxime Larrieu" userId="95283fc6c369e329" providerId="LiveId" clId="{CE807342-C5AD-4532-A56F-A836CDCD357F}" dt="2019-06-11T21:37:30.592" v="969" actId="478"/>
          <ac:spMkLst>
            <pc:docMk/>
            <pc:sldMk cId="1205483759" sldId="264"/>
            <ac:spMk id="3" creationId="{5D61B6CE-8451-4199-825B-E90B0C43B5D0}"/>
          </ac:spMkLst>
        </pc:spChg>
        <pc:spChg chg="add del mod">
          <ac:chgData name="Maxime Larrieu" userId="95283fc6c369e329" providerId="LiveId" clId="{CE807342-C5AD-4532-A56F-A836CDCD357F}" dt="2019-06-12T07:14:28.049" v="1028" actId="478"/>
          <ac:spMkLst>
            <pc:docMk/>
            <pc:sldMk cId="1205483759" sldId="264"/>
            <ac:spMk id="3" creationId="{81E5BF93-969B-48EF-BC00-EB564E887E16}"/>
          </ac:spMkLst>
        </pc:spChg>
        <pc:spChg chg="add mod">
          <ac:chgData name="Maxime Larrieu" userId="95283fc6c369e329" providerId="LiveId" clId="{CE807342-C5AD-4532-A56F-A836CDCD357F}" dt="2019-06-12T07:14:41.391" v="1029" actId="1076"/>
          <ac:spMkLst>
            <pc:docMk/>
            <pc:sldMk cId="1205483759" sldId="264"/>
            <ac:spMk id="4" creationId="{31F387AC-978D-4AC8-9AF5-9703D8DDF523}"/>
          </ac:spMkLst>
        </pc:spChg>
        <pc:spChg chg="add mod">
          <ac:chgData name="Maxime Larrieu" userId="95283fc6c369e329" providerId="LiveId" clId="{CE807342-C5AD-4532-A56F-A836CDCD357F}" dt="2019-06-12T07:15:08.536" v="1035" actId="1076"/>
          <ac:spMkLst>
            <pc:docMk/>
            <pc:sldMk cId="1205483759" sldId="264"/>
            <ac:spMk id="5" creationId="{32E712EF-82B9-4CC4-9239-B65F20B0A197}"/>
          </ac:spMkLst>
        </pc:spChg>
        <pc:spChg chg="add del">
          <ac:chgData name="Maxime Larrieu" userId="95283fc6c369e329" providerId="LiveId" clId="{CE807342-C5AD-4532-A56F-A836CDCD357F}" dt="2019-06-11T21:08:02.198" v="926" actId="26606"/>
          <ac:spMkLst>
            <pc:docMk/>
            <pc:sldMk cId="1205483759" sldId="264"/>
            <ac:spMk id="8" creationId="{2E64DAFB-AD9A-4E52-B026-8641CCD677AE}"/>
          </ac:spMkLst>
        </pc:spChg>
        <pc:spChg chg="add del">
          <ac:chgData name="Maxime Larrieu" userId="95283fc6c369e329" providerId="LiveId" clId="{CE807342-C5AD-4532-A56F-A836CDCD357F}" dt="2019-06-11T21:08:02.198" v="926" actId="26606"/>
          <ac:spMkLst>
            <pc:docMk/>
            <pc:sldMk cId="1205483759" sldId="264"/>
            <ac:spMk id="16" creationId="{CD6B57F6-C734-4FDA-9495-94E602DC54E6}"/>
          </ac:spMkLst>
        </pc:spChg>
        <pc:spChg chg="add del">
          <ac:chgData name="Maxime Larrieu" userId="95283fc6c369e329" providerId="LiveId" clId="{CE807342-C5AD-4532-A56F-A836CDCD357F}" dt="2019-06-11T21:08:02.198" v="926" actId="26606"/>
          <ac:spMkLst>
            <pc:docMk/>
            <pc:sldMk cId="1205483759" sldId="264"/>
            <ac:spMk id="18" creationId="{D6C984CB-7FE4-4AD0-8CF7-11AD5573699D}"/>
          </ac:spMkLst>
        </pc:spChg>
        <pc:spChg chg="add del">
          <ac:chgData name="Maxime Larrieu" userId="95283fc6c369e329" providerId="LiveId" clId="{CE807342-C5AD-4532-A56F-A836CDCD357F}" dt="2019-06-11T21:08:09.427" v="928" actId="26606"/>
          <ac:spMkLst>
            <pc:docMk/>
            <pc:sldMk cId="1205483759" sldId="264"/>
            <ac:spMk id="21" creationId="{EC45AD9C-F21B-4046-AF68-07A246947920}"/>
          </ac:spMkLst>
        </pc:spChg>
        <pc:spChg chg="add del">
          <ac:chgData name="Maxime Larrieu" userId="95283fc6c369e329" providerId="LiveId" clId="{CE807342-C5AD-4532-A56F-A836CDCD357F}" dt="2019-06-11T21:08:09.427" v="928" actId="26606"/>
          <ac:spMkLst>
            <pc:docMk/>
            <pc:sldMk cId="1205483759" sldId="264"/>
            <ac:spMk id="22" creationId="{DF550B33-5759-49FD-90FC-11EA4ED58187}"/>
          </ac:spMkLst>
        </pc:spChg>
        <pc:spChg chg="add del">
          <ac:chgData name="Maxime Larrieu" userId="95283fc6c369e329" providerId="LiveId" clId="{CE807342-C5AD-4532-A56F-A836CDCD357F}" dt="2019-06-11T21:08:09.427" v="928" actId="26606"/>
          <ac:spMkLst>
            <pc:docMk/>
            <pc:sldMk cId="1205483759" sldId="264"/>
            <ac:spMk id="25" creationId="{ABC72B1C-D4EE-45CF-A99C-0AD017C4167E}"/>
          </ac:spMkLst>
        </pc:spChg>
        <pc:spChg chg="add del">
          <ac:chgData name="Maxime Larrieu" userId="95283fc6c369e329" providerId="LiveId" clId="{CE807342-C5AD-4532-A56F-A836CDCD357F}" dt="2019-06-11T21:08:09.427" v="928" actId="26606"/>
          <ac:spMkLst>
            <pc:docMk/>
            <pc:sldMk cId="1205483759" sldId="264"/>
            <ac:spMk id="27" creationId="{A5B2FDF3-1FF8-4FBF-842A-4EA5719F3473}"/>
          </ac:spMkLst>
        </pc:spChg>
        <pc:spChg chg="add del">
          <ac:chgData name="Maxime Larrieu" userId="95283fc6c369e329" providerId="LiveId" clId="{CE807342-C5AD-4532-A56F-A836CDCD357F}" dt="2019-06-11T21:29:46.544" v="930" actId="26606"/>
          <ac:spMkLst>
            <pc:docMk/>
            <pc:sldMk cId="1205483759" sldId="264"/>
            <ac:spMk id="29" creationId="{C7F36C09-16BA-4141-A705-C6B5B5A40BF4}"/>
          </ac:spMkLst>
        </pc:spChg>
        <pc:spChg chg="add del">
          <ac:chgData name="Maxime Larrieu" userId="95283fc6c369e329" providerId="LiveId" clId="{CE807342-C5AD-4532-A56F-A836CDCD357F}" dt="2019-06-11T21:29:46.544" v="930" actId="26606"/>
          <ac:spMkLst>
            <pc:docMk/>
            <pc:sldMk cId="1205483759" sldId="264"/>
            <ac:spMk id="31" creationId="{460C2540-36DC-4C0A-A9C0-231ED365DC32}"/>
          </ac:spMkLst>
        </pc:spChg>
        <pc:spChg chg="add del">
          <ac:chgData name="Maxime Larrieu" userId="95283fc6c369e329" providerId="LiveId" clId="{CE807342-C5AD-4532-A56F-A836CDCD357F}" dt="2019-06-12T07:12:50.916" v="1017"/>
          <ac:spMkLst>
            <pc:docMk/>
            <pc:sldMk cId="1205483759" sldId="264"/>
            <ac:spMk id="33" creationId="{F93BE068-EB49-4EE8-B342-7FF888A46885}"/>
          </ac:spMkLst>
        </pc:spChg>
        <pc:spChg chg="add del">
          <ac:chgData name="Maxime Larrieu" userId="95283fc6c369e329" providerId="LiveId" clId="{CE807342-C5AD-4532-A56F-A836CDCD357F}" dt="2019-06-12T07:12:50.916" v="1017"/>
          <ac:spMkLst>
            <pc:docMk/>
            <pc:sldMk cId="1205483759" sldId="264"/>
            <ac:spMk id="35" creationId="{80C94170-18D0-486D-BF90-C5D8F24654BE}"/>
          </ac:spMkLst>
        </pc:spChg>
        <pc:spChg chg="add del">
          <ac:chgData name="Maxime Larrieu" userId="95283fc6c369e329" providerId="LiveId" clId="{CE807342-C5AD-4532-A56F-A836CDCD357F}" dt="2019-06-12T07:12:50.916" v="1017"/>
          <ac:spMkLst>
            <pc:docMk/>
            <pc:sldMk cId="1205483759" sldId="264"/>
            <ac:spMk id="36" creationId="{92F0C59B-04F6-4625-98E1-3A5809FD1D87}"/>
          </ac:spMkLst>
        </pc:spChg>
        <pc:spChg chg="add del">
          <ac:chgData name="Maxime Larrieu" userId="95283fc6c369e329" providerId="LiveId" clId="{CE807342-C5AD-4532-A56F-A836CDCD357F}" dt="2019-06-12T07:12:50.916" v="1017"/>
          <ac:spMkLst>
            <pc:docMk/>
            <pc:sldMk cId="1205483759" sldId="264"/>
            <ac:spMk id="37" creationId="{E94F92A3-106C-4644-B506-76132863E439}"/>
          </ac:spMkLst>
        </pc:spChg>
        <pc:spChg chg="add del">
          <ac:chgData name="Maxime Larrieu" userId="95283fc6c369e329" providerId="LiveId" clId="{CE807342-C5AD-4532-A56F-A836CDCD357F}" dt="2019-06-12T07:12:50.916" v="1017"/>
          <ac:spMkLst>
            <pc:docMk/>
            <pc:sldMk cId="1205483759" sldId="264"/>
            <ac:spMk id="38" creationId="{39D9C4DB-091C-47D0-BDA8-3375FF9989B1}"/>
          </ac:spMkLst>
        </pc:spChg>
        <pc:picChg chg="add del mod">
          <ac:chgData name="Maxime Larrieu" userId="95283fc6c369e329" providerId="LiveId" clId="{CE807342-C5AD-4532-A56F-A836CDCD357F}" dt="2019-06-11T21:38:02.005" v="976" actId="478"/>
          <ac:picMkLst>
            <pc:docMk/>
            <pc:sldMk cId="1205483759" sldId="264"/>
            <ac:picMk id="6" creationId="{2F501922-6D3D-4E8A-8EEB-E89B3D9E79F5}"/>
          </ac:picMkLst>
        </pc:picChg>
        <pc:picChg chg="add del mod">
          <ac:chgData name="Maxime Larrieu" userId="95283fc6c369e329" providerId="LiveId" clId="{CE807342-C5AD-4532-A56F-A836CDCD357F}" dt="2019-06-11T21:38:02.005" v="976" actId="478"/>
          <ac:picMkLst>
            <pc:docMk/>
            <pc:sldMk cId="1205483759" sldId="264"/>
            <ac:picMk id="9" creationId="{65C747E7-E608-450C-97D2-D2FF3BCBC320}"/>
          </ac:picMkLst>
        </pc:picChg>
        <pc:picChg chg="add del">
          <ac:chgData name="Maxime Larrieu" userId="95283fc6c369e329" providerId="LiveId" clId="{CE807342-C5AD-4532-A56F-A836CDCD357F}" dt="2019-06-11T21:08:02.198" v="926" actId="26606"/>
          <ac:picMkLst>
            <pc:docMk/>
            <pc:sldMk cId="1205483759" sldId="264"/>
            <ac:picMk id="10" creationId="{23B1C8FC-E1FE-470B-AB3B-D4B1D8C9DEC8}"/>
          </ac:picMkLst>
        </pc:picChg>
        <pc:picChg chg="add del">
          <ac:chgData name="Maxime Larrieu" userId="95283fc6c369e329" providerId="LiveId" clId="{CE807342-C5AD-4532-A56F-A836CDCD357F}" dt="2019-06-11T21:08:02.198" v="926" actId="26606"/>
          <ac:picMkLst>
            <pc:docMk/>
            <pc:sldMk cId="1205483759" sldId="264"/>
            <ac:picMk id="12" creationId="{56ED1086-4FBF-41E3-B23D-0AF086E76F1B}"/>
          </ac:picMkLst>
        </pc:picChg>
        <pc:picChg chg="add mod">
          <ac:chgData name="Maxime Larrieu" userId="95283fc6c369e329" providerId="LiveId" clId="{CE807342-C5AD-4532-A56F-A836CDCD357F}" dt="2019-06-11T21:38:48.671" v="987" actId="14100"/>
          <ac:picMkLst>
            <pc:docMk/>
            <pc:sldMk cId="1205483759" sldId="264"/>
            <ac:picMk id="13" creationId="{7B664CBE-6CB4-4046-9573-F5D3A5CFC56B}"/>
          </ac:picMkLst>
        </pc:picChg>
        <pc:picChg chg="add del">
          <ac:chgData name="Maxime Larrieu" userId="95283fc6c369e329" providerId="LiveId" clId="{CE807342-C5AD-4532-A56F-A836CDCD357F}" dt="2019-06-11T21:08:02.198" v="926" actId="26606"/>
          <ac:picMkLst>
            <pc:docMk/>
            <pc:sldMk cId="1205483759" sldId="264"/>
            <ac:picMk id="14" creationId="{8900C04C-9973-40F3-8121-55AC6A47263E}"/>
          </ac:picMkLst>
        </pc:picChg>
        <pc:picChg chg="add mod">
          <ac:chgData name="Maxime Larrieu" userId="95283fc6c369e329" providerId="LiveId" clId="{CE807342-C5AD-4532-A56F-A836CDCD357F}" dt="2019-06-11T21:38:53.035" v="988" actId="14100"/>
          <ac:picMkLst>
            <pc:docMk/>
            <pc:sldMk cId="1205483759" sldId="264"/>
            <ac:picMk id="17" creationId="{7E97E8C6-45D2-43F8-A296-DA25CFA61E51}"/>
          </ac:picMkLst>
        </pc:picChg>
        <pc:picChg chg="add del">
          <ac:chgData name="Maxime Larrieu" userId="95283fc6c369e329" providerId="LiveId" clId="{CE807342-C5AD-4532-A56F-A836CDCD357F}" dt="2019-06-11T21:08:09.427" v="928" actId="26606"/>
          <ac:picMkLst>
            <pc:docMk/>
            <pc:sldMk cId="1205483759" sldId="264"/>
            <ac:picMk id="20" creationId="{6389DEC8-49B8-4778-BB47-FF48E8C5B6CF}"/>
          </ac:picMkLst>
        </pc:picChg>
        <pc:picChg chg="add del">
          <ac:chgData name="Maxime Larrieu" userId="95283fc6c369e329" providerId="LiveId" clId="{CE807342-C5AD-4532-A56F-A836CDCD357F}" dt="2019-06-11T21:08:09.427" v="928" actId="26606"/>
          <ac:picMkLst>
            <pc:docMk/>
            <pc:sldMk cId="1205483759" sldId="264"/>
            <ac:picMk id="23" creationId="{85F5BD6E-AB48-4A2D-AA03-D787D54FAF0E}"/>
          </ac:picMkLst>
        </pc:picChg>
        <pc:picChg chg="add del">
          <ac:chgData name="Maxime Larrieu" userId="95283fc6c369e329" providerId="LiveId" clId="{CE807342-C5AD-4532-A56F-A836CDCD357F}" dt="2019-06-11T21:08:09.427" v="928" actId="26606"/>
          <ac:picMkLst>
            <pc:docMk/>
            <pc:sldMk cId="1205483759" sldId="264"/>
            <ac:picMk id="24" creationId="{3221115A-B66A-4D35-9D9F-97A91D887F0A}"/>
          </ac:picMkLst>
        </pc:picChg>
        <pc:picChg chg="add del">
          <ac:chgData name="Maxime Larrieu" userId="95283fc6c369e329" providerId="LiveId" clId="{CE807342-C5AD-4532-A56F-A836CDCD357F}" dt="2019-06-11T21:08:09.427" v="928" actId="26606"/>
          <ac:picMkLst>
            <pc:docMk/>
            <pc:sldMk cId="1205483759" sldId="264"/>
            <ac:picMk id="26" creationId="{38AB44AF-E52F-46C5-8C2C-8487AC8B1B65}"/>
          </ac:picMkLst>
        </pc:picChg>
        <pc:picChg chg="add del">
          <ac:chgData name="Maxime Larrieu" userId="95283fc6c369e329" providerId="LiveId" clId="{CE807342-C5AD-4532-A56F-A836CDCD357F}" dt="2019-06-11T21:29:46.544" v="930" actId="26606"/>
          <ac:picMkLst>
            <pc:docMk/>
            <pc:sldMk cId="1205483759" sldId="264"/>
            <ac:picMk id="30" creationId="{C9CE521D-42CE-4CD9-AFFE-37255AC0A649}"/>
          </ac:picMkLst>
        </pc:picChg>
        <pc:picChg chg="add del">
          <ac:chgData name="Maxime Larrieu" userId="95283fc6c369e329" providerId="LiveId" clId="{CE807342-C5AD-4532-A56F-A836CDCD357F}" dt="2019-06-12T07:12:50.916" v="1017"/>
          <ac:picMkLst>
            <pc:docMk/>
            <pc:sldMk cId="1205483759" sldId="264"/>
            <ac:picMk id="34" creationId="{C1B05C9B-60E1-40F3-BB02-7DAF0B1F01AB}"/>
          </ac:picMkLst>
        </pc:picChg>
      </pc:sldChg>
      <pc:sldChg chg="addSp modSp add modAnim">
        <pc:chgData name="Maxime Larrieu" userId="95283fc6c369e329" providerId="LiveId" clId="{CE807342-C5AD-4532-A56F-A836CDCD357F}" dt="2019-06-12T11:17:24.793" v="1164"/>
        <pc:sldMkLst>
          <pc:docMk/>
          <pc:sldMk cId="373934706" sldId="265"/>
        </pc:sldMkLst>
        <pc:spChg chg="mod">
          <ac:chgData name="Maxime Larrieu" userId="95283fc6c369e329" providerId="LiveId" clId="{CE807342-C5AD-4532-A56F-A836CDCD357F}" dt="2019-06-11T21:42:10.077" v="1015" actId="20577"/>
          <ac:spMkLst>
            <pc:docMk/>
            <pc:sldMk cId="373934706" sldId="265"/>
            <ac:spMk id="2" creationId="{A5A62B57-B218-4569-8BBE-2605D7FE2BE3}"/>
          </ac:spMkLst>
        </pc:spChg>
        <pc:picChg chg="add mod ord">
          <ac:chgData name="Maxime Larrieu" userId="95283fc6c369e329" providerId="LiveId" clId="{CE807342-C5AD-4532-A56F-A836CDCD357F}" dt="2019-06-12T11:10:52.264" v="1071" actId="166"/>
          <ac:picMkLst>
            <pc:docMk/>
            <pc:sldMk cId="373934706" sldId="265"/>
            <ac:picMk id="4" creationId="{83059F1A-C14A-4F1B-ADE5-BC5F781AA0F5}"/>
          </ac:picMkLst>
        </pc:picChg>
        <pc:picChg chg="add mod ord">
          <ac:chgData name="Maxime Larrieu" userId="95283fc6c369e329" providerId="LiveId" clId="{CE807342-C5AD-4532-A56F-A836CDCD357F}" dt="2019-06-12T11:10:48.729" v="1070" actId="166"/>
          <ac:picMkLst>
            <pc:docMk/>
            <pc:sldMk cId="373934706" sldId="265"/>
            <ac:picMk id="6" creationId="{5EB95EBB-CEA7-4E5B-84E7-DE40A72E33E3}"/>
          </ac:picMkLst>
        </pc:picChg>
        <pc:picChg chg="add mod">
          <ac:chgData name="Maxime Larrieu" userId="95283fc6c369e329" providerId="LiveId" clId="{CE807342-C5AD-4532-A56F-A836CDCD357F}" dt="2019-06-12T11:10:41.348" v="1069" actId="1076"/>
          <ac:picMkLst>
            <pc:docMk/>
            <pc:sldMk cId="373934706" sldId="265"/>
            <ac:picMk id="8" creationId="{903EC3A9-6922-4877-9408-A94894E6D3F8}"/>
          </ac:picMkLst>
        </pc:picChg>
      </pc:sldChg>
      <pc:sldChg chg="delSp modSp add modAnim">
        <pc:chgData name="Maxime Larrieu" userId="95283fc6c369e329" providerId="LiveId" clId="{CE807342-C5AD-4532-A56F-A836CDCD357F}" dt="2019-06-12T11:32:01.743" v="1169" actId="20577"/>
        <pc:sldMkLst>
          <pc:docMk/>
          <pc:sldMk cId="2104936371" sldId="266"/>
        </pc:sldMkLst>
        <pc:spChg chg="mod">
          <ac:chgData name="Maxime Larrieu" userId="95283fc6c369e329" providerId="LiveId" clId="{CE807342-C5AD-4532-A56F-A836CDCD357F}" dt="2019-06-12T11:32:01.743" v="1169" actId="20577"/>
          <ac:spMkLst>
            <pc:docMk/>
            <pc:sldMk cId="2104936371" sldId="266"/>
            <ac:spMk id="2" creationId="{6D5A5C95-AE47-43CE-9185-30C36360101A}"/>
          </ac:spMkLst>
        </pc:spChg>
        <pc:spChg chg="del">
          <ac:chgData name="Maxime Larrieu" userId="95283fc6c369e329" providerId="LiveId" clId="{CE807342-C5AD-4532-A56F-A836CDCD357F}" dt="2019-06-12T11:11:27.664" v="1091" actId="478"/>
          <ac:spMkLst>
            <pc:docMk/>
            <pc:sldMk cId="2104936371" sldId="266"/>
            <ac:spMk id="3" creationId="{B9A342CF-217F-49F6-AB7D-51C24355910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4C30E-AC11-4130-AB52-27DE5A63722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823DA0-EDFB-4FD3-B5E7-69DC9E1F589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sz="2000" dirty="0"/>
            <a:t>I. Projet</a:t>
          </a:r>
          <a:endParaRPr lang="en-US" sz="2000" dirty="0"/>
        </a:p>
      </dgm:t>
    </dgm:pt>
    <dgm:pt modelId="{A6A12B86-27DD-418D-86D4-196478E44426}" type="parTrans" cxnId="{CA159C51-D657-439A-835F-B0ED318FB607}">
      <dgm:prSet/>
      <dgm:spPr/>
      <dgm:t>
        <a:bodyPr/>
        <a:lstStyle/>
        <a:p>
          <a:endParaRPr lang="en-US"/>
        </a:p>
      </dgm:t>
    </dgm:pt>
    <dgm:pt modelId="{5CBBC696-49F6-4782-98D9-C1BBF4C77A62}" type="sibTrans" cxnId="{CA159C51-D657-439A-835F-B0ED318FB607}">
      <dgm:prSet/>
      <dgm:spPr/>
      <dgm:t>
        <a:bodyPr/>
        <a:lstStyle/>
        <a:p>
          <a:endParaRPr lang="en-US"/>
        </a:p>
      </dgm:t>
    </dgm:pt>
    <dgm:pt modelId="{687D60D1-7B14-42E3-9313-28E4CBB545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A. Introduction au projet</a:t>
          </a:r>
          <a:endParaRPr lang="en-US" sz="1600" dirty="0"/>
        </a:p>
      </dgm:t>
    </dgm:pt>
    <dgm:pt modelId="{9A7A12E9-E845-4DAF-B48F-F412890D1D75}" type="parTrans" cxnId="{38ABDDE3-E08A-4BAF-A374-18EB6F186100}">
      <dgm:prSet/>
      <dgm:spPr/>
      <dgm:t>
        <a:bodyPr/>
        <a:lstStyle/>
        <a:p>
          <a:endParaRPr lang="en-US"/>
        </a:p>
      </dgm:t>
    </dgm:pt>
    <dgm:pt modelId="{45D82C41-2808-493F-8C10-B800FA8C7E54}" type="sibTrans" cxnId="{38ABDDE3-E08A-4BAF-A374-18EB6F186100}">
      <dgm:prSet/>
      <dgm:spPr/>
      <dgm:t>
        <a:bodyPr/>
        <a:lstStyle/>
        <a:p>
          <a:endParaRPr lang="en-US"/>
        </a:p>
      </dgm:t>
    </dgm:pt>
    <dgm:pt modelId="{A69C450C-565C-4594-8FAF-887F7F4FA1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B. Objectif du projet</a:t>
          </a:r>
          <a:endParaRPr lang="en-US" sz="1600" dirty="0"/>
        </a:p>
      </dgm:t>
    </dgm:pt>
    <dgm:pt modelId="{799557B3-5950-4BD0-8C37-A0BF2EB5F929}" type="parTrans" cxnId="{DE665E2C-30C4-4691-ADC9-48109085D8DA}">
      <dgm:prSet/>
      <dgm:spPr/>
      <dgm:t>
        <a:bodyPr/>
        <a:lstStyle/>
        <a:p>
          <a:endParaRPr lang="en-US"/>
        </a:p>
      </dgm:t>
    </dgm:pt>
    <dgm:pt modelId="{4DF38A0C-37EB-494B-B541-8F013B198693}" type="sibTrans" cxnId="{DE665E2C-30C4-4691-ADC9-48109085D8DA}">
      <dgm:prSet/>
      <dgm:spPr/>
      <dgm:t>
        <a:bodyPr/>
        <a:lstStyle/>
        <a:p>
          <a:endParaRPr lang="en-US"/>
        </a:p>
      </dgm:t>
    </dgm:pt>
    <dgm:pt modelId="{AD489B52-1FCB-4433-8345-0C600E1549E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sz="2000"/>
            <a:t>II. IoT</a:t>
          </a:r>
          <a:endParaRPr lang="en-US" sz="2000"/>
        </a:p>
      </dgm:t>
    </dgm:pt>
    <dgm:pt modelId="{5555ECD3-5E96-43E0-B569-22908D66E95A}" type="parTrans" cxnId="{623556FE-1EEE-410C-B072-C7D4DC417788}">
      <dgm:prSet/>
      <dgm:spPr/>
      <dgm:t>
        <a:bodyPr/>
        <a:lstStyle/>
        <a:p>
          <a:endParaRPr lang="en-US"/>
        </a:p>
      </dgm:t>
    </dgm:pt>
    <dgm:pt modelId="{0C4A10F5-B806-460A-960E-BB8147D9F858}" type="sibTrans" cxnId="{623556FE-1EEE-410C-B072-C7D4DC417788}">
      <dgm:prSet/>
      <dgm:spPr/>
      <dgm:t>
        <a:bodyPr/>
        <a:lstStyle/>
        <a:p>
          <a:endParaRPr lang="en-US"/>
        </a:p>
      </dgm:t>
    </dgm:pt>
    <dgm:pt modelId="{AC3210B9-8384-4CFD-A1B8-FD6AF10966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A. Micro-ordinateur, convertisseur et capteurs</a:t>
          </a:r>
          <a:endParaRPr lang="en-US" sz="1600" dirty="0"/>
        </a:p>
      </dgm:t>
    </dgm:pt>
    <dgm:pt modelId="{64D924C1-9A54-4872-BCA6-685356D17BF3}" type="parTrans" cxnId="{F645D198-3FA6-4798-9F36-601C480BBE43}">
      <dgm:prSet/>
      <dgm:spPr/>
      <dgm:t>
        <a:bodyPr/>
        <a:lstStyle/>
        <a:p>
          <a:endParaRPr lang="en-US"/>
        </a:p>
      </dgm:t>
    </dgm:pt>
    <dgm:pt modelId="{F27DCB40-1629-4CEE-9CE8-3B1F9D56FA70}" type="sibTrans" cxnId="{F645D198-3FA6-4798-9F36-601C480BBE43}">
      <dgm:prSet/>
      <dgm:spPr/>
      <dgm:t>
        <a:bodyPr/>
        <a:lstStyle/>
        <a:p>
          <a:endParaRPr lang="en-US"/>
        </a:p>
      </dgm:t>
    </dgm:pt>
    <dgm:pt modelId="{A112507E-5FD6-46E5-BE46-DB97FED2D0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B. Schéma</a:t>
          </a:r>
          <a:endParaRPr lang="en-US" sz="1600" dirty="0"/>
        </a:p>
      </dgm:t>
    </dgm:pt>
    <dgm:pt modelId="{9E6F2368-2EB9-4F8C-8429-210F07F74E0E}" type="parTrans" cxnId="{6416E6B1-59C8-4EA5-A3CA-FE0CCDC5B5C4}">
      <dgm:prSet/>
      <dgm:spPr/>
      <dgm:t>
        <a:bodyPr/>
        <a:lstStyle/>
        <a:p>
          <a:endParaRPr lang="en-US"/>
        </a:p>
      </dgm:t>
    </dgm:pt>
    <dgm:pt modelId="{BF1FE063-2826-4FC6-AC28-E2A5A634C43F}" type="sibTrans" cxnId="{6416E6B1-59C8-4EA5-A3CA-FE0CCDC5B5C4}">
      <dgm:prSet/>
      <dgm:spPr/>
      <dgm:t>
        <a:bodyPr/>
        <a:lstStyle/>
        <a:p>
          <a:endParaRPr lang="en-US"/>
        </a:p>
      </dgm:t>
    </dgm:pt>
    <dgm:pt modelId="{39BAF8C0-0FD7-4F84-BEF1-A5CCB1681D3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sz="2000"/>
            <a:t>III. Base de données</a:t>
          </a:r>
          <a:endParaRPr lang="en-US" sz="2000"/>
        </a:p>
      </dgm:t>
    </dgm:pt>
    <dgm:pt modelId="{33AD57FE-289E-4F15-A92E-3AFD4CE16AC4}" type="parTrans" cxnId="{0B594020-B226-4194-817F-DC4BAA51E2C6}">
      <dgm:prSet/>
      <dgm:spPr/>
      <dgm:t>
        <a:bodyPr/>
        <a:lstStyle/>
        <a:p>
          <a:endParaRPr lang="en-US"/>
        </a:p>
      </dgm:t>
    </dgm:pt>
    <dgm:pt modelId="{72D38648-B087-45FC-BBDC-D4B00D85FC9A}" type="sibTrans" cxnId="{0B594020-B226-4194-817F-DC4BAA51E2C6}">
      <dgm:prSet/>
      <dgm:spPr/>
      <dgm:t>
        <a:bodyPr/>
        <a:lstStyle/>
        <a:p>
          <a:endParaRPr lang="en-US"/>
        </a:p>
      </dgm:t>
    </dgm:pt>
    <dgm:pt modelId="{6466A813-3E74-4B1A-BE21-4DABFA1F34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A. Préparation</a:t>
          </a:r>
          <a:endParaRPr lang="en-US" sz="1600"/>
        </a:p>
      </dgm:t>
    </dgm:pt>
    <dgm:pt modelId="{50F9601C-94B4-4654-9350-3A55D32B40D5}" type="parTrans" cxnId="{364DCBE3-8B36-4D50-BA5A-FE3D07E58E03}">
      <dgm:prSet/>
      <dgm:spPr/>
      <dgm:t>
        <a:bodyPr/>
        <a:lstStyle/>
        <a:p>
          <a:endParaRPr lang="en-US"/>
        </a:p>
      </dgm:t>
    </dgm:pt>
    <dgm:pt modelId="{C3C2206B-E439-460F-BBFA-EA21CCC6C9F3}" type="sibTrans" cxnId="{364DCBE3-8B36-4D50-BA5A-FE3D07E58E03}">
      <dgm:prSet/>
      <dgm:spPr/>
      <dgm:t>
        <a:bodyPr/>
        <a:lstStyle/>
        <a:p>
          <a:endParaRPr lang="en-US"/>
        </a:p>
      </dgm:t>
    </dgm:pt>
    <dgm:pt modelId="{C46A5997-DBAA-46F8-A507-B5FA7FD1C3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B. Mise en place</a:t>
          </a:r>
          <a:endParaRPr lang="en-US" sz="1600" dirty="0"/>
        </a:p>
      </dgm:t>
    </dgm:pt>
    <dgm:pt modelId="{97E20FFB-68F7-4EA1-A22E-EFD83B643145}" type="parTrans" cxnId="{D4A5B2B7-55D6-411C-8337-D20C8B179578}">
      <dgm:prSet/>
      <dgm:spPr/>
      <dgm:t>
        <a:bodyPr/>
        <a:lstStyle/>
        <a:p>
          <a:endParaRPr lang="en-US"/>
        </a:p>
      </dgm:t>
    </dgm:pt>
    <dgm:pt modelId="{E9987CDD-F03D-43D1-9DB7-85AC94ECFD43}" type="sibTrans" cxnId="{D4A5B2B7-55D6-411C-8337-D20C8B179578}">
      <dgm:prSet/>
      <dgm:spPr/>
      <dgm:t>
        <a:bodyPr/>
        <a:lstStyle/>
        <a:p>
          <a:endParaRPr lang="en-US"/>
        </a:p>
      </dgm:t>
    </dgm:pt>
    <dgm:pt modelId="{1B4EE223-ED63-4CE3-A3CE-26EE2E3626F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sz="2000"/>
            <a:t>IV. Interface client</a:t>
          </a:r>
          <a:endParaRPr lang="en-US" sz="2000"/>
        </a:p>
      </dgm:t>
    </dgm:pt>
    <dgm:pt modelId="{C94EC98D-2F5E-472A-AB14-92E41994D230}" type="parTrans" cxnId="{5D9F8BD6-A482-48C6-9B57-A95FCD253AEC}">
      <dgm:prSet/>
      <dgm:spPr/>
      <dgm:t>
        <a:bodyPr/>
        <a:lstStyle/>
        <a:p>
          <a:endParaRPr lang="en-US"/>
        </a:p>
      </dgm:t>
    </dgm:pt>
    <dgm:pt modelId="{D437DF69-89C8-451A-889D-9020B427547E}" type="sibTrans" cxnId="{5D9F8BD6-A482-48C6-9B57-A95FCD253AEC}">
      <dgm:prSet/>
      <dgm:spPr/>
      <dgm:t>
        <a:bodyPr/>
        <a:lstStyle/>
        <a:p>
          <a:endParaRPr lang="en-US"/>
        </a:p>
      </dgm:t>
    </dgm:pt>
    <dgm:pt modelId="{D5843C2A-43B1-424D-BD69-3AD00D25E78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A. Communication avec la BDD</a:t>
          </a:r>
          <a:endParaRPr lang="en-US" sz="1600" dirty="0"/>
        </a:p>
      </dgm:t>
    </dgm:pt>
    <dgm:pt modelId="{587C288E-B141-40AE-BA7E-96DA76B3BDEB}" type="parTrans" cxnId="{D398CC56-C5C5-4385-8578-9A75A05BBFA8}">
      <dgm:prSet/>
      <dgm:spPr/>
      <dgm:t>
        <a:bodyPr/>
        <a:lstStyle/>
        <a:p>
          <a:endParaRPr lang="en-US"/>
        </a:p>
      </dgm:t>
    </dgm:pt>
    <dgm:pt modelId="{A3C3B0BB-9C0F-4820-B796-8BABD09B99FC}" type="sibTrans" cxnId="{D398CC56-C5C5-4385-8578-9A75A05BBFA8}">
      <dgm:prSet/>
      <dgm:spPr/>
      <dgm:t>
        <a:bodyPr/>
        <a:lstStyle/>
        <a:p>
          <a:endParaRPr lang="en-US"/>
        </a:p>
      </dgm:t>
    </dgm:pt>
    <dgm:pt modelId="{C5AF5206-A3C8-4104-AA50-5E88420A8B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B. Simplicité</a:t>
          </a:r>
          <a:endParaRPr lang="en-US" sz="1600"/>
        </a:p>
      </dgm:t>
    </dgm:pt>
    <dgm:pt modelId="{9CCB2F51-4360-4724-B203-101EBEEFF20C}" type="parTrans" cxnId="{4F39B21E-7AF2-436D-9C49-2DC7DA15641F}">
      <dgm:prSet/>
      <dgm:spPr/>
      <dgm:t>
        <a:bodyPr/>
        <a:lstStyle/>
        <a:p>
          <a:endParaRPr lang="en-US"/>
        </a:p>
      </dgm:t>
    </dgm:pt>
    <dgm:pt modelId="{E0048E70-75BC-4AE0-92A0-7374F42CF8E3}" type="sibTrans" cxnId="{4F39B21E-7AF2-436D-9C49-2DC7DA15641F}">
      <dgm:prSet/>
      <dgm:spPr/>
      <dgm:t>
        <a:bodyPr/>
        <a:lstStyle/>
        <a:p>
          <a:endParaRPr lang="en-US"/>
        </a:p>
      </dgm:t>
    </dgm:pt>
    <dgm:pt modelId="{6D59B8F3-2FF8-429E-8CB6-1122AEE7E8F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sz="2000"/>
            <a:t>V. Démonstration</a:t>
          </a:r>
          <a:endParaRPr lang="en-US" sz="2000"/>
        </a:p>
      </dgm:t>
    </dgm:pt>
    <dgm:pt modelId="{4667C448-CAAA-4451-87A0-6F253F9B0E1B}" type="parTrans" cxnId="{910231D9-E147-410E-891F-02120387E2D6}">
      <dgm:prSet/>
      <dgm:spPr/>
      <dgm:t>
        <a:bodyPr/>
        <a:lstStyle/>
        <a:p>
          <a:endParaRPr lang="en-US"/>
        </a:p>
      </dgm:t>
    </dgm:pt>
    <dgm:pt modelId="{34A477DA-CC5F-4A95-82DB-E943263DB913}" type="sibTrans" cxnId="{910231D9-E147-410E-891F-02120387E2D6}">
      <dgm:prSet/>
      <dgm:spPr/>
      <dgm:t>
        <a:bodyPr/>
        <a:lstStyle/>
        <a:p>
          <a:endParaRPr lang="en-US"/>
        </a:p>
      </dgm:t>
    </dgm:pt>
    <dgm:pt modelId="{03FEB3E6-F674-456F-BC26-0C375161F8A8}" type="pres">
      <dgm:prSet presAssocID="{FD74C30E-AC11-4130-AB52-27DE5A637223}" presName="root" presStyleCnt="0">
        <dgm:presLayoutVars>
          <dgm:dir/>
          <dgm:resizeHandles val="exact"/>
        </dgm:presLayoutVars>
      </dgm:prSet>
      <dgm:spPr/>
    </dgm:pt>
    <dgm:pt modelId="{6751C804-C514-4CE6-9B58-3A69DD8C4D96}" type="pres">
      <dgm:prSet presAssocID="{D9823DA0-EDFB-4FD3-B5E7-69DC9E1F5892}" presName="compNode" presStyleCnt="0"/>
      <dgm:spPr/>
    </dgm:pt>
    <dgm:pt modelId="{8F1D4352-185C-467F-84E6-9BB329DFBD94}" type="pres">
      <dgm:prSet presAssocID="{D9823DA0-EDFB-4FD3-B5E7-69DC9E1F5892}" presName="iconRect" presStyleLbl="node1" presStyleIdx="0" presStyleCnt="5" custLinFactNeighborX="2203" custLinFactNeighborY="-13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TeamProject"/>
        </a:ext>
      </dgm:extLst>
    </dgm:pt>
    <dgm:pt modelId="{EEB68424-021F-4D1A-ABB3-DFCA9CB87CAD}" type="pres">
      <dgm:prSet presAssocID="{D9823DA0-EDFB-4FD3-B5E7-69DC9E1F5892}" presName="iconSpace" presStyleCnt="0"/>
      <dgm:spPr/>
    </dgm:pt>
    <dgm:pt modelId="{DEBF7CE6-29ED-4548-A3A5-F7FA7C7D75D4}" type="pres">
      <dgm:prSet presAssocID="{D9823DA0-EDFB-4FD3-B5E7-69DC9E1F5892}" presName="parTx" presStyleLbl="revTx" presStyleIdx="0" presStyleCnt="10" custLinFactNeighborY="-21576">
        <dgm:presLayoutVars>
          <dgm:chMax val="0"/>
          <dgm:chPref val="0"/>
        </dgm:presLayoutVars>
      </dgm:prSet>
      <dgm:spPr/>
    </dgm:pt>
    <dgm:pt modelId="{68AE24CE-BFA8-42F7-805D-D301B9279A8F}" type="pres">
      <dgm:prSet presAssocID="{D9823DA0-EDFB-4FD3-B5E7-69DC9E1F5892}" presName="txSpace" presStyleCnt="0"/>
      <dgm:spPr/>
    </dgm:pt>
    <dgm:pt modelId="{A0205481-21FA-41F3-B1D2-8132454B9861}" type="pres">
      <dgm:prSet presAssocID="{D9823DA0-EDFB-4FD3-B5E7-69DC9E1F5892}" presName="desTx" presStyleLbl="revTx" presStyleIdx="1" presStyleCnt="10">
        <dgm:presLayoutVars/>
      </dgm:prSet>
      <dgm:spPr/>
    </dgm:pt>
    <dgm:pt modelId="{5C02CF43-F9BD-4757-ABEE-E377289770EB}" type="pres">
      <dgm:prSet presAssocID="{5CBBC696-49F6-4782-98D9-C1BBF4C77A62}" presName="sibTrans" presStyleCnt="0"/>
      <dgm:spPr/>
    </dgm:pt>
    <dgm:pt modelId="{DDE20DDB-6EC0-4CCF-B763-9B4658CC56E5}" type="pres">
      <dgm:prSet presAssocID="{AD489B52-1FCB-4433-8345-0C600E1549E0}" presName="compNode" presStyleCnt="0"/>
      <dgm:spPr/>
    </dgm:pt>
    <dgm:pt modelId="{3BAD0FD4-B478-48A8-86D4-258E12D22DEE}" type="pres">
      <dgm:prSet presAssocID="{AD489B52-1FCB-4433-8345-0C600E1549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"/>
        </a:ext>
      </dgm:extLst>
    </dgm:pt>
    <dgm:pt modelId="{284EEE95-1ABE-4423-971E-45B6EBC86B82}" type="pres">
      <dgm:prSet presAssocID="{AD489B52-1FCB-4433-8345-0C600E1549E0}" presName="iconSpace" presStyleCnt="0"/>
      <dgm:spPr/>
    </dgm:pt>
    <dgm:pt modelId="{A6D0AE3E-2374-4AFF-B195-A2662F9E317B}" type="pres">
      <dgm:prSet presAssocID="{AD489B52-1FCB-4433-8345-0C600E1549E0}" presName="parTx" presStyleLbl="revTx" presStyleIdx="2" presStyleCnt="10">
        <dgm:presLayoutVars>
          <dgm:chMax val="0"/>
          <dgm:chPref val="0"/>
        </dgm:presLayoutVars>
      </dgm:prSet>
      <dgm:spPr/>
    </dgm:pt>
    <dgm:pt modelId="{A4D73751-6510-40DA-9A96-C7A656328BD6}" type="pres">
      <dgm:prSet presAssocID="{AD489B52-1FCB-4433-8345-0C600E1549E0}" presName="txSpace" presStyleCnt="0"/>
      <dgm:spPr/>
    </dgm:pt>
    <dgm:pt modelId="{A8567A3C-6F86-4434-8559-F0FE27F2C824}" type="pres">
      <dgm:prSet presAssocID="{AD489B52-1FCB-4433-8345-0C600E1549E0}" presName="desTx" presStyleLbl="revTx" presStyleIdx="3" presStyleCnt="10">
        <dgm:presLayoutVars/>
      </dgm:prSet>
      <dgm:spPr/>
    </dgm:pt>
    <dgm:pt modelId="{A208F631-EB5F-4860-807A-BE8E0C5CCC1C}" type="pres">
      <dgm:prSet presAssocID="{0C4A10F5-B806-460A-960E-BB8147D9F858}" presName="sibTrans" presStyleCnt="0"/>
      <dgm:spPr/>
    </dgm:pt>
    <dgm:pt modelId="{C97C26B9-1574-4B6C-B359-97651BDE78EC}" type="pres">
      <dgm:prSet presAssocID="{39BAF8C0-0FD7-4F84-BEF1-A5CCB1681D30}" presName="compNode" presStyleCnt="0"/>
      <dgm:spPr/>
    </dgm:pt>
    <dgm:pt modelId="{074BEB35-D842-412F-AEA8-A8F9D427CF77}" type="pres">
      <dgm:prSet presAssocID="{39BAF8C0-0FD7-4F84-BEF1-A5CCB1681D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38AB4167-1AF3-46DF-A313-50B777D04725}" type="pres">
      <dgm:prSet presAssocID="{39BAF8C0-0FD7-4F84-BEF1-A5CCB1681D30}" presName="iconSpace" presStyleCnt="0"/>
      <dgm:spPr/>
    </dgm:pt>
    <dgm:pt modelId="{1A80ADCF-5927-4A7C-92DC-61416F888EF6}" type="pres">
      <dgm:prSet presAssocID="{39BAF8C0-0FD7-4F84-BEF1-A5CCB1681D30}" presName="parTx" presStyleLbl="revTx" presStyleIdx="4" presStyleCnt="10">
        <dgm:presLayoutVars>
          <dgm:chMax val="0"/>
          <dgm:chPref val="0"/>
        </dgm:presLayoutVars>
      </dgm:prSet>
      <dgm:spPr/>
    </dgm:pt>
    <dgm:pt modelId="{0E4F23D2-B8E6-4E14-8FC0-584FBB019045}" type="pres">
      <dgm:prSet presAssocID="{39BAF8C0-0FD7-4F84-BEF1-A5CCB1681D30}" presName="txSpace" presStyleCnt="0"/>
      <dgm:spPr/>
    </dgm:pt>
    <dgm:pt modelId="{ACBF85CF-F5FD-4FC8-B4DD-8D6589B5C378}" type="pres">
      <dgm:prSet presAssocID="{39BAF8C0-0FD7-4F84-BEF1-A5CCB1681D30}" presName="desTx" presStyleLbl="revTx" presStyleIdx="5" presStyleCnt="10" custLinFactNeighborX="93" custLinFactNeighborY="10892">
        <dgm:presLayoutVars/>
      </dgm:prSet>
      <dgm:spPr/>
    </dgm:pt>
    <dgm:pt modelId="{23730A5E-1C10-43D0-AB2C-7D3A81FAB227}" type="pres">
      <dgm:prSet presAssocID="{72D38648-B087-45FC-BBDC-D4B00D85FC9A}" presName="sibTrans" presStyleCnt="0"/>
      <dgm:spPr/>
    </dgm:pt>
    <dgm:pt modelId="{9927C354-7C41-4A77-8E9E-65BA922D77F6}" type="pres">
      <dgm:prSet presAssocID="{1B4EE223-ED63-4CE3-A3CE-26EE2E3626F2}" presName="compNode" presStyleCnt="0"/>
      <dgm:spPr/>
    </dgm:pt>
    <dgm:pt modelId="{7283DC62-6502-4D7D-8C70-0C87657202F6}" type="pres">
      <dgm:prSet presAssocID="{1B4EE223-ED63-4CE3-A3CE-26EE2E3626F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83D58B54-FFC3-4BD1-AE97-B04AE0AE5560}" type="pres">
      <dgm:prSet presAssocID="{1B4EE223-ED63-4CE3-A3CE-26EE2E3626F2}" presName="iconSpace" presStyleCnt="0"/>
      <dgm:spPr/>
    </dgm:pt>
    <dgm:pt modelId="{CDAF2592-293D-4BB1-BF0C-12A565892568}" type="pres">
      <dgm:prSet presAssocID="{1B4EE223-ED63-4CE3-A3CE-26EE2E3626F2}" presName="parTx" presStyleLbl="revTx" presStyleIdx="6" presStyleCnt="10">
        <dgm:presLayoutVars>
          <dgm:chMax val="0"/>
          <dgm:chPref val="0"/>
        </dgm:presLayoutVars>
      </dgm:prSet>
      <dgm:spPr/>
    </dgm:pt>
    <dgm:pt modelId="{8302D722-9E2E-48DA-BD71-C39AB930A39A}" type="pres">
      <dgm:prSet presAssocID="{1B4EE223-ED63-4CE3-A3CE-26EE2E3626F2}" presName="txSpace" presStyleCnt="0"/>
      <dgm:spPr/>
    </dgm:pt>
    <dgm:pt modelId="{7DBF85D7-6744-45FE-A38A-A2A17F4BC81C}" type="pres">
      <dgm:prSet presAssocID="{1B4EE223-ED63-4CE3-A3CE-26EE2E3626F2}" presName="desTx" presStyleLbl="revTx" presStyleIdx="7" presStyleCnt="10" custLinFactNeighborY="12450">
        <dgm:presLayoutVars/>
      </dgm:prSet>
      <dgm:spPr/>
    </dgm:pt>
    <dgm:pt modelId="{1C6D0303-B276-4054-8B85-9ED0F3CB85FB}" type="pres">
      <dgm:prSet presAssocID="{D437DF69-89C8-451A-889D-9020B427547E}" presName="sibTrans" presStyleCnt="0"/>
      <dgm:spPr/>
    </dgm:pt>
    <dgm:pt modelId="{0312CDF7-4974-472E-AFDD-A813FE3273FC}" type="pres">
      <dgm:prSet presAssocID="{6D59B8F3-2FF8-429E-8CB6-1122AEE7E8F3}" presName="compNode" presStyleCnt="0"/>
      <dgm:spPr/>
    </dgm:pt>
    <dgm:pt modelId="{C937C776-F917-4DB9-AE36-094EAD0E1D1C}" type="pres">
      <dgm:prSet presAssocID="{6D59B8F3-2FF8-429E-8CB6-1122AEE7E8F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Caption"/>
        </a:ext>
      </dgm:extLst>
    </dgm:pt>
    <dgm:pt modelId="{9949DE83-8F61-44B5-B190-CB9C83E53504}" type="pres">
      <dgm:prSet presAssocID="{6D59B8F3-2FF8-429E-8CB6-1122AEE7E8F3}" presName="iconSpace" presStyleCnt="0"/>
      <dgm:spPr/>
    </dgm:pt>
    <dgm:pt modelId="{516FE9C9-BB24-48FE-B4AA-71F4720DBA75}" type="pres">
      <dgm:prSet presAssocID="{6D59B8F3-2FF8-429E-8CB6-1122AEE7E8F3}" presName="parTx" presStyleLbl="revTx" presStyleIdx="8" presStyleCnt="10">
        <dgm:presLayoutVars>
          <dgm:chMax val="0"/>
          <dgm:chPref val="0"/>
        </dgm:presLayoutVars>
      </dgm:prSet>
      <dgm:spPr/>
    </dgm:pt>
    <dgm:pt modelId="{A6163C7D-D0C2-425C-9D34-020814508411}" type="pres">
      <dgm:prSet presAssocID="{6D59B8F3-2FF8-429E-8CB6-1122AEE7E8F3}" presName="txSpace" presStyleCnt="0"/>
      <dgm:spPr/>
    </dgm:pt>
    <dgm:pt modelId="{6E7F6486-7404-491A-854E-BEFAC06465EC}" type="pres">
      <dgm:prSet presAssocID="{6D59B8F3-2FF8-429E-8CB6-1122AEE7E8F3}" presName="desTx" presStyleLbl="revTx" presStyleIdx="9" presStyleCnt="10">
        <dgm:presLayoutVars/>
      </dgm:prSet>
      <dgm:spPr/>
    </dgm:pt>
  </dgm:ptLst>
  <dgm:cxnLst>
    <dgm:cxn modelId="{55001408-146A-456E-83DC-875BDCE5803C}" type="presOf" srcId="{D9823DA0-EDFB-4FD3-B5E7-69DC9E1F5892}" destId="{DEBF7CE6-29ED-4548-A3A5-F7FA7C7D75D4}" srcOrd="0" destOrd="0" presId="urn:microsoft.com/office/officeart/2018/5/layout/CenteredIconLabelDescriptionList"/>
    <dgm:cxn modelId="{4F39B21E-7AF2-436D-9C49-2DC7DA15641F}" srcId="{1B4EE223-ED63-4CE3-A3CE-26EE2E3626F2}" destId="{C5AF5206-A3C8-4104-AA50-5E88420A8B4B}" srcOrd="1" destOrd="0" parTransId="{9CCB2F51-4360-4724-B203-101EBEEFF20C}" sibTransId="{E0048E70-75BC-4AE0-92A0-7374F42CF8E3}"/>
    <dgm:cxn modelId="{0B594020-B226-4194-817F-DC4BAA51E2C6}" srcId="{FD74C30E-AC11-4130-AB52-27DE5A637223}" destId="{39BAF8C0-0FD7-4F84-BEF1-A5CCB1681D30}" srcOrd="2" destOrd="0" parTransId="{33AD57FE-289E-4F15-A92E-3AFD4CE16AC4}" sibTransId="{72D38648-B087-45FC-BBDC-D4B00D85FC9A}"/>
    <dgm:cxn modelId="{DE665E2C-30C4-4691-ADC9-48109085D8DA}" srcId="{D9823DA0-EDFB-4FD3-B5E7-69DC9E1F5892}" destId="{A69C450C-565C-4594-8FAF-887F7F4FA1DE}" srcOrd="1" destOrd="0" parTransId="{799557B3-5950-4BD0-8C37-A0BF2EB5F929}" sibTransId="{4DF38A0C-37EB-494B-B541-8F013B198693}"/>
    <dgm:cxn modelId="{FE927733-C1DC-4E8F-8B93-54B687215AF8}" type="presOf" srcId="{A112507E-5FD6-46E5-BE46-DB97FED2D073}" destId="{A8567A3C-6F86-4434-8559-F0FE27F2C824}" srcOrd="0" destOrd="1" presId="urn:microsoft.com/office/officeart/2018/5/layout/CenteredIconLabelDescriptionList"/>
    <dgm:cxn modelId="{AF3B123E-02D4-49DC-9E94-ECDDDFD867DC}" type="presOf" srcId="{687D60D1-7B14-42E3-9313-28E4CBB5455D}" destId="{A0205481-21FA-41F3-B1D2-8132454B9861}" srcOrd="0" destOrd="0" presId="urn:microsoft.com/office/officeart/2018/5/layout/CenteredIconLabelDescriptionList"/>
    <dgm:cxn modelId="{6D022749-C8E0-4868-AE38-C5E1ED08E2CD}" type="presOf" srcId="{39BAF8C0-0FD7-4F84-BEF1-A5CCB1681D30}" destId="{1A80ADCF-5927-4A7C-92DC-61416F888EF6}" srcOrd="0" destOrd="0" presId="urn:microsoft.com/office/officeart/2018/5/layout/CenteredIconLabelDescriptionList"/>
    <dgm:cxn modelId="{984FBC69-936B-4ED8-B874-0F42E606ED51}" type="presOf" srcId="{A69C450C-565C-4594-8FAF-887F7F4FA1DE}" destId="{A0205481-21FA-41F3-B1D2-8132454B9861}" srcOrd="0" destOrd="1" presId="urn:microsoft.com/office/officeart/2018/5/layout/CenteredIconLabelDescriptionList"/>
    <dgm:cxn modelId="{FF7BCA49-68B5-4E3E-93F6-42EFDDC828C2}" type="presOf" srcId="{AC3210B9-8384-4CFD-A1B8-FD6AF10966F8}" destId="{A8567A3C-6F86-4434-8559-F0FE27F2C824}" srcOrd="0" destOrd="0" presId="urn:microsoft.com/office/officeart/2018/5/layout/CenteredIconLabelDescriptionList"/>
    <dgm:cxn modelId="{E3FC644D-8F0A-4B91-BB3D-5D4C71647790}" type="presOf" srcId="{1B4EE223-ED63-4CE3-A3CE-26EE2E3626F2}" destId="{CDAF2592-293D-4BB1-BF0C-12A565892568}" srcOrd="0" destOrd="0" presId="urn:microsoft.com/office/officeart/2018/5/layout/CenteredIconLabelDescriptionList"/>
    <dgm:cxn modelId="{CA159C51-D657-439A-835F-B0ED318FB607}" srcId="{FD74C30E-AC11-4130-AB52-27DE5A637223}" destId="{D9823DA0-EDFB-4FD3-B5E7-69DC9E1F5892}" srcOrd="0" destOrd="0" parTransId="{A6A12B86-27DD-418D-86D4-196478E44426}" sibTransId="{5CBBC696-49F6-4782-98D9-C1BBF4C77A62}"/>
    <dgm:cxn modelId="{D398CC56-C5C5-4385-8578-9A75A05BBFA8}" srcId="{1B4EE223-ED63-4CE3-A3CE-26EE2E3626F2}" destId="{D5843C2A-43B1-424D-BD69-3AD00D25E781}" srcOrd="0" destOrd="0" parTransId="{587C288E-B141-40AE-BA7E-96DA76B3BDEB}" sibTransId="{A3C3B0BB-9C0F-4820-B796-8BABD09B99FC}"/>
    <dgm:cxn modelId="{0BB2F485-FB04-47E2-A2F5-6E2D9C6DC390}" type="presOf" srcId="{D5843C2A-43B1-424D-BD69-3AD00D25E781}" destId="{7DBF85D7-6744-45FE-A38A-A2A17F4BC81C}" srcOrd="0" destOrd="0" presId="urn:microsoft.com/office/officeart/2018/5/layout/CenteredIconLabelDescriptionList"/>
    <dgm:cxn modelId="{3A758186-B654-4CDD-BCCC-756BF2698837}" type="presOf" srcId="{C5AF5206-A3C8-4104-AA50-5E88420A8B4B}" destId="{7DBF85D7-6744-45FE-A38A-A2A17F4BC81C}" srcOrd="0" destOrd="1" presId="urn:microsoft.com/office/officeart/2018/5/layout/CenteredIconLabelDescriptionList"/>
    <dgm:cxn modelId="{F645D198-3FA6-4798-9F36-601C480BBE43}" srcId="{AD489B52-1FCB-4433-8345-0C600E1549E0}" destId="{AC3210B9-8384-4CFD-A1B8-FD6AF10966F8}" srcOrd="0" destOrd="0" parTransId="{64D924C1-9A54-4872-BCA6-685356D17BF3}" sibTransId="{F27DCB40-1629-4CEE-9CE8-3B1F9D56FA70}"/>
    <dgm:cxn modelId="{F05C36A1-43B7-419A-8CFB-6750E170CA00}" type="presOf" srcId="{FD74C30E-AC11-4130-AB52-27DE5A637223}" destId="{03FEB3E6-F674-456F-BC26-0C375161F8A8}" srcOrd="0" destOrd="0" presId="urn:microsoft.com/office/officeart/2018/5/layout/CenteredIconLabelDescriptionList"/>
    <dgm:cxn modelId="{F8F252A2-E90F-40A3-B7CF-C54C32243924}" type="presOf" srcId="{6D59B8F3-2FF8-429E-8CB6-1122AEE7E8F3}" destId="{516FE9C9-BB24-48FE-B4AA-71F4720DBA75}" srcOrd="0" destOrd="0" presId="urn:microsoft.com/office/officeart/2018/5/layout/CenteredIconLabelDescriptionList"/>
    <dgm:cxn modelId="{6416E6B1-59C8-4EA5-A3CA-FE0CCDC5B5C4}" srcId="{AD489B52-1FCB-4433-8345-0C600E1549E0}" destId="{A112507E-5FD6-46E5-BE46-DB97FED2D073}" srcOrd="1" destOrd="0" parTransId="{9E6F2368-2EB9-4F8C-8429-210F07F74E0E}" sibTransId="{BF1FE063-2826-4FC6-AC28-E2A5A634C43F}"/>
    <dgm:cxn modelId="{D4A5B2B7-55D6-411C-8337-D20C8B179578}" srcId="{39BAF8C0-0FD7-4F84-BEF1-A5CCB1681D30}" destId="{C46A5997-DBAA-46F8-A507-B5FA7FD1C387}" srcOrd="1" destOrd="0" parTransId="{97E20FFB-68F7-4EA1-A22E-EFD83B643145}" sibTransId="{E9987CDD-F03D-43D1-9DB7-85AC94ECFD43}"/>
    <dgm:cxn modelId="{E2A21CC5-45A4-4EEE-909E-BF1F90B037F2}" type="presOf" srcId="{AD489B52-1FCB-4433-8345-0C600E1549E0}" destId="{A6D0AE3E-2374-4AFF-B195-A2662F9E317B}" srcOrd="0" destOrd="0" presId="urn:microsoft.com/office/officeart/2018/5/layout/CenteredIconLabelDescriptionList"/>
    <dgm:cxn modelId="{5D9F8BD6-A482-48C6-9B57-A95FCD253AEC}" srcId="{FD74C30E-AC11-4130-AB52-27DE5A637223}" destId="{1B4EE223-ED63-4CE3-A3CE-26EE2E3626F2}" srcOrd="3" destOrd="0" parTransId="{C94EC98D-2F5E-472A-AB14-92E41994D230}" sibTransId="{D437DF69-89C8-451A-889D-9020B427547E}"/>
    <dgm:cxn modelId="{5D1D34D8-C51F-4094-8B6A-B485DEBEA35C}" type="presOf" srcId="{6466A813-3E74-4B1A-BE21-4DABFA1F3454}" destId="{ACBF85CF-F5FD-4FC8-B4DD-8D6589B5C378}" srcOrd="0" destOrd="0" presId="urn:microsoft.com/office/officeart/2018/5/layout/CenteredIconLabelDescriptionList"/>
    <dgm:cxn modelId="{910231D9-E147-410E-891F-02120387E2D6}" srcId="{FD74C30E-AC11-4130-AB52-27DE5A637223}" destId="{6D59B8F3-2FF8-429E-8CB6-1122AEE7E8F3}" srcOrd="4" destOrd="0" parTransId="{4667C448-CAAA-4451-87A0-6F253F9B0E1B}" sibTransId="{34A477DA-CC5F-4A95-82DB-E943263DB913}"/>
    <dgm:cxn modelId="{A1E643DD-0A4D-4FAC-AC93-BD6DFE09D388}" type="presOf" srcId="{C46A5997-DBAA-46F8-A507-B5FA7FD1C387}" destId="{ACBF85CF-F5FD-4FC8-B4DD-8D6589B5C378}" srcOrd="0" destOrd="1" presId="urn:microsoft.com/office/officeart/2018/5/layout/CenteredIconLabelDescriptionList"/>
    <dgm:cxn modelId="{364DCBE3-8B36-4D50-BA5A-FE3D07E58E03}" srcId="{39BAF8C0-0FD7-4F84-BEF1-A5CCB1681D30}" destId="{6466A813-3E74-4B1A-BE21-4DABFA1F3454}" srcOrd="0" destOrd="0" parTransId="{50F9601C-94B4-4654-9350-3A55D32B40D5}" sibTransId="{C3C2206B-E439-460F-BBFA-EA21CCC6C9F3}"/>
    <dgm:cxn modelId="{38ABDDE3-E08A-4BAF-A374-18EB6F186100}" srcId="{D9823DA0-EDFB-4FD3-B5E7-69DC9E1F5892}" destId="{687D60D1-7B14-42E3-9313-28E4CBB5455D}" srcOrd="0" destOrd="0" parTransId="{9A7A12E9-E845-4DAF-B48F-F412890D1D75}" sibTransId="{45D82C41-2808-493F-8C10-B800FA8C7E54}"/>
    <dgm:cxn modelId="{623556FE-1EEE-410C-B072-C7D4DC417788}" srcId="{FD74C30E-AC11-4130-AB52-27DE5A637223}" destId="{AD489B52-1FCB-4433-8345-0C600E1549E0}" srcOrd="1" destOrd="0" parTransId="{5555ECD3-5E96-43E0-B569-22908D66E95A}" sibTransId="{0C4A10F5-B806-460A-960E-BB8147D9F858}"/>
    <dgm:cxn modelId="{D2A300BD-A242-44C4-9C79-9DB5D62BFB1F}" type="presParOf" srcId="{03FEB3E6-F674-456F-BC26-0C375161F8A8}" destId="{6751C804-C514-4CE6-9B58-3A69DD8C4D96}" srcOrd="0" destOrd="0" presId="urn:microsoft.com/office/officeart/2018/5/layout/CenteredIconLabelDescriptionList"/>
    <dgm:cxn modelId="{07E6020B-5E13-46A1-8C7F-E903910BB5A2}" type="presParOf" srcId="{6751C804-C514-4CE6-9B58-3A69DD8C4D96}" destId="{8F1D4352-185C-467F-84E6-9BB329DFBD94}" srcOrd="0" destOrd="0" presId="urn:microsoft.com/office/officeart/2018/5/layout/CenteredIconLabelDescriptionList"/>
    <dgm:cxn modelId="{A41B3279-79CC-4A8E-8AD8-BAC5BF639F0C}" type="presParOf" srcId="{6751C804-C514-4CE6-9B58-3A69DD8C4D96}" destId="{EEB68424-021F-4D1A-ABB3-DFCA9CB87CAD}" srcOrd="1" destOrd="0" presId="urn:microsoft.com/office/officeart/2018/5/layout/CenteredIconLabelDescriptionList"/>
    <dgm:cxn modelId="{881844FD-8E02-4B40-BB8A-854B6ACEB3E3}" type="presParOf" srcId="{6751C804-C514-4CE6-9B58-3A69DD8C4D96}" destId="{DEBF7CE6-29ED-4548-A3A5-F7FA7C7D75D4}" srcOrd="2" destOrd="0" presId="urn:microsoft.com/office/officeart/2018/5/layout/CenteredIconLabelDescriptionList"/>
    <dgm:cxn modelId="{AB0D486E-12A0-43EB-8BC1-B981140EA6C0}" type="presParOf" srcId="{6751C804-C514-4CE6-9B58-3A69DD8C4D96}" destId="{68AE24CE-BFA8-42F7-805D-D301B9279A8F}" srcOrd="3" destOrd="0" presId="urn:microsoft.com/office/officeart/2018/5/layout/CenteredIconLabelDescriptionList"/>
    <dgm:cxn modelId="{B8429810-B383-40EA-9F9C-ABB855C5F1DF}" type="presParOf" srcId="{6751C804-C514-4CE6-9B58-3A69DD8C4D96}" destId="{A0205481-21FA-41F3-B1D2-8132454B9861}" srcOrd="4" destOrd="0" presId="urn:microsoft.com/office/officeart/2018/5/layout/CenteredIconLabelDescriptionList"/>
    <dgm:cxn modelId="{6A2AC4ED-DED4-4CB3-A11C-02FC195394CB}" type="presParOf" srcId="{03FEB3E6-F674-456F-BC26-0C375161F8A8}" destId="{5C02CF43-F9BD-4757-ABEE-E377289770EB}" srcOrd="1" destOrd="0" presId="urn:microsoft.com/office/officeart/2018/5/layout/CenteredIconLabelDescriptionList"/>
    <dgm:cxn modelId="{E1525513-FCE3-4C10-BB80-C38D8BEDC034}" type="presParOf" srcId="{03FEB3E6-F674-456F-BC26-0C375161F8A8}" destId="{DDE20DDB-6EC0-4CCF-B763-9B4658CC56E5}" srcOrd="2" destOrd="0" presId="urn:microsoft.com/office/officeart/2018/5/layout/CenteredIconLabelDescriptionList"/>
    <dgm:cxn modelId="{29865DBC-0EA3-4409-9004-F6F83413DBF0}" type="presParOf" srcId="{DDE20DDB-6EC0-4CCF-B763-9B4658CC56E5}" destId="{3BAD0FD4-B478-48A8-86D4-258E12D22DEE}" srcOrd="0" destOrd="0" presId="urn:microsoft.com/office/officeart/2018/5/layout/CenteredIconLabelDescriptionList"/>
    <dgm:cxn modelId="{EE6F03D4-F2C8-46FB-9EAC-FEBB16B045AA}" type="presParOf" srcId="{DDE20DDB-6EC0-4CCF-B763-9B4658CC56E5}" destId="{284EEE95-1ABE-4423-971E-45B6EBC86B82}" srcOrd="1" destOrd="0" presId="urn:microsoft.com/office/officeart/2018/5/layout/CenteredIconLabelDescriptionList"/>
    <dgm:cxn modelId="{7B97D138-759C-4B65-83FE-7836B69D58B9}" type="presParOf" srcId="{DDE20DDB-6EC0-4CCF-B763-9B4658CC56E5}" destId="{A6D0AE3E-2374-4AFF-B195-A2662F9E317B}" srcOrd="2" destOrd="0" presId="urn:microsoft.com/office/officeart/2018/5/layout/CenteredIconLabelDescriptionList"/>
    <dgm:cxn modelId="{FF60FDBD-E2A1-46AA-AE01-3AF7B7A5D80B}" type="presParOf" srcId="{DDE20DDB-6EC0-4CCF-B763-9B4658CC56E5}" destId="{A4D73751-6510-40DA-9A96-C7A656328BD6}" srcOrd="3" destOrd="0" presId="urn:microsoft.com/office/officeart/2018/5/layout/CenteredIconLabelDescriptionList"/>
    <dgm:cxn modelId="{E2268766-0AD9-4293-84D2-6927F175D42E}" type="presParOf" srcId="{DDE20DDB-6EC0-4CCF-B763-9B4658CC56E5}" destId="{A8567A3C-6F86-4434-8559-F0FE27F2C824}" srcOrd="4" destOrd="0" presId="urn:microsoft.com/office/officeart/2018/5/layout/CenteredIconLabelDescriptionList"/>
    <dgm:cxn modelId="{D0718E56-50FB-4C54-971A-0C1802DF5493}" type="presParOf" srcId="{03FEB3E6-F674-456F-BC26-0C375161F8A8}" destId="{A208F631-EB5F-4860-807A-BE8E0C5CCC1C}" srcOrd="3" destOrd="0" presId="urn:microsoft.com/office/officeart/2018/5/layout/CenteredIconLabelDescriptionList"/>
    <dgm:cxn modelId="{8382E913-3E97-4DF4-A5E0-93B23A323798}" type="presParOf" srcId="{03FEB3E6-F674-456F-BC26-0C375161F8A8}" destId="{C97C26B9-1574-4B6C-B359-97651BDE78EC}" srcOrd="4" destOrd="0" presId="urn:microsoft.com/office/officeart/2018/5/layout/CenteredIconLabelDescriptionList"/>
    <dgm:cxn modelId="{8F801C4D-85C8-4619-B407-925E8323F8DA}" type="presParOf" srcId="{C97C26B9-1574-4B6C-B359-97651BDE78EC}" destId="{074BEB35-D842-412F-AEA8-A8F9D427CF77}" srcOrd="0" destOrd="0" presId="urn:microsoft.com/office/officeart/2018/5/layout/CenteredIconLabelDescriptionList"/>
    <dgm:cxn modelId="{7AA19B8A-E325-4001-9CAE-B684A6AB6D12}" type="presParOf" srcId="{C97C26B9-1574-4B6C-B359-97651BDE78EC}" destId="{38AB4167-1AF3-46DF-A313-50B777D04725}" srcOrd="1" destOrd="0" presId="urn:microsoft.com/office/officeart/2018/5/layout/CenteredIconLabelDescriptionList"/>
    <dgm:cxn modelId="{AC8A15F1-5248-4BA2-AEE6-6D6840012F5F}" type="presParOf" srcId="{C97C26B9-1574-4B6C-B359-97651BDE78EC}" destId="{1A80ADCF-5927-4A7C-92DC-61416F888EF6}" srcOrd="2" destOrd="0" presId="urn:microsoft.com/office/officeart/2018/5/layout/CenteredIconLabelDescriptionList"/>
    <dgm:cxn modelId="{F6584170-3C75-454A-8211-668CB7F163BF}" type="presParOf" srcId="{C97C26B9-1574-4B6C-B359-97651BDE78EC}" destId="{0E4F23D2-B8E6-4E14-8FC0-584FBB019045}" srcOrd="3" destOrd="0" presId="urn:microsoft.com/office/officeart/2018/5/layout/CenteredIconLabelDescriptionList"/>
    <dgm:cxn modelId="{46949C87-1B65-4520-96AF-A08BD26CB55D}" type="presParOf" srcId="{C97C26B9-1574-4B6C-B359-97651BDE78EC}" destId="{ACBF85CF-F5FD-4FC8-B4DD-8D6589B5C378}" srcOrd="4" destOrd="0" presId="urn:microsoft.com/office/officeart/2018/5/layout/CenteredIconLabelDescriptionList"/>
    <dgm:cxn modelId="{1CFA8C21-0C0E-4CE3-883F-57DBD6BB517E}" type="presParOf" srcId="{03FEB3E6-F674-456F-BC26-0C375161F8A8}" destId="{23730A5E-1C10-43D0-AB2C-7D3A81FAB227}" srcOrd="5" destOrd="0" presId="urn:microsoft.com/office/officeart/2018/5/layout/CenteredIconLabelDescriptionList"/>
    <dgm:cxn modelId="{91303500-91E2-4643-BDCE-567F11A50289}" type="presParOf" srcId="{03FEB3E6-F674-456F-BC26-0C375161F8A8}" destId="{9927C354-7C41-4A77-8E9E-65BA922D77F6}" srcOrd="6" destOrd="0" presId="urn:microsoft.com/office/officeart/2018/5/layout/CenteredIconLabelDescriptionList"/>
    <dgm:cxn modelId="{9D5E3F2B-2E76-4924-8EB0-4CA2FE9BC067}" type="presParOf" srcId="{9927C354-7C41-4A77-8E9E-65BA922D77F6}" destId="{7283DC62-6502-4D7D-8C70-0C87657202F6}" srcOrd="0" destOrd="0" presId="urn:microsoft.com/office/officeart/2018/5/layout/CenteredIconLabelDescriptionList"/>
    <dgm:cxn modelId="{32C7056F-0581-485A-B6E9-D2F3F3512889}" type="presParOf" srcId="{9927C354-7C41-4A77-8E9E-65BA922D77F6}" destId="{83D58B54-FFC3-4BD1-AE97-B04AE0AE5560}" srcOrd="1" destOrd="0" presId="urn:microsoft.com/office/officeart/2018/5/layout/CenteredIconLabelDescriptionList"/>
    <dgm:cxn modelId="{E5CC8399-0955-4C22-B70A-9750A4BF2A2D}" type="presParOf" srcId="{9927C354-7C41-4A77-8E9E-65BA922D77F6}" destId="{CDAF2592-293D-4BB1-BF0C-12A565892568}" srcOrd="2" destOrd="0" presId="urn:microsoft.com/office/officeart/2018/5/layout/CenteredIconLabelDescriptionList"/>
    <dgm:cxn modelId="{D13363B8-C9E2-41A2-9B08-CB7FC0943E68}" type="presParOf" srcId="{9927C354-7C41-4A77-8E9E-65BA922D77F6}" destId="{8302D722-9E2E-48DA-BD71-C39AB930A39A}" srcOrd="3" destOrd="0" presId="urn:microsoft.com/office/officeart/2018/5/layout/CenteredIconLabelDescriptionList"/>
    <dgm:cxn modelId="{D37D5442-0B6E-49F9-8AE9-3FD1D7793046}" type="presParOf" srcId="{9927C354-7C41-4A77-8E9E-65BA922D77F6}" destId="{7DBF85D7-6744-45FE-A38A-A2A17F4BC81C}" srcOrd="4" destOrd="0" presId="urn:microsoft.com/office/officeart/2018/5/layout/CenteredIconLabelDescriptionList"/>
    <dgm:cxn modelId="{7D3F4314-6602-429F-85B2-42C167FE844F}" type="presParOf" srcId="{03FEB3E6-F674-456F-BC26-0C375161F8A8}" destId="{1C6D0303-B276-4054-8B85-9ED0F3CB85FB}" srcOrd="7" destOrd="0" presId="urn:microsoft.com/office/officeart/2018/5/layout/CenteredIconLabelDescriptionList"/>
    <dgm:cxn modelId="{2A6275D5-4F77-40B9-8426-E16611275FE3}" type="presParOf" srcId="{03FEB3E6-F674-456F-BC26-0C375161F8A8}" destId="{0312CDF7-4974-472E-AFDD-A813FE3273FC}" srcOrd="8" destOrd="0" presId="urn:microsoft.com/office/officeart/2018/5/layout/CenteredIconLabelDescriptionList"/>
    <dgm:cxn modelId="{A77CBE7B-7847-41AF-843D-510695614C09}" type="presParOf" srcId="{0312CDF7-4974-472E-AFDD-A813FE3273FC}" destId="{C937C776-F917-4DB9-AE36-094EAD0E1D1C}" srcOrd="0" destOrd="0" presId="urn:microsoft.com/office/officeart/2018/5/layout/CenteredIconLabelDescriptionList"/>
    <dgm:cxn modelId="{5AB350AD-73C9-476F-A37C-8B59A51FEADC}" type="presParOf" srcId="{0312CDF7-4974-472E-AFDD-A813FE3273FC}" destId="{9949DE83-8F61-44B5-B190-CB9C83E53504}" srcOrd="1" destOrd="0" presId="urn:microsoft.com/office/officeart/2018/5/layout/CenteredIconLabelDescriptionList"/>
    <dgm:cxn modelId="{BB79BDB0-57C7-43E7-A2C6-252DC620AA4F}" type="presParOf" srcId="{0312CDF7-4974-472E-AFDD-A813FE3273FC}" destId="{516FE9C9-BB24-48FE-B4AA-71F4720DBA75}" srcOrd="2" destOrd="0" presId="urn:microsoft.com/office/officeart/2018/5/layout/CenteredIconLabelDescriptionList"/>
    <dgm:cxn modelId="{77023FCE-E03F-45CD-B366-6CFD53644B5A}" type="presParOf" srcId="{0312CDF7-4974-472E-AFDD-A813FE3273FC}" destId="{A6163C7D-D0C2-425C-9D34-020814508411}" srcOrd="3" destOrd="0" presId="urn:microsoft.com/office/officeart/2018/5/layout/CenteredIconLabelDescriptionList"/>
    <dgm:cxn modelId="{412613C9-CF1E-469C-A9BF-623A5B9C9E8D}" type="presParOf" srcId="{0312CDF7-4974-472E-AFDD-A813FE3273FC}" destId="{6E7F6486-7404-491A-854E-BEFAC06465E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1AA55A-A811-49F6-A288-CD171641F8B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CD60CB-68D9-43CC-87D8-25A74D22AF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Fournir un objet connecté</a:t>
          </a:r>
          <a:endParaRPr lang="en-US"/>
        </a:p>
      </dgm:t>
    </dgm:pt>
    <dgm:pt modelId="{137D8F64-05AA-4F9E-88AB-573569A6375C}" type="parTrans" cxnId="{F4B4B79E-1A4F-4E39-9423-64F44283841D}">
      <dgm:prSet/>
      <dgm:spPr/>
      <dgm:t>
        <a:bodyPr/>
        <a:lstStyle/>
        <a:p>
          <a:endParaRPr lang="en-US"/>
        </a:p>
      </dgm:t>
    </dgm:pt>
    <dgm:pt modelId="{972381D1-A1D6-4C27-BCF3-0BE5333CD3C8}" type="sibTrans" cxnId="{F4B4B79E-1A4F-4E39-9423-64F44283841D}">
      <dgm:prSet/>
      <dgm:spPr/>
      <dgm:t>
        <a:bodyPr/>
        <a:lstStyle/>
        <a:p>
          <a:endParaRPr lang="en-US"/>
        </a:p>
      </dgm:t>
    </dgm:pt>
    <dgm:pt modelId="{C81D495B-AB0B-4FFD-8EBB-2E15A8409B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Capteur d’humidité, de luminosité et de température</a:t>
          </a:r>
          <a:endParaRPr lang="en-US"/>
        </a:p>
      </dgm:t>
    </dgm:pt>
    <dgm:pt modelId="{96E3C973-522C-4D4A-BE29-878C92DE4631}" type="parTrans" cxnId="{16954F31-2E91-432D-94A6-0690DA630637}">
      <dgm:prSet/>
      <dgm:spPr/>
      <dgm:t>
        <a:bodyPr/>
        <a:lstStyle/>
        <a:p>
          <a:endParaRPr lang="en-US"/>
        </a:p>
      </dgm:t>
    </dgm:pt>
    <dgm:pt modelId="{CFF2654A-3660-4A77-9494-A71085C31E6B}" type="sibTrans" cxnId="{16954F31-2E91-432D-94A6-0690DA630637}">
      <dgm:prSet/>
      <dgm:spPr/>
      <dgm:t>
        <a:bodyPr/>
        <a:lstStyle/>
        <a:p>
          <a:endParaRPr lang="en-US"/>
        </a:p>
      </dgm:t>
    </dgm:pt>
    <dgm:pt modelId="{5E3898EB-E399-40DD-9F41-BDD1BF4D71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Base de données</a:t>
          </a:r>
          <a:endParaRPr lang="en-US"/>
        </a:p>
      </dgm:t>
    </dgm:pt>
    <dgm:pt modelId="{8D9CB24D-778C-4007-A3DF-82CD5D8712FB}" type="parTrans" cxnId="{CFF2EFD3-2366-471B-84BE-60D5BC3E6800}">
      <dgm:prSet/>
      <dgm:spPr/>
      <dgm:t>
        <a:bodyPr/>
        <a:lstStyle/>
        <a:p>
          <a:endParaRPr lang="en-US"/>
        </a:p>
      </dgm:t>
    </dgm:pt>
    <dgm:pt modelId="{BB711120-E017-4F32-B19A-9769071AA92C}" type="sibTrans" cxnId="{CFF2EFD3-2366-471B-84BE-60D5BC3E6800}">
      <dgm:prSet/>
      <dgm:spPr/>
      <dgm:t>
        <a:bodyPr/>
        <a:lstStyle/>
        <a:p>
          <a:endParaRPr lang="en-US"/>
        </a:p>
      </dgm:t>
    </dgm:pt>
    <dgm:pt modelId="{E4E88A33-004F-4F72-B91C-6AE71F7301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Interface client</a:t>
          </a:r>
          <a:endParaRPr lang="en-US"/>
        </a:p>
      </dgm:t>
    </dgm:pt>
    <dgm:pt modelId="{18FB22CA-6EEB-42B7-BD28-E5A668DA345B}" type="parTrans" cxnId="{AE9A320D-B4EC-476C-B741-94C840DB5402}">
      <dgm:prSet/>
      <dgm:spPr/>
      <dgm:t>
        <a:bodyPr/>
        <a:lstStyle/>
        <a:p>
          <a:endParaRPr lang="en-US"/>
        </a:p>
      </dgm:t>
    </dgm:pt>
    <dgm:pt modelId="{1479C3D1-7693-4608-82DD-BF504DA8336D}" type="sibTrans" cxnId="{AE9A320D-B4EC-476C-B741-94C840DB5402}">
      <dgm:prSet/>
      <dgm:spPr/>
      <dgm:t>
        <a:bodyPr/>
        <a:lstStyle/>
        <a:p>
          <a:endParaRPr lang="en-US"/>
        </a:p>
      </dgm:t>
    </dgm:pt>
    <dgm:pt modelId="{F6267283-504B-44CB-A870-39D78DA952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Pouvoir contrôler les conditions des plantes</a:t>
          </a:r>
          <a:endParaRPr lang="en-US"/>
        </a:p>
      </dgm:t>
    </dgm:pt>
    <dgm:pt modelId="{F6B77799-AFC0-4361-A2B5-106B62AD6120}" type="parTrans" cxnId="{3A24B239-5C57-47F0-9BDC-37748EDE73F8}">
      <dgm:prSet/>
      <dgm:spPr/>
      <dgm:t>
        <a:bodyPr/>
        <a:lstStyle/>
        <a:p>
          <a:endParaRPr lang="en-US"/>
        </a:p>
      </dgm:t>
    </dgm:pt>
    <dgm:pt modelId="{308717D3-759E-41A0-AFB3-BD1A59ED607E}" type="sibTrans" cxnId="{3A24B239-5C57-47F0-9BDC-37748EDE73F8}">
      <dgm:prSet/>
      <dgm:spPr/>
      <dgm:t>
        <a:bodyPr/>
        <a:lstStyle/>
        <a:p>
          <a:endParaRPr lang="en-US"/>
        </a:p>
      </dgm:t>
    </dgm:pt>
    <dgm:pt modelId="{86A3CF13-AA89-4EF1-9718-084EC2ABCE35}" type="pres">
      <dgm:prSet presAssocID="{261AA55A-A811-49F6-A288-CD171641F8B5}" presName="root" presStyleCnt="0">
        <dgm:presLayoutVars>
          <dgm:dir/>
          <dgm:resizeHandles val="exact"/>
        </dgm:presLayoutVars>
      </dgm:prSet>
      <dgm:spPr/>
    </dgm:pt>
    <dgm:pt modelId="{758C0FDB-BE45-4219-A5E0-061E1DBA797D}" type="pres">
      <dgm:prSet presAssocID="{00CD60CB-68D9-43CC-87D8-25A74D22AFF0}" presName="compNode" presStyleCnt="0"/>
      <dgm:spPr/>
    </dgm:pt>
    <dgm:pt modelId="{64BAA7F2-C282-4201-AB86-75CDC4F9A99E}" type="pres">
      <dgm:prSet presAssocID="{00CD60CB-68D9-43CC-87D8-25A74D22AFF0}" presName="iconBgRect" presStyleLbl="bgShp" presStyleIdx="0" presStyleCnt="5"/>
      <dgm:spPr/>
    </dgm:pt>
    <dgm:pt modelId="{D2AFA61D-CD74-4455-8BF9-589B99C08F13}" type="pres">
      <dgm:prSet presAssocID="{00CD60CB-68D9-43CC-87D8-25A74D22AF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037943F6-5AD2-4A3F-A45B-9393F39E1132}" type="pres">
      <dgm:prSet presAssocID="{00CD60CB-68D9-43CC-87D8-25A74D22AFF0}" presName="spaceRect" presStyleCnt="0"/>
      <dgm:spPr/>
    </dgm:pt>
    <dgm:pt modelId="{C428DE5B-279A-4C31-8EE6-9F4AD9122B3C}" type="pres">
      <dgm:prSet presAssocID="{00CD60CB-68D9-43CC-87D8-25A74D22AFF0}" presName="textRect" presStyleLbl="revTx" presStyleIdx="0" presStyleCnt="5">
        <dgm:presLayoutVars>
          <dgm:chMax val="1"/>
          <dgm:chPref val="1"/>
        </dgm:presLayoutVars>
      </dgm:prSet>
      <dgm:spPr/>
    </dgm:pt>
    <dgm:pt modelId="{04F2439A-2AFD-4F14-BBBA-E1BDAEE4626D}" type="pres">
      <dgm:prSet presAssocID="{972381D1-A1D6-4C27-BCF3-0BE5333CD3C8}" presName="sibTrans" presStyleCnt="0"/>
      <dgm:spPr/>
    </dgm:pt>
    <dgm:pt modelId="{C1734C4A-20C8-4770-92C6-A7B9E34766DF}" type="pres">
      <dgm:prSet presAssocID="{C81D495B-AB0B-4FFD-8EBB-2E15A8409BE6}" presName="compNode" presStyleCnt="0"/>
      <dgm:spPr/>
    </dgm:pt>
    <dgm:pt modelId="{3E16A91C-C646-4A1F-8CDB-83E537F9FE07}" type="pres">
      <dgm:prSet presAssocID="{C81D495B-AB0B-4FFD-8EBB-2E15A8409BE6}" presName="iconBgRect" presStyleLbl="bgShp" presStyleIdx="1" presStyleCnt="5"/>
      <dgm:spPr/>
    </dgm:pt>
    <dgm:pt modelId="{4C17B7BD-5455-47FE-A9B2-14E72B33DB62}" type="pres">
      <dgm:prSet presAssocID="{C81D495B-AB0B-4FFD-8EBB-2E15A8409BE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6B4F8453-E633-437D-90B0-E851FA9C33B4}" type="pres">
      <dgm:prSet presAssocID="{C81D495B-AB0B-4FFD-8EBB-2E15A8409BE6}" presName="spaceRect" presStyleCnt="0"/>
      <dgm:spPr/>
    </dgm:pt>
    <dgm:pt modelId="{BE28DD24-4040-48F4-AE36-434F81B0D130}" type="pres">
      <dgm:prSet presAssocID="{C81D495B-AB0B-4FFD-8EBB-2E15A8409BE6}" presName="textRect" presStyleLbl="revTx" presStyleIdx="1" presStyleCnt="5">
        <dgm:presLayoutVars>
          <dgm:chMax val="1"/>
          <dgm:chPref val="1"/>
        </dgm:presLayoutVars>
      </dgm:prSet>
      <dgm:spPr/>
    </dgm:pt>
    <dgm:pt modelId="{E21942C5-DF04-4C76-A1CA-FE35F98DF1B0}" type="pres">
      <dgm:prSet presAssocID="{CFF2654A-3660-4A77-9494-A71085C31E6B}" presName="sibTrans" presStyleCnt="0"/>
      <dgm:spPr/>
    </dgm:pt>
    <dgm:pt modelId="{F81140A6-AAAF-49F4-B747-9EEA151FD879}" type="pres">
      <dgm:prSet presAssocID="{5E3898EB-E399-40DD-9F41-BDD1BF4D712A}" presName="compNode" presStyleCnt="0"/>
      <dgm:spPr/>
    </dgm:pt>
    <dgm:pt modelId="{3ECD9E36-E8D6-4D53-9E13-A0A3E39B7A48}" type="pres">
      <dgm:prSet presAssocID="{5E3898EB-E399-40DD-9F41-BDD1BF4D712A}" presName="iconBgRect" presStyleLbl="bgShp" presStyleIdx="2" presStyleCnt="5"/>
      <dgm:spPr/>
    </dgm:pt>
    <dgm:pt modelId="{B0F0172C-9C4A-4633-ACC1-DAD7E5ED0047}" type="pres">
      <dgm:prSet presAssocID="{5E3898EB-E399-40DD-9F41-BDD1BF4D71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86BD9A-F4F3-4C03-8584-27300FA02E91}" type="pres">
      <dgm:prSet presAssocID="{5E3898EB-E399-40DD-9F41-BDD1BF4D712A}" presName="spaceRect" presStyleCnt="0"/>
      <dgm:spPr/>
    </dgm:pt>
    <dgm:pt modelId="{6742C6E9-EC15-416D-A240-7B5B70234B9C}" type="pres">
      <dgm:prSet presAssocID="{5E3898EB-E399-40DD-9F41-BDD1BF4D712A}" presName="textRect" presStyleLbl="revTx" presStyleIdx="2" presStyleCnt="5">
        <dgm:presLayoutVars>
          <dgm:chMax val="1"/>
          <dgm:chPref val="1"/>
        </dgm:presLayoutVars>
      </dgm:prSet>
      <dgm:spPr/>
    </dgm:pt>
    <dgm:pt modelId="{46412156-16C7-4842-A7AB-741BC843D6D6}" type="pres">
      <dgm:prSet presAssocID="{BB711120-E017-4F32-B19A-9769071AA92C}" presName="sibTrans" presStyleCnt="0"/>
      <dgm:spPr/>
    </dgm:pt>
    <dgm:pt modelId="{950671F4-0542-4EB3-AB1F-980389C0D061}" type="pres">
      <dgm:prSet presAssocID="{E4E88A33-004F-4F72-B91C-6AE71F73015D}" presName="compNode" presStyleCnt="0"/>
      <dgm:spPr/>
    </dgm:pt>
    <dgm:pt modelId="{C3EB37ED-FE04-4BCF-87C1-AE84AB8980E2}" type="pres">
      <dgm:prSet presAssocID="{E4E88A33-004F-4F72-B91C-6AE71F73015D}" presName="iconBgRect" presStyleLbl="bgShp" presStyleIdx="3" presStyleCnt="5"/>
      <dgm:spPr/>
    </dgm:pt>
    <dgm:pt modelId="{B7E8F61A-AB06-4119-A312-FEAB1460B77B}" type="pres">
      <dgm:prSet presAssocID="{E4E88A33-004F-4F72-B91C-6AE71F7301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FD7DFA3-E347-49FB-BCEF-1BEA48D2B282}" type="pres">
      <dgm:prSet presAssocID="{E4E88A33-004F-4F72-B91C-6AE71F73015D}" presName="spaceRect" presStyleCnt="0"/>
      <dgm:spPr/>
    </dgm:pt>
    <dgm:pt modelId="{5E33CE52-6751-4B90-9F8E-D4B6D6743253}" type="pres">
      <dgm:prSet presAssocID="{E4E88A33-004F-4F72-B91C-6AE71F73015D}" presName="textRect" presStyleLbl="revTx" presStyleIdx="3" presStyleCnt="5">
        <dgm:presLayoutVars>
          <dgm:chMax val="1"/>
          <dgm:chPref val="1"/>
        </dgm:presLayoutVars>
      </dgm:prSet>
      <dgm:spPr/>
    </dgm:pt>
    <dgm:pt modelId="{3713F61D-5B2A-43DF-9721-55955B2A4768}" type="pres">
      <dgm:prSet presAssocID="{1479C3D1-7693-4608-82DD-BF504DA8336D}" presName="sibTrans" presStyleCnt="0"/>
      <dgm:spPr/>
    </dgm:pt>
    <dgm:pt modelId="{398CC6B9-9BCF-4DEA-B8A4-82D6B772F1DC}" type="pres">
      <dgm:prSet presAssocID="{F6267283-504B-44CB-A870-39D78DA9522B}" presName="compNode" presStyleCnt="0"/>
      <dgm:spPr/>
    </dgm:pt>
    <dgm:pt modelId="{5A4C7060-9A7E-4F9B-A46D-A7D380419076}" type="pres">
      <dgm:prSet presAssocID="{F6267283-504B-44CB-A870-39D78DA9522B}" presName="iconBgRect" presStyleLbl="bgShp" presStyleIdx="4" presStyleCnt="5"/>
      <dgm:spPr/>
    </dgm:pt>
    <dgm:pt modelId="{626F2718-B7FA-481C-9775-90972F9F9BE0}" type="pres">
      <dgm:prSet presAssocID="{F6267283-504B-44CB-A870-39D78DA9522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4CCA77-015F-4053-B2F0-C1C55A9FA37E}" type="pres">
      <dgm:prSet presAssocID="{F6267283-504B-44CB-A870-39D78DA9522B}" presName="spaceRect" presStyleCnt="0"/>
      <dgm:spPr/>
    </dgm:pt>
    <dgm:pt modelId="{70988598-60DC-4D9B-B5F4-D55C3C27ACC3}" type="pres">
      <dgm:prSet presAssocID="{F6267283-504B-44CB-A870-39D78DA9522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E9A320D-B4EC-476C-B741-94C840DB5402}" srcId="{261AA55A-A811-49F6-A288-CD171641F8B5}" destId="{E4E88A33-004F-4F72-B91C-6AE71F73015D}" srcOrd="3" destOrd="0" parTransId="{18FB22CA-6EEB-42B7-BD28-E5A668DA345B}" sibTransId="{1479C3D1-7693-4608-82DD-BF504DA8336D}"/>
    <dgm:cxn modelId="{16954F31-2E91-432D-94A6-0690DA630637}" srcId="{261AA55A-A811-49F6-A288-CD171641F8B5}" destId="{C81D495B-AB0B-4FFD-8EBB-2E15A8409BE6}" srcOrd="1" destOrd="0" parTransId="{96E3C973-522C-4D4A-BE29-878C92DE4631}" sibTransId="{CFF2654A-3660-4A77-9494-A71085C31E6B}"/>
    <dgm:cxn modelId="{3A24B239-5C57-47F0-9BDC-37748EDE73F8}" srcId="{261AA55A-A811-49F6-A288-CD171641F8B5}" destId="{F6267283-504B-44CB-A870-39D78DA9522B}" srcOrd="4" destOrd="0" parTransId="{F6B77799-AFC0-4361-A2B5-106B62AD6120}" sibTransId="{308717D3-759E-41A0-AFB3-BD1A59ED607E}"/>
    <dgm:cxn modelId="{99DE5262-0D3E-434A-B050-A7763EE5BBD4}" type="presOf" srcId="{E4E88A33-004F-4F72-B91C-6AE71F73015D}" destId="{5E33CE52-6751-4B90-9F8E-D4B6D6743253}" srcOrd="0" destOrd="0" presId="urn:microsoft.com/office/officeart/2018/5/layout/IconCircleLabelList"/>
    <dgm:cxn modelId="{11D8EF58-8E59-459F-A998-905D01E5766E}" type="presOf" srcId="{F6267283-504B-44CB-A870-39D78DA9522B}" destId="{70988598-60DC-4D9B-B5F4-D55C3C27ACC3}" srcOrd="0" destOrd="0" presId="urn:microsoft.com/office/officeart/2018/5/layout/IconCircleLabelList"/>
    <dgm:cxn modelId="{F750F47D-90E6-44FF-B180-A801C234A8FB}" type="presOf" srcId="{C81D495B-AB0B-4FFD-8EBB-2E15A8409BE6}" destId="{BE28DD24-4040-48F4-AE36-434F81B0D130}" srcOrd="0" destOrd="0" presId="urn:microsoft.com/office/officeart/2018/5/layout/IconCircleLabelList"/>
    <dgm:cxn modelId="{F4B4B79E-1A4F-4E39-9423-64F44283841D}" srcId="{261AA55A-A811-49F6-A288-CD171641F8B5}" destId="{00CD60CB-68D9-43CC-87D8-25A74D22AFF0}" srcOrd="0" destOrd="0" parTransId="{137D8F64-05AA-4F9E-88AB-573569A6375C}" sibTransId="{972381D1-A1D6-4C27-BCF3-0BE5333CD3C8}"/>
    <dgm:cxn modelId="{491B34C2-9F55-4315-858E-F7589547CED8}" type="presOf" srcId="{00CD60CB-68D9-43CC-87D8-25A74D22AFF0}" destId="{C428DE5B-279A-4C31-8EE6-9F4AD9122B3C}" srcOrd="0" destOrd="0" presId="urn:microsoft.com/office/officeart/2018/5/layout/IconCircleLabelList"/>
    <dgm:cxn modelId="{752FADD0-5CAC-4E60-9A8C-021EB527784A}" type="presOf" srcId="{5E3898EB-E399-40DD-9F41-BDD1BF4D712A}" destId="{6742C6E9-EC15-416D-A240-7B5B70234B9C}" srcOrd="0" destOrd="0" presId="urn:microsoft.com/office/officeart/2018/5/layout/IconCircleLabelList"/>
    <dgm:cxn modelId="{CFF2EFD3-2366-471B-84BE-60D5BC3E6800}" srcId="{261AA55A-A811-49F6-A288-CD171641F8B5}" destId="{5E3898EB-E399-40DD-9F41-BDD1BF4D712A}" srcOrd="2" destOrd="0" parTransId="{8D9CB24D-778C-4007-A3DF-82CD5D8712FB}" sibTransId="{BB711120-E017-4F32-B19A-9769071AA92C}"/>
    <dgm:cxn modelId="{D7A5B3E1-F11D-4E06-9BB6-BA43A8BEE884}" type="presOf" srcId="{261AA55A-A811-49F6-A288-CD171641F8B5}" destId="{86A3CF13-AA89-4EF1-9718-084EC2ABCE35}" srcOrd="0" destOrd="0" presId="urn:microsoft.com/office/officeart/2018/5/layout/IconCircleLabelList"/>
    <dgm:cxn modelId="{FCB9A9B5-6CF7-446B-AF5E-80A6B112C9A4}" type="presParOf" srcId="{86A3CF13-AA89-4EF1-9718-084EC2ABCE35}" destId="{758C0FDB-BE45-4219-A5E0-061E1DBA797D}" srcOrd="0" destOrd="0" presId="urn:microsoft.com/office/officeart/2018/5/layout/IconCircleLabelList"/>
    <dgm:cxn modelId="{BCCE9009-DDF7-4B5B-BF03-E497239C56E9}" type="presParOf" srcId="{758C0FDB-BE45-4219-A5E0-061E1DBA797D}" destId="{64BAA7F2-C282-4201-AB86-75CDC4F9A99E}" srcOrd="0" destOrd="0" presId="urn:microsoft.com/office/officeart/2018/5/layout/IconCircleLabelList"/>
    <dgm:cxn modelId="{432697BB-0A1F-4F6B-B4B8-05A5056B040E}" type="presParOf" srcId="{758C0FDB-BE45-4219-A5E0-061E1DBA797D}" destId="{D2AFA61D-CD74-4455-8BF9-589B99C08F13}" srcOrd="1" destOrd="0" presId="urn:microsoft.com/office/officeart/2018/5/layout/IconCircleLabelList"/>
    <dgm:cxn modelId="{C036428A-4237-4247-AD37-42AC3185B5C5}" type="presParOf" srcId="{758C0FDB-BE45-4219-A5E0-061E1DBA797D}" destId="{037943F6-5AD2-4A3F-A45B-9393F39E1132}" srcOrd="2" destOrd="0" presId="urn:microsoft.com/office/officeart/2018/5/layout/IconCircleLabelList"/>
    <dgm:cxn modelId="{98399951-7376-4B26-AE13-52EFD91434F5}" type="presParOf" srcId="{758C0FDB-BE45-4219-A5E0-061E1DBA797D}" destId="{C428DE5B-279A-4C31-8EE6-9F4AD9122B3C}" srcOrd="3" destOrd="0" presId="urn:microsoft.com/office/officeart/2018/5/layout/IconCircleLabelList"/>
    <dgm:cxn modelId="{D6F59FED-8646-4B5C-8700-E8F312044A4E}" type="presParOf" srcId="{86A3CF13-AA89-4EF1-9718-084EC2ABCE35}" destId="{04F2439A-2AFD-4F14-BBBA-E1BDAEE4626D}" srcOrd="1" destOrd="0" presId="urn:microsoft.com/office/officeart/2018/5/layout/IconCircleLabelList"/>
    <dgm:cxn modelId="{4B6DF764-DB6D-44F0-B719-6E219FD986CD}" type="presParOf" srcId="{86A3CF13-AA89-4EF1-9718-084EC2ABCE35}" destId="{C1734C4A-20C8-4770-92C6-A7B9E34766DF}" srcOrd="2" destOrd="0" presId="urn:microsoft.com/office/officeart/2018/5/layout/IconCircleLabelList"/>
    <dgm:cxn modelId="{205A10E4-01C2-4EFE-9213-B5A38882B620}" type="presParOf" srcId="{C1734C4A-20C8-4770-92C6-A7B9E34766DF}" destId="{3E16A91C-C646-4A1F-8CDB-83E537F9FE07}" srcOrd="0" destOrd="0" presId="urn:microsoft.com/office/officeart/2018/5/layout/IconCircleLabelList"/>
    <dgm:cxn modelId="{A3E8D6A0-C4CE-46EE-A973-55DD4778DCE5}" type="presParOf" srcId="{C1734C4A-20C8-4770-92C6-A7B9E34766DF}" destId="{4C17B7BD-5455-47FE-A9B2-14E72B33DB62}" srcOrd="1" destOrd="0" presId="urn:microsoft.com/office/officeart/2018/5/layout/IconCircleLabelList"/>
    <dgm:cxn modelId="{58253BDB-EE27-44D5-AD23-20B851E4CA9F}" type="presParOf" srcId="{C1734C4A-20C8-4770-92C6-A7B9E34766DF}" destId="{6B4F8453-E633-437D-90B0-E851FA9C33B4}" srcOrd="2" destOrd="0" presId="urn:microsoft.com/office/officeart/2018/5/layout/IconCircleLabelList"/>
    <dgm:cxn modelId="{203881DF-ECFE-49E4-BA46-8C46E9A9F6F1}" type="presParOf" srcId="{C1734C4A-20C8-4770-92C6-A7B9E34766DF}" destId="{BE28DD24-4040-48F4-AE36-434F81B0D130}" srcOrd="3" destOrd="0" presId="urn:microsoft.com/office/officeart/2018/5/layout/IconCircleLabelList"/>
    <dgm:cxn modelId="{85A6FB65-17B7-4C6D-88DE-8A5914922BBA}" type="presParOf" srcId="{86A3CF13-AA89-4EF1-9718-084EC2ABCE35}" destId="{E21942C5-DF04-4C76-A1CA-FE35F98DF1B0}" srcOrd="3" destOrd="0" presId="urn:microsoft.com/office/officeart/2018/5/layout/IconCircleLabelList"/>
    <dgm:cxn modelId="{A8BE2F29-89CB-49E3-90B5-D6199233AE81}" type="presParOf" srcId="{86A3CF13-AA89-4EF1-9718-084EC2ABCE35}" destId="{F81140A6-AAAF-49F4-B747-9EEA151FD879}" srcOrd="4" destOrd="0" presId="urn:microsoft.com/office/officeart/2018/5/layout/IconCircleLabelList"/>
    <dgm:cxn modelId="{843499C6-533C-481F-A820-2C3750BC2399}" type="presParOf" srcId="{F81140A6-AAAF-49F4-B747-9EEA151FD879}" destId="{3ECD9E36-E8D6-4D53-9E13-A0A3E39B7A48}" srcOrd="0" destOrd="0" presId="urn:microsoft.com/office/officeart/2018/5/layout/IconCircleLabelList"/>
    <dgm:cxn modelId="{3C2E0439-B76B-473D-9F27-BAB1F9C8DD09}" type="presParOf" srcId="{F81140A6-AAAF-49F4-B747-9EEA151FD879}" destId="{B0F0172C-9C4A-4633-ACC1-DAD7E5ED0047}" srcOrd="1" destOrd="0" presId="urn:microsoft.com/office/officeart/2018/5/layout/IconCircleLabelList"/>
    <dgm:cxn modelId="{80450E5F-265B-47C4-B418-1977A12F0B0E}" type="presParOf" srcId="{F81140A6-AAAF-49F4-B747-9EEA151FD879}" destId="{EA86BD9A-F4F3-4C03-8584-27300FA02E91}" srcOrd="2" destOrd="0" presId="urn:microsoft.com/office/officeart/2018/5/layout/IconCircleLabelList"/>
    <dgm:cxn modelId="{BA4D40AB-B8E3-442F-A0D3-2F6F1B4D81FC}" type="presParOf" srcId="{F81140A6-AAAF-49F4-B747-9EEA151FD879}" destId="{6742C6E9-EC15-416D-A240-7B5B70234B9C}" srcOrd="3" destOrd="0" presId="urn:microsoft.com/office/officeart/2018/5/layout/IconCircleLabelList"/>
    <dgm:cxn modelId="{5934F412-19FD-4CD5-B6F6-C61A67747C02}" type="presParOf" srcId="{86A3CF13-AA89-4EF1-9718-084EC2ABCE35}" destId="{46412156-16C7-4842-A7AB-741BC843D6D6}" srcOrd="5" destOrd="0" presId="urn:microsoft.com/office/officeart/2018/5/layout/IconCircleLabelList"/>
    <dgm:cxn modelId="{445475B1-3A1C-4C3E-BA26-9E94604C7E2B}" type="presParOf" srcId="{86A3CF13-AA89-4EF1-9718-084EC2ABCE35}" destId="{950671F4-0542-4EB3-AB1F-980389C0D061}" srcOrd="6" destOrd="0" presId="urn:microsoft.com/office/officeart/2018/5/layout/IconCircleLabelList"/>
    <dgm:cxn modelId="{97F7DDDB-4B8A-44E4-A853-93C006999FF0}" type="presParOf" srcId="{950671F4-0542-4EB3-AB1F-980389C0D061}" destId="{C3EB37ED-FE04-4BCF-87C1-AE84AB8980E2}" srcOrd="0" destOrd="0" presId="urn:microsoft.com/office/officeart/2018/5/layout/IconCircleLabelList"/>
    <dgm:cxn modelId="{732D63D4-2367-41AF-A4E7-E9E9F785342F}" type="presParOf" srcId="{950671F4-0542-4EB3-AB1F-980389C0D061}" destId="{B7E8F61A-AB06-4119-A312-FEAB1460B77B}" srcOrd="1" destOrd="0" presId="urn:microsoft.com/office/officeart/2018/5/layout/IconCircleLabelList"/>
    <dgm:cxn modelId="{0F7BBF4C-780E-4CB5-A475-54D06786E3AE}" type="presParOf" srcId="{950671F4-0542-4EB3-AB1F-980389C0D061}" destId="{6FD7DFA3-E347-49FB-BCEF-1BEA48D2B282}" srcOrd="2" destOrd="0" presId="urn:microsoft.com/office/officeart/2018/5/layout/IconCircleLabelList"/>
    <dgm:cxn modelId="{5A246EE1-37EA-4644-9AC9-CBDA67C9F070}" type="presParOf" srcId="{950671F4-0542-4EB3-AB1F-980389C0D061}" destId="{5E33CE52-6751-4B90-9F8E-D4B6D6743253}" srcOrd="3" destOrd="0" presId="urn:microsoft.com/office/officeart/2018/5/layout/IconCircleLabelList"/>
    <dgm:cxn modelId="{AD7946B4-4842-4893-B4C1-0F37E6076176}" type="presParOf" srcId="{86A3CF13-AA89-4EF1-9718-084EC2ABCE35}" destId="{3713F61D-5B2A-43DF-9721-55955B2A4768}" srcOrd="7" destOrd="0" presId="urn:microsoft.com/office/officeart/2018/5/layout/IconCircleLabelList"/>
    <dgm:cxn modelId="{D9793D4E-6250-4625-ACF4-1342E2D72E36}" type="presParOf" srcId="{86A3CF13-AA89-4EF1-9718-084EC2ABCE35}" destId="{398CC6B9-9BCF-4DEA-B8A4-82D6B772F1DC}" srcOrd="8" destOrd="0" presId="urn:microsoft.com/office/officeart/2018/5/layout/IconCircleLabelList"/>
    <dgm:cxn modelId="{89FE9A68-92CD-420B-967E-0216EFAFEA2D}" type="presParOf" srcId="{398CC6B9-9BCF-4DEA-B8A4-82D6B772F1DC}" destId="{5A4C7060-9A7E-4F9B-A46D-A7D380419076}" srcOrd="0" destOrd="0" presId="urn:microsoft.com/office/officeart/2018/5/layout/IconCircleLabelList"/>
    <dgm:cxn modelId="{8A12601E-9BD6-4363-973E-9F70171A7B5B}" type="presParOf" srcId="{398CC6B9-9BCF-4DEA-B8A4-82D6B772F1DC}" destId="{626F2718-B7FA-481C-9775-90972F9F9BE0}" srcOrd="1" destOrd="0" presId="urn:microsoft.com/office/officeart/2018/5/layout/IconCircleLabelList"/>
    <dgm:cxn modelId="{E91A8F16-B837-46EB-8771-5103C8E6BA7E}" type="presParOf" srcId="{398CC6B9-9BCF-4DEA-B8A4-82D6B772F1DC}" destId="{BA4CCA77-015F-4053-B2F0-C1C55A9FA37E}" srcOrd="2" destOrd="0" presId="urn:microsoft.com/office/officeart/2018/5/layout/IconCircleLabelList"/>
    <dgm:cxn modelId="{CF1C2361-B9CD-4D83-AAE4-4220AD0028B0}" type="presParOf" srcId="{398CC6B9-9BCF-4DEA-B8A4-82D6B772F1DC}" destId="{70988598-60DC-4D9B-B5F4-D55C3C27AC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D4352-185C-467F-84E6-9BB329DFBD94}">
      <dsp:nvSpPr>
        <dsp:cNvPr id="0" name=""/>
        <dsp:cNvSpPr/>
      </dsp:nvSpPr>
      <dsp:spPr>
        <a:xfrm>
          <a:off x="696455" y="901851"/>
          <a:ext cx="727945" cy="727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F7CE6-29ED-4548-A3A5-F7FA7C7D75D4}">
      <dsp:nvSpPr>
        <dsp:cNvPr id="0" name=""/>
        <dsp:cNvSpPr/>
      </dsp:nvSpPr>
      <dsp:spPr>
        <a:xfrm>
          <a:off x="4469" y="1695625"/>
          <a:ext cx="2079843" cy="59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kern="1200" dirty="0"/>
            <a:t>I. Projet</a:t>
          </a:r>
          <a:endParaRPr lang="en-US" sz="2000" kern="1200" dirty="0"/>
        </a:p>
      </dsp:txBody>
      <dsp:txXfrm>
        <a:off x="4469" y="1695625"/>
        <a:ext cx="2079843" cy="594705"/>
      </dsp:txXfrm>
    </dsp:sp>
    <dsp:sp modelId="{A0205481-21FA-41F3-B1D2-8132454B9861}">
      <dsp:nvSpPr>
        <dsp:cNvPr id="0" name=""/>
        <dsp:cNvSpPr/>
      </dsp:nvSpPr>
      <dsp:spPr>
        <a:xfrm>
          <a:off x="4469" y="2464166"/>
          <a:ext cx="2079843" cy="81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A. Introduction au projet</a:t>
          </a: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B. Objectif du projet</a:t>
          </a:r>
          <a:endParaRPr lang="en-US" sz="1600" kern="1200" dirty="0"/>
        </a:p>
      </dsp:txBody>
      <dsp:txXfrm>
        <a:off x="4469" y="2464166"/>
        <a:ext cx="2079843" cy="810055"/>
      </dsp:txXfrm>
    </dsp:sp>
    <dsp:sp modelId="{3BAD0FD4-B478-48A8-86D4-258E12D22DEE}">
      <dsp:nvSpPr>
        <dsp:cNvPr id="0" name=""/>
        <dsp:cNvSpPr/>
      </dsp:nvSpPr>
      <dsp:spPr>
        <a:xfrm>
          <a:off x="3124235" y="880299"/>
          <a:ext cx="727945" cy="727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0AE3E-2374-4AFF-B195-A2662F9E317B}">
      <dsp:nvSpPr>
        <dsp:cNvPr id="0" name=""/>
        <dsp:cNvSpPr/>
      </dsp:nvSpPr>
      <dsp:spPr>
        <a:xfrm>
          <a:off x="2448286" y="1716250"/>
          <a:ext cx="2079843" cy="59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kern="1200"/>
            <a:t>II. IoT</a:t>
          </a:r>
          <a:endParaRPr lang="en-US" sz="2000" kern="1200"/>
        </a:p>
      </dsp:txBody>
      <dsp:txXfrm>
        <a:off x="2448286" y="1716250"/>
        <a:ext cx="2079843" cy="594705"/>
      </dsp:txXfrm>
    </dsp:sp>
    <dsp:sp modelId="{A8567A3C-6F86-4434-8559-F0FE27F2C824}">
      <dsp:nvSpPr>
        <dsp:cNvPr id="0" name=""/>
        <dsp:cNvSpPr/>
      </dsp:nvSpPr>
      <dsp:spPr>
        <a:xfrm>
          <a:off x="2448286" y="2361190"/>
          <a:ext cx="2079843" cy="1030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A. Micro-ordinateur, convertisseur et capteurs</a:t>
          </a: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B. Schéma</a:t>
          </a:r>
          <a:endParaRPr lang="en-US" sz="1600" kern="1200" dirty="0"/>
        </a:p>
      </dsp:txBody>
      <dsp:txXfrm>
        <a:off x="2448286" y="2361190"/>
        <a:ext cx="2079843" cy="1030853"/>
      </dsp:txXfrm>
    </dsp:sp>
    <dsp:sp modelId="{074BEB35-D842-412F-AEA8-A8F9D427CF77}">
      <dsp:nvSpPr>
        <dsp:cNvPr id="0" name=""/>
        <dsp:cNvSpPr/>
      </dsp:nvSpPr>
      <dsp:spPr>
        <a:xfrm>
          <a:off x="5568051" y="880299"/>
          <a:ext cx="727945" cy="727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0ADCF-5927-4A7C-92DC-61416F888EF6}">
      <dsp:nvSpPr>
        <dsp:cNvPr id="0" name=""/>
        <dsp:cNvSpPr/>
      </dsp:nvSpPr>
      <dsp:spPr>
        <a:xfrm>
          <a:off x="4892102" y="1716250"/>
          <a:ext cx="2079843" cy="59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kern="1200"/>
            <a:t>III. Base de données</a:t>
          </a:r>
          <a:endParaRPr lang="en-US" sz="2000" kern="1200"/>
        </a:p>
      </dsp:txBody>
      <dsp:txXfrm>
        <a:off x="4892102" y="1716250"/>
        <a:ext cx="2079843" cy="594705"/>
      </dsp:txXfrm>
    </dsp:sp>
    <dsp:sp modelId="{ACBF85CF-F5FD-4FC8-B4DD-8D6589B5C378}">
      <dsp:nvSpPr>
        <dsp:cNvPr id="0" name=""/>
        <dsp:cNvSpPr/>
      </dsp:nvSpPr>
      <dsp:spPr>
        <a:xfrm>
          <a:off x="4894036" y="2473470"/>
          <a:ext cx="2079843" cy="1030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A. Préparation</a:t>
          </a:r>
          <a:endParaRPr lang="en-US" sz="1600" kern="120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B. Mise en place</a:t>
          </a:r>
          <a:endParaRPr lang="en-US" sz="1600" kern="1200" dirty="0"/>
        </a:p>
      </dsp:txBody>
      <dsp:txXfrm>
        <a:off x="4894036" y="2473470"/>
        <a:ext cx="2079843" cy="1030853"/>
      </dsp:txXfrm>
    </dsp:sp>
    <dsp:sp modelId="{7283DC62-6502-4D7D-8C70-0C87657202F6}">
      <dsp:nvSpPr>
        <dsp:cNvPr id="0" name=""/>
        <dsp:cNvSpPr/>
      </dsp:nvSpPr>
      <dsp:spPr>
        <a:xfrm>
          <a:off x="8011868" y="880299"/>
          <a:ext cx="727945" cy="727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F2592-293D-4BB1-BF0C-12A565892568}">
      <dsp:nvSpPr>
        <dsp:cNvPr id="0" name=""/>
        <dsp:cNvSpPr/>
      </dsp:nvSpPr>
      <dsp:spPr>
        <a:xfrm>
          <a:off x="7335919" y="1716250"/>
          <a:ext cx="2079843" cy="59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kern="1200"/>
            <a:t>IV. Interface client</a:t>
          </a:r>
          <a:endParaRPr lang="en-US" sz="2000" kern="1200"/>
        </a:p>
      </dsp:txBody>
      <dsp:txXfrm>
        <a:off x="7335919" y="1716250"/>
        <a:ext cx="2079843" cy="594705"/>
      </dsp:txXfrm>
    </dsp:sp>
    <dsp:sp modelId="{7DBF85D7-6744-45FE-A38A-A2A17F4BC81C}">
      <dsp:nvSpPr>
        <dsp:cNvPr id="0" name=""/>
        <dsp:cNvSpPr/>
      </dsp:nvSpPr>
      <dsp:spPr>
        <a:xfrm>
          <a:off x="7335919" y="2489531"/>
          <a:ext cx="2079843" cy="1030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A. Communication avec la BDD</a:t>
          </a: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B. Simplicité</a:t>
          </a:r>
          <a:endParaRPr lang="en-US" sz="1600" kern="1200"/>
        </a:p>
      </dsp:txBody>
      <dsp:txXfrm>
        <a:off x="7335919" y="2489531"/>
        <a:ext cx="2079843" cy="1030853"/>
      </dsp:txXfrm>
    </dsp:sp>
    <dsp:sp modelId="{C937C776-F917-4DB9-AE36-094EAD0E1D1C}">
      <dsp:nvSpPr>
        <dsp:cNvPr id="0" name=""/>
        <dsp:cNvSpPr/>
      </dsp:nvSpPr>
      <dsp:spPr>
        <a:xfrm>
          <a:off x="10455684" y="880299"/>
          <a:ext cx="727945" cy="7279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9C9-BB24-48FE-B4AA-71F4720DBA75}">
      <dsp:nvSpPr>
        <dsp:cNvPr id="0" name=""/>
        <dsp:cNvSpPr/>
      </dsp:nvSpPr>
      <dsp:spPr>
        <a:xfrm>
          <a:off x="9779735" y="1716250"/>
          <a:ext cx="2079843" cy="59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kern="1200"/>
            <a:t>V. Démonstration</a:t>
          </a:r>
          <a:endParaRPr lang="en-US" sz="2000" kern="1200"/>
        </a:p>
      </dsp:txBody>
      <dsp:txXfrm>
        <a:off x="9779735" y="1716250"/>
        <a:ext cx="2079843" cy="594705"/>
      </dsp:txXfrm>
    </dsp:sp>
    <dsp:sp modelId="{6E7F6486-7404-491A-854E-BEFAC06465EC}">
      <dsp:nvSpPr>
        <dsp:cNvPr id="0" name=""/>
        <dsp:cNvSpPr/>
      </dsp:nvSpPr>
      <dsp:spPr>
        <a:xfrm>
          <a:off x="9779735" y="2361190"/>
          <a:ext cx="2079843" cy="1030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AA7F2-C282-4201-AB86-75CDC4F9A99E}">
      <dsp:nvSpPr>
        <dsp:cNvPr id="0" name=""/>
        <dsp:cNvSpPr/>
      </dsp:nvSpPr>
      <dsp:spPr>
        <a:xfrm>
          <a:off x="636320" y="71943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FA61D-CD74-4455-8BF9-589B99C08F13}">
      <dsp:nvSpPr>
        <dsp:cNvPr id="0" name=""/>
        <dsp:cNvSpPr/>
      </dsp:nvSpPr>
      <dsp:spPr>
        <a:xfrm>
          <a:off x="870320" y="9534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8DE5B-279A-4C31-8EE6-9F4AD9122B3C}">
      <dsp:nvSpPr>
        <dsp:cNvPr id="0" name=""/>
        <dsp:cNvSpPr/>
      </dsp:nvSpPr>
      <dsp:spPr>
        <a:xfrm>
          <a:off x="285320" y="21594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Fournir un objet connecté</a:t>
          </a:r>
          <a:endParaRPr lang="en-US" sz="1400" kern="1200"/>
        </a:p>
      </dsp:txBody>
      <dsp:txXfrm>
        <a:off x="285320" y="2159431"/>
        <a:ext cx="1800000" cy="720000"/>
      </dsp:txXfrm>
    </dsp:sp>
    <dsp:sp modelId="{3E16A91C-C646-4A1F-8CDB-83E537F9FE07}">
      <dsp:nvSpPr>
        <dsp:cNvPr id="0" name=""/>
        <dsp:cNvSpPr/>
      </dsp:nvSpPr>
      <dsp:spPr>
        <a:xfrm>
          <a:off x="2751320" y="71943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7B7BD-5455-47FE-A9B2-14E72B33DB62}">
      <dsp:nvSpPr>
        <dsp:cNvPr id="0" name=""/>
        <dsp:cNvSpPr/>
      </dsp:nvSpPr>
      <dsp:spPr>
        <a:xfrm>
          <a:off x="2985320" y="9534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DD24-4040-48F4-AE36-434F81B0D130}">
      <dsp:nvSpPr>
        <dsp:cNvPr id="0" name=""/>
        <dsp:cNvSpPr/>
      </dsp:nvSpPr>
      <dsp:spPr>
        <a:xfrm>
          <a:off x="2400320" y="21594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Capteur d’humidité, de luminosité et de température</a:t>
          </a:r>
          <a:endParaRPr lang="en-US" sz="1400" kern="1200"/>
        </a:p>
      </dsp:txBody>
      <dsp:txXfrm>
        <a:off x="2400320" y="2159431"/>
        <a:ext cx="1800000" cy="720000"/>
      </dsp:txXfrm>
    </dsp:sp>
    <dsp:sp modelId="{3ECD9E36-E8D6-4D53-9E13-A0A3E39B7A48}">
      <dsp:nvSpPr>
        <dsp:cNvPr id="0" name=""/>
        <dsp:cNvSpPr/>
      </dsp:nvSpPr>
      <dsp:spPr>
        <a:xfrm>
          <a:off x="4866320" y="71943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0172C-9C4A-4633-ACC1-DAD7E5ED0047}">
      <dsp:nvSpPr>
        <dsp:cNvPr id="0" name=""/>
        <dsp:cNvSpPr/>
      </dsp:nvSpPr>
      <dsp:spPr>
        <a:xfrm>
          <a:off x="5100320" y="9534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2C6E9-EC15-416D-A240-7B5B70234B9C}">
      <dsp:nvSpPr>
        <dsp:cNvPr id="0" name=""/>
        <dsp:cNvSpPr/>
      </dsp:nvSpPr>
      <dsp:spPr>
        <a:xfrm>
          <a:off x="4515320" y="21594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Base de données</a:t>
          </a:r>
          <a:endParaRPr lang="en-US" sz="1400" kern="1200"/>
        </a:p>
      </dsp:txBody>
      <dsp:txXfrm>
        <a:off x="4515320" y="2159431"/>
        <a:ext cx="1800000" cy="720000"/>
      </dsp:txXfrm>
    </dsp:sp>
    <dsp:sp modelId="{C3EB37ED-FE04-4BCF-87C1-AE84AB8980E2}">
      <dsp:nvSpPr>
        <dsp:cNvPr id="0" name=""/>
        <dsp:cNvSpPr/>
      </dsp:nvSpPr>
      <dsp:spPr>
        <a:xfrm>
          <a:off x="6981320" y="71943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8F61A-AB06-4119-A312-FEAB1460B77B}">
      <dsp:nvSpPr>
        <dsp:cNvPr id="0" name=""/>
        <dsp:cNvSpPr/>
      </dsp:nvSpPr>
      <dsp:spPr>
        <a:xfrm>
          <a:off x="7215320" y="9534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3CE52-6751-4B90-9F8E-D4B6D6743253}">
      <dsp:nvSpPr>
        <dsp:cNvPr id="0" name=""/>
        <dsp:cNvSpPr/>
      </dsp:nvSpPr>
      <dsp:spPr>
        <a:xfrm>
          <a:off x="6630320" y="21594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Interface client</a:t>
          </a:r>
          <a:endParaRPr lang="en-US" sz="1400" kern="1200"/>
        </a:p>
      </dsp:txBody>
      <dsp:txXfrm>
        <a:off x="6630320" y="2159431"/>
        <a:ext cx="1800000" cy="720000"/>
      </dsp:txXfrm>
    </dsp:sp>
    <dsp:sp modelId="{5A4C7060-9A7E-4F9B-A46D-A7D380419076}">
      <dsp:nvSpPr>
        <dsp:cNvPr id="0" name=""/>
        <dsp:cNvSpPr/>
      </dsp:nvSpPr>
      <dsp:spPr>
        <a:xfrm>
          <a:off x="9096320" y="71943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F2718-B7FA-481C-9775-90972F9F9BE0}">
      <dsp:nvSpPr>
        <dsp:cNvPr id="0" name=""/>
        <dsp:cNvSpPr/>
      </dsp:nvSpPr>
      <dsp:spPr>
        <a:xfrm>
          <a:off x="9330320" y="95343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88598-60DC-4D9B-B5F4-D55C3C27ACC3}">
      <dsp:nvSpPr>
        <dsp:cNvPr id="0" name=""/>
        <dsp:cNvSpPr/>
      </dsp:nvSpPr>
      <dsp:spPr>
        <a:xfrm>
          <a:off x="8745320" y="21594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Pouvoir contrôler les conditions des plantes</a:t>
          </a:r>
          <a:endParaRPr lang="en-US" sz="1400" kern="1200"/>
        </a:p>
      </dsp:txBody>
      <dsp:txXfrm>
        <a:off x="8745320" y="215943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62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45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90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9707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417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367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444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69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9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77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8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271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283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05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81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293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49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13127-981E-4148-A2EF-35947997E898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911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  <p:sldLayoutId id="2147484604" r:id="rId12"/>
    <p:sldLayoutId id="2147484605" r:id="rId13"/>
    <p:sldLayoutId id="2147484606" r:id="rId14"/>
    <p:sldLayoutId id="2147484607" r:id="rId15"/>
    <p:sldLayoutId id="2147484608" r:id="rId16"/>
    <p:sldLayoutId id="21474846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3E64E-E565-4CCD-BFC3-E39D10915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Plante connectée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30AADD-ECDC-451F-AB61-3272775E3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806" y="5724339"/>
            <a:ext cx="3403193" cy="111768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Thomas Dumont	</a:t>
            </a:r>
          </a:p>
          <a:p>
            <a:r>
              <a:rPr lang="fr-FR" dirty="0"/>
              <a:t>Maxime Larrieu</a:t>
            </a:r>
          </a:p>
          <a:p>
            <a:r>
              <a:rPr lang="fr-FR" dirty="0" err="1"/>
              <a:t>Yeshwin</a:t>
            </a:r>
            <a:r>
              <a:rPr lang="fr-FR" dirty="0"/>
              <a:t> </a:t>
            </a:r>
            <a:r>
              <a:rPr lang="fr-FR" dirty="0" err="1"/>
              <a:t>Bangarigadu</a:t>
            </a:r>
            <a:endParaRPr lang="fr-FR" dirty="0"/>
          </a:p>
        </p:txBody>
      </p:sp>
      <p:sp>
        <p:nvSpPr>
          <p:cNvPr id="30" name="Sous-titre 2">
            <a:extLst>
              <a:ext uri="{FF2B5EF4-FFF2-40B4-BE49-F238E27FC236}">
                <a16:creationId xmlns:a16="http://schemas.microsoft.com/office/drawing/2014/main" id="{0F8AF0FC-262B-4FC5-9CF2-DCD71B8EDB98}"/>
              </a:ext>
            </a:extLst>
          </p:cNvPr>
          <p:cNvSpPr txBox="1">
            <a:spLocks/>
          </p:cNvSpPr>
          <p:nvPr/>
        </p:nvSpPr>
        <p:spPr>
          <a:xfrm>
            <a:off x="9525" y="6142183"/>
            <a:ext cx="5467350" cy="7093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B1A</a:t>
            </a:r>
          </a:p>
          <a:p>
            <a:pPr algn="l"/>
            <a:r>
              <a:rPr lang="fr-FR" dirty="0"/>
              <a:t>Promotion 2018 - 2019</a:t>
            </a:r>
          </a:p>
        </p:txBody>
      </p:sp>
    </p:spTree>
    <p:extLst>
      <p:ext uri="{BB962C8B-B14F-4D97-AF65-F5344CB8AC3E}">
        <p14:creationId xmlns:p14="http://schemas.microsoft.com/office/powerpoint/2010/main" val="21278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62B57-B218-4569-8BBE-2605D7FE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91" y="1052166"/>
            <a:ext cx="9613861" cy="996441"/>
          </a:xfrm>
        </p:spPr>
        <p:txBody>
          <a:bodyPr>
            <a:normAutofit fontScale="90000"/>
          </a:bodyPr>
          <a:lstStyle/>
          <a:p>
            <a:r>
              <a:rPr lang="fr-FR" sz="3500" dirty="0"/>
              <a:t>B. </a:t>
            </a:r>
            <a:r>
              <a:rPr lang="fr-FR" sz="3500" dirty="0">
                <a:solidFill>
                  <a:srgbClr val="FFFFFF"/>
                </a:solidFill>
              </a:rPr>
              <a:t>Interface client</a:t>
            </a:r>
            <a:br>
              <a:rPr lang="en-US" dirty="0"/>
            </a:br>
            <a:endParaRPr lang="en-US" dirty="0"/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03EC3A9-6922-4877-9408-A94894E6D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4271590"/>
            <a:ext cx="5267325" cy="251021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B95EBB-CEA7-4E5B-84E7-DE40A72E3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59" y="2179382"/>
            <a:ext cx="5267325" cy="252118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3059F1A-C14A-4F1B-ADE5-BC5F781AA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6" y="2179382"/>
            <a:ext cx="5267325" cy="249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A5C95-AE47-43CE-9185-30C363601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V. Démonstration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3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6DCFC-D6F2-41EB-A1FE-BEF79254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Sommaire</a:t>
            </a:r>
          </a:p>
        </p:txBody>
      </p:sp>
      <p:graphicFrame>
        <p:nvGraphicFramePr>
          <p:cNvPr id="164" name="Espace réservé du contenu 2">
            <a:extLst>
              <a:ext uri="{FF2B5EF4-FFF2-40B4-BE49-F238E27FC236}">
                <a16:creationId xmlns:a16="http://schemas.microsoft.com/office/drawing/2014/main" id="{000BF387-5750-4403-86CE-C4DBFA47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764447"/>
              </p:ext>
            </p:extLst>
          </p:nvPr>
        </p:nvGraphicFramePr>
        <p:xfrm>
          <a:off x="162047" y="2336800"/>
          <a:ext cx="11864049" cy="4272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88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6DCFC-D6F2-41EB-A1FE-BEF79254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21" y="450164"/>
            <a:ext cx="7461844" cy="986554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FFFFFF"/>
                </a:solidFill>
              </a:rPr>
              <a:t>I.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06DAD6-9D49-48E1-B22A-6D48D1E6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721" y="2955127"/>
            <a:ext cx="7461844" cy="3142077"/>
          </a:xfrm>
        </p:spPr>
        <p:txBody>
          <a:bodyPr>
            <a:normAutofit/>
          </a:bodyPr>
          <a:lstStyle/>
          <a:p>
            <a:r>
              <a:rPr lang="fr-FR" sz="1800" dirty="0" err="1"/>
              <a:t>Connected</a:t>
            </a:r>
            <a:r>
              <a:rPr lang="fr-FR" sz="1800" dirty="0"/>
              <a:t> </a:t>
            </a:r>
            <a:r>
              <a:rPr lang="fr-FR" sz="1800" dirty="0" err="1"/>
              <a:t>Flowers</a:t>
            </a: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Faire pousser des plantes sans connaissances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Objet connecté assistant l’utilisateur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Contient les spécifications de plantes</a:t>
            </a:r>
          </a:p>
          <a:p>
            <a:endParaRPr lang="fr-FR" sz="18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376CC51-15C5-4D01-B319-C61A25AA6B87}"/>
              </a:ext>
            </a:extLst>
          </p:cNvPr>
          <p:cNvSpPr txBox="1">
            <a:spLocks/>
          </p:cNvSpPr>
          <p:nvPr/>
        </p:nvSpPr>
        <p:spPr>
          <a:xfrm>
            <a:off x="832721" y="1392019"/>
            <a:ext cx="7461844" cy="58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FFFF"/>
                </a:solidFill>
              </a:rPr>
              <a:t>A. Introduction du projet</a:t>
            </a:r>
          </a:p>
        </p:txBody>
      </p:sp>
    </p:spTree>
    <p:extLst>
      <p:ext uri="{BB962C8B-B14F-4D97-AF65-F5344CB8AC3E}">
        <p14:creationId xmlns:p14="http://schemas.microsoft.com/office/powerpoint/2010/main" val="420948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6DCFC-D6F2-41EB-A1FE-BEF79254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B. Objectif du projet</a:t>
            </a:r>
          </a:p>
        </p:txBody>
      </p:sp>
      <p:graphicFrame>
        <p:nvGraphicFramePr>
          <p:cNvPr id="66" name="Espace réservé du contenu 2">
            <a:extLst>
              <a:ext uri="{FF2B5EF4-FFF2-40B4-BE49-F238E27FC236}">
                <a16:creationId xmlns:a16="http://schemas.microsoft.com/office/drawing/2014/main" id="{D5FCEB41-B913-4E02-946F-5648059FD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41590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1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6DCFC-D6F2-41EB-A1FE-BEF79254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20" y="450164"/>
            <a:ext cx="7949735" cy="986554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FFFFFF"/>
                </a:solidFill>
              </a:rPr>
              <a:t>II. IoT</a:t>
            </a:r>
          </a:p>
        </p:txBody>
      </p:sp>
      <p:pic>
        <p:nvPicPr>
          <p:cNvPr id="4" name="Espace réservé du contenu 3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2250DE1E-CF4B-40C7-8053-552BA7E15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" y="1310475"/>
            <a:ext cx="3598863" cy="3598863"/>
          </a:xfr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7376CC51-15C5-4D01-B319-C61A25AA6B87}"/>
              </a:ext>
            </a:extLst>
          </p:cNvPr>
          <p:cNvSpPr txBox="1">
            <a:spLocks/>
          </p:cNvSpPr>
          <p:nvPr/>
        </p:nvSpPr>
        <p:spPr>
          <a:xfrm>
            <a:off x="832721" y="1392019"/>
            <a:ext cx="9584494" cy="58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FFFF"/>
                </a:solidFill>
              </a:rPr>
              <a:t>A. Micro-ordinateur, convertisseur et capteurs</a:t>
            </a:r>
          </a:p>
        </p:txBody>
      </p:sp>
      <p:pic>
        <p:nvPicPr>
          <p:cNvPr id="1026" name="Picture 2" descr="Capteur d'humiditÃ© Gravity SEN0114">
            <a:extLst>
              <a:ext uri="{FF2B5EF4-FFF2-40B4-BE49-F238E27FC236}">
                <a16:creationId xmlns:a16="http://schemas.microsoft.com/office/drawing/2014/main" id="{D046F501-2223-4B83-B822-2141A06E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01" r="91057">
                        <a14:foregroundMark x1="8672" y1="67667" x2="8672" y2="67667"/>
                        <a14:foregroundMark x1="91057" y1="27667" x2="91057" y2="2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936" y="3307126"/>
            <a:ext cx="3065342" cy="249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dule Ã  thermistance CTN GT1147">
            <a:extLst>
              <a:ext uri="{FF2B5EF4-FFF2-40B4-BE49-F238E27FC236}">
                <a16:creationId xmlns:a16="http://schemas.microsoft.com/office/drawing/2014/main" id="{C7E8F0B4-3592-4AEB-96EA-E78661F54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76965" y1="29333" x2="76965" y2="29333"/>
                        <a14:backgroundMark x1="76965" y1="23000" x2="76965" y2="23000"/>
                        <a14:backgroundMark x1="73713" y1="37667" x2="73713" y2="37667"/>
                        <a14:backgroundMark x1="81030" y1="28333" x2="81030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2059">
            <a:off x="9173832" y="1873417"/>
            <a:ext cx="2770859" cy="225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285783E-CC0C-4FA4-A2DC-52EC0FDC7E2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50" t="28089" r="31737" b="40451"/>
          <a:stretch/>
        </p:blipFill>
        <p:spPr>
          <a:xfrm>
            <a:off x="9785461" y="5175058"/>
            <a:ext cx="1836291" cy="1476414"/>
          </a:xfrm>
          <a:prstGeom prst="rect">
            <a:avLst/>
          </a:prstGeom>
        </p:spPr>
      </p:pic>
      <p:pic>
        <p:nvPicPr>
          <p:cNvPr id="10" name="Image 9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7952F525-6885-4463-A628-4E51FB0FD5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5" y="5051272"/>
            <a:ext cx="2878865" cy="1496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FD8F19B-BD6C-4938-B521-1A7012859F9E}"/>
              </a:ext>
            </a:extLst>
          </p:cNvPr>
          <p:cNvSpPr txBox="1"/>
          <p:nvPr/>
        </p:nvSpPr>
        <p:spPr>
          <a:xfrm>
            <a:off x="7430610" y="2716569"/>
            <a:ext cx="167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Module à thermistance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E5E8A4-BCC3-42FC-9CF7-F1D09FABA839}"/>
              </a:ext>
            </a:extLst>
          </p:cNvPr>
          <p:cNvSpPr txBox="1"/>
          <p:nvPr/>
        </p:nvSpPr>
        <p:spPr>
          <a:xfrm>
            <a:off x="7270549" y="5811438"/>
            <a:ext cx="183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Module à photorésistance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2BE889-E7AA-4776-A12C-B42FE1262FD2}"/>
              </a:ext>
            </a:extLst>
          </p:cNvPr>
          <p:cNvSpPr txBox="1"/>
          <p:nvPr/>
        </p:nvSpPr>
        <p:spPr>
          <a:xfrm>
            <a:off x="7270549" y="4230034"/>
            <a:ext cx="183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Capteur d’humidité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2170CAB-1B59-4A84-BC88-3E4B0B51D576}"/>
              </a:ext>
            </a:extLst>
          </p:cNvPr>
          <p:cNvSpPr txBox="1"/>
          <p:nvPr/>
        </p:nvSpPr>
        <p:spPr>
          <a:xfrm>
            <a:off x="3852221" y="2768761"/>
            <a:ext cx="167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Raspberry Pi </a:t>
            </a:r>
            <a:r>
              <a:rPr lang="fr-FR" dirty="0" err="1"/>
              <a:t>Zero</a:t>
            </a:r>
            <a:r>
              <a:rPr lang="fr-FR" dirty="0"/>
              <a:t> W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B2A036A-75F3-4126-870D-7F7A47303701}"/>
              </a:ext>
            </a:extLst>
          </p:cNvPr>
          <p:cNvSpPr txBox="1"/>
          <p:nvPr/>
        </p:nvSpPr>
        <p:spPr>
          <a:xfrm>
            <a:off x="3765091" y="5631435"/>
            <a:ext cx="167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PCF8591T</a:t>
            </a:r>
          </a:p>
        </p:txBody>
      </p:sp>
    </p:spTree>
    <p:extLst>
      <p:ext uri="{BB962C8B-B14F-4D97-AF65-F5344CB8AC3E}">
        <p14:creationId xmlns:p14="http://schemas.microsoft.com/office/powerpoint/2010/main" val="121649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1" name="Picture 3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51" name="Picture 4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3" name="Rectangle 47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49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73" name="Rectangle 51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74" name="Rectangle 55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B6DCFC-D6F2-41EB-A1FE-BEF79254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B. </a:t>
            </a:r>
            <a:r>
              <a:rPr lang="en-US" sz="5400" dirty="0" err="1"/>
              <a:t>Schéma</a:t>
            </a:r>
            <a:endParaRPr lang="en-US" sz="5400" dirty="0"/>
          </a:p>
        </p:txBody>
      </p:sp>
      <p:pic>
        <p:nvPicPr>
          <p:cNvPr id="14" name="Image 13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2B3FCEC2-0059-46D6-B3B4-3FD0A7608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31" y="180330"/>
            <a:ext cx="5243142" cy="65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56AEB7-2370-4F62-A03A-CDA341668C87}"/>
              </a:ext>
            </a:extLst>
          </p:cNvPr>
          <p:cNvSpPr/>
          <p:nvPr/>
        </p:nvSpPr>
        <p:spPr>
          <a:xfrm>
            <a:off x="4989323" y="4624726"/>
            <a:ext cx="5064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solidFill>
                  <a:srgbClr val="FFFFFF"/>
                </a:solidFill>
                <a:latin typeface="+mj-lt"/>
              </a:rPr>
              <a:t>II. </a:t>
            </a:r>
            <a:r>
              <a:rPr lang="fr-FR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 de données</a:t>
            </a:r>
            <a:endParaRPr 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49BB00-E37B-44C0-9122-8A570A2D7B65}"/>
              </a:ext>
            </a:extLst>
          </p:cNvPr>
          <p:cNvSpPr txBox="1"/>
          <p:nvPr/>
        </p:nvSpPr>
        <p:spPr>
          <a:xfrm>
            <a:off x="4989323" y="5279867"/>
            <a:ext cx="42554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fr-FR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Préparation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E7463C-6FB2-4B0A-813F-7448777B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76" y="100351"/>
            <a:ext cx="6394876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9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12B98-E2EE-4661-BD94-058F47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9" y="990622"/>
            <a:ext cx="9613863" cy="1080937"/>
          </a:xfrm>
        </p:spPr>
        <p:txBody>
          <a:bodyPr>
            <a:normAutofit/>
          </a:bodyPr>
          <a:lstStyle/>
          <a:p>
            <a:r>
              <a:rPr lang="fr-FR" sz="3500" dirty="0"/>
              <a:t>B. Mise en place</a:t>
            </a:r>
            <a:endParaRPr lang="en-US" sz="35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F47C01-C2FB-4F71-BFB4-E0BAD7070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3673" y="2324213"/>
            <a:ext cx="4472327" cy="693135"/>
          </a:xfrm>
        </p:spPr>
        <p:txBody>
          <a:bodyPr>
            <a:normAutofit/>
          </a:bodyPr>
          <a:lstStyle/>
          <a:p>
            <a:r>
              <a:rPr lang="fr-FR" dirty="0"/>
              <a:t>TABLES </a:t>
            </a:r>
            <a:r>
              <a:rPr lang="fr-FR" dirty="0" err="1"/>
              <a:t>rasplants</a:t>
            </a:r>
            <a:endParaRPr lang="en-US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26977BC-330E-4F90-8944-CE0CC32A45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" y="3162019"/>
            <a:ext cx="5378450" cy="2564373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606CFD-0851-4EB7-817F-CBE536088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86247" y="2324743"/>
            <a:ext cx="4651484" cy="692076"/>
          </a:xfrm>
        </p:spPr>
        <p:txBody>
          <a:bodyPr>
            <a:normAutofit/>
          </a:bodyPr>
          <a:lstStyle/>
          <a:p>
            <a:r>
              <a:rPr lang="fr-FR" dirty="0"/>
              <a:t>TABLE </a:t>
            </a:r>
            <a:r>
              <a:rPr lang="fr-FR" dirty="0" err="1"/>
              <a:t>registeredplants</a:t>
            </a:r>
            <a:endParaRPr lang="en-US" dirty="0"/>
          </a:p>
        </p:txBody>
      </p:sp>
      <p:pic>
        <p:nvPicPr>
          <p:cNvPr id="10" name="Espace réservé du contenu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501D0F8-0B29-43C5-AB3D-E4E88427C3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08163"/>
            <a:ext cx="5573224" cy="2661794"/>
          </a:xfrm>
        </p:spPr>
      </p:pic>
    </p:spTree>
    <p:extLst>
      <p:ext uri="{BB962C8B-B14F-4D97-AF65-F5344CB8AC3E}">
        <p14:creationId xmlns:p14="http://schemas.microsoft.com/office/powerpoint/2010/main" val="200029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1F387AC-978D-4AC8-9AF5-9703D8DDF523}"/>
              </a:ext>
            </a:extLst>
          </p:cNvPr>
          <p:cNvSpPr txBox="1"/>
          <p:nvPr/>
        </p:nvSpPr>
        <p:spPr>
          <a:xfrm>
            <a:off x="4011582" y="5370955"/>
            <a:ext cx="65531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/>
              <a:t>A. </a:t>
            </a:r>
            <a:r>
              <a:rPr lang="fr-FR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Communication</a:t>
            </a:r>
            <a:r>
              <a:rPr lang="fr-FR" sz="3500" dirty="0"/>
              <a:t> avec la BDD </a:t>
            </a:r>
            <a:endParaRPr lang="en-US" sz="3500" dirty="0"/>
          </a:p>
        </p:txBody>
      </p:sp>
      <p:pic>
        <p:nvPicPr>
          <p:cNvPr id="13" name="Image 12" descr="Une image contenant objet&#10;&#10;Description générée automatiquement">
            <a:extLst>
              <a:ext uri="{FF2B5EF4-FFF2-40B4-BE49-F238E27FC236}">
                <a16:creationId xmlns:a16="http://schemas.microsoft.com/office/drawing/2014/main" id="{7B664CBE-6CB4-4046-9573-F5D3A5CFC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4" y="1171574"/>
            <a:ext cx="4417341" cy="228459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E97E8C6-45D2-43F8-A296-DA25CFA61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1340961"/>
            <a:ext cx="2835801" cy="193968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2E712EF-82B9-4CC4-9239-B65F20B0A197}"/>
              </a:ext>
            </a:extLst>
          </p:cNvPr>
          <p:cNvSpPr txBox="1"/>
          <p:nvPr/>
        </p:nvSpPr>
        <p:spPr>
          <a:xfrm>
            <a:off x="6363296" y="4819423"/>
            <a:ext cx="39308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IV. Interface client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20548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177</Words>
  <Application>Microsoft Office PowerPoint</Application>
  <PresentationFormat>Grand écran</PresentationFormat>
  <Paragraphs>52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Plante connectée</vt:lpstr>
      <vt:lpstr>Sommaire</vt:lpstr>
      <vt:lpstr>I. Projet</vt:lpstr>
      <vt:lpstr>B. Objectif du projet</vt:lpstr>
      <vt:lpstr>II. IoT</vt:lpstr>
      <vt:lpstr>B. Schéma</vt:lpstr>
      <vt:lpstr>Présentation PowerPoint</vt:lpstr>
      <vt:lpstr>B. Mise en place</vt:lpstr>
      <vt:lpstr>Présentation PowerPoint</vt:lpstr>
      <vt:lpstr>B. Interface client </vt:lpstr>
      <vt:lpstr>V. 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 connectée</dc:title>
  <dc:creator>Maxime Larrieu</dc:creator>
  <cp:lastModifiedBy>thomas.dumont150698@gmail.com</cp:lastModifiedBy>
  <cp:revision>2</cp:revision>
  <dcterms:created xsi:type="dcterms:W3CDTF">2019-06-12T07:15:29Z</dcterms:created>
  <dcterms:modified xsi:type="dcterms:W3CDTF">2019-06-12T12:38:04Z</dcterms:modified>
</cp:coreProperties>
</file>