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807342-C5AD-4532-A56F-A836CDCD357F}" v="66" dt="2019-06-11T21:41:08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Larrieu" userId="95283fc6c369e329" providerId="LiveId" clId="{CE807342-C5AD-4532-A56F-A836CDCD357F}"/>
    <pc:docChg chg="undo custSel mod addSld delSld modSld">
      <pc:chgData name="Maxime Larrieu" userId="95283fc6c369e329" providerId="LiveId" clId="{CE807342-C5AD-4532-A56F-A836CDCD357F}" dt="2019-06-11T21:42:10.077" v="1015" actId="20577"/>
      <pc:docMkLst>
        <pc:docMk/>
      </pc:docMkLst>
      <pc:sldChg chg="delSp modSp delDesignElem">
        <pc:chgData name="Maxime Larrieu" userId="95283fc6c369e329" providerId="LiveId" clId="{CE807342-C5AD-4532-A56F-A836CDCD357F}" dt="2019-06-11T21:40:48.807" v="990" actId="20577"/>
        <pc:sldMkLst>
          <pc:docMk/>
          <pc:sldMk cId="2127884326" sldId="256"/>
        </pc:sldMkLst>
        <pc:spChg chg="del">
          <ac:chgData name="Maxime Larrieu" userId="95283fc6c369e329" providerId="LiveId" clId="{CE807342-C5AD-4532-A56F-A836CDCD357F}" dt="2019-06-11T19:31:58.613" v="6"/>
          <ac:spMkLst>
            <pc:docMk/>
            <pc:sldMk cId="2127884326" sldId="256"/>
            <ac:spMk id="20" creationId="{B2E911EF-80F5-4781-A4DF-44EFAF242FB8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2127884326" sldId="256"/>
            <ac:spMk id="22" creationId="{EFFB5C33-24B2-4764-BDBD-4C10A21DB1B4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2127884326" sldId="256"/>
            <ac:spMk id="29" creationId="{1425DB5A-CEE1-4EE1-8C4A-689E49D3542F}"/>
          </ac:spMkLst>
        </pc:spChg>
        <pc:spChg chg="mod">
          <ac:chgData name="Maxime Larrieu" userId="95283fc6c369e329" providerId="LiveId" clId="{CE807342-C5AD-4532-A56F-A836CDCD357F}" dt="2019-06-11T21:40:48.807" v="990" actId="20577"/>
          <ac:spMkLst>
            <pc:docMk/>
            <pc:sldMk cId="2127884326" sldId="256"/>
            <ac:spMk id="30" creationId="{0F8AF0FC-262B-4FC5-9CF2-DCD71B8EDB98}"/>
          </ac:spMkLst>
        </pc:sp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2127884326" sldId="256"/>
            <ac:picMk id="21" creationId="{B0A2A734-17E4-44D5-9630-D54D6AF74664}"/>
          </ac:picMkLst>
        </pc:pic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2127884326" sldId="256"/>
            <ac:picMk id="28" creationId="{FEB601E2-EFED-4313-BEE4-9E27B94FC679}"/>
          </ac:picMkLst>
        </pc:picChg>
      </pc:sldChg>
      <pc:sldChg chg="addSp delSp modSp mod setBg setClrOvrMap delDesignElem">
        <pc:chgData name="Maxime Larrieu" userId="95283fc6c369e329" providerId="LiveId" clId="{CE807342-C5AD-4532-A56F-A836CDCD357F}" dt="2019-06-11T20:09:28.072" v="763"/>
        <pc:sldMkLst>
          <pc:docMk/>
          <pc:sldMk cId="2484114130" sldId="257"/>
        </pc:sldMkLst>
        <pc:spChg chg="mod">
          <ac:chgData name="Maxime Larrieu" userId="95283fc6c369e329" providerId="LiveId" clId="{CE807342-C5AD-4532-A56F-A836CDCD357F}" dt="2019-06-11T20:01:54.704" v="674" actId="26606"/>
          <ac:spMkLst>
            <pc:docMk/>
            <pc:sldMk cId="2484114130" sldId="257"/>
            <ac:spMk id="2" creationId="{45B6DCFC-D6F2-41EB-A1FE-BEF79254A0AD}"/>
          </ac:spMkLst>
        </pc:spChg>
        <pc:spChg chg="add del">
          <ac:chgData name="Maxime Larrieu" userId="95283fc6c369e329" providerId="LiveId" clId="{CE807342-C5AD-4532-A56F-A836CDCD357F}" dt="2019-06-11T19:32:32.055" v="17" actId="26606"/>
          <ac:spMkLst>
            <pc:docMk/>
            <pc:sldMk cId="2484114130" sldId="257"/>
            <ac:spMk id="3" creationId="{8206DAD6-9D49-48E1-B22A-6D48D1E67441}"/>
          </ac:spMkLst>
        </pc:spChg>
        <pc:spChg chg="add del mod">
          <ac:chgData name="Maxime Larrieu" userId="95283fc6c369e329" providerId="LiveId" clId="{CE807342-C5AD-4532-A56F-A836CDCD357F}" dt="2019-06-11T19:39:05.155" v="139" actId="478"/>
          <ac:spMkLst>
            <pc:docMk/>
            <pc:sldMk cId="2484114130" sldId="257"/>
            <ac:spMk id="4" creationId="{8D0AF4A6-4B23-4156-88F2-F4A4CBAF86ED}"/>
          </ac:spMkLst>
        </pc:spChg>
        <pc:spChg chg="add del">
          <ac:chgData name="Maxime Larrieu" userId="95283fc6c369e329" providerId="LiveId" clId="{CE807342-C5AD-4532-A56F-A836CDCD357F}" dt="2019-06-11T19:32:12.418" v="8" actId="26606"/>
          <ac:spMkLst>
            <pc:docMk/>
            <pc:sldMk cId="2484114130" sldId="257"/>
            <ac:spMk id="6" creationId="{5CCD89DF-A084-43AD-9824-83BBBFC81EA5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2484114130" sldId="257"/>
            <ac:spMk id="8" creationId="{A106B9FE-7E5A-4047-B5D3-C3C24BD3E80E}"/>
          </ac:spMkLst>
        </pc:spChg>
        <pc:spChg chg="add del">
          <ac:chgData name="Maxime Larrieu" userId="95283fc6c369e329" providerId="LiveId" clId="{CE807342-C5AD-4532-A56F-A836CDCD357F}" dt="2019-06-11T19:32:12.418" v="8" actId="26606"/>
          <ac:spMkLst>
            <pc:docMk/>
            <pc:sldMk cId="2484114130" sldId="257"/>
            <ac:spMk id="9" creationId="{11767E27-DCFE-4AA0-B1A2-E019108D7A3E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2484114130" sldId="257"/>
            <ac:spMk id="10" creationId="{B60EBA20-0A64-45D5-B937-FE93DCA01C7E}"/>
          </ac:spMkLst>
        </pc:spChg>
        <pc:spChg chg="add del">
          <ac:chgData name="Maxime Larrieu" userId="95283fc6c369e329" providerId="LiveId" clId="{CE807342-C5AD-4532-A56F-A836CDCD357F}" dt="2019-06-11T19:32:12.418" v="8" actId="26606"/>
          <ac:spMkLst>
            <pc:docMk/>
            <pc:sldMk cId="2484114130" sldId="257"/>
            <ac:spMk id="11" creationId="{1C61BEF9-DC90-4AC9-8E25-ED5509D7A1DC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2484114130" sldId="257"/>
            <ac:spMk id="16" creationId="{52A2FDCB-3B06-44F3-A0AA-2C056C3E512F}"/>
          </ac:spMkLst>
        </pc:spChg>
        <pc:spChg chg="add del">
          <ac:chgData name="Maxime Larrieu" userId="95283fc6c369e329" providerId="LiveId" clId="{CE807342-C5AD-4532-A56F-A836CDCD357F}" dt="2019-06-11T19:32:12.418" v="8" actId="26606"/>
          <ac:spMkLst>
            <pc:docMk/>
            <pc:sldMk cId="2484114130" sldId="257"/>
            <ac:spMk id="18" creationId="{D64306F4-D304-4F4E-9B08-A8036AF82123}"/>
          </ac:spMkLst>
        </pc:spChg>
        <pc:spChg chg="add del">
          <ac:chgData name="Maxime Larrieu" userId="95283fc6c369e329" providerId="LiveId" clId="{CE807342-C5AD-4532-A56F-A836CDCD357F}" dt="2019-06-11T19:32:27.319" v="12" actId="26606"/>
          <ac:spMkLst>
            <pc:docMk/>
            <pc:sldMk cId="2484114130" sldId="257"/>
            <ac:spMk id="26" creationId="{A106B9FE-7E5A-4047-B5D3-C3C24BD3E80E}"/>
          </ac:spMkLst>
        </pc:spChg>
        <pc:spChg chg="add del">
          <ac:chgData name="Maxime Larrieu" userId="95283fc6c369e329" providerId="LiveId" clId="{CE807342-C5AD-4532-A56F-A836CDCD357F}" dt="2019-06-11T19:32:27.319" v="12" actId="26606"/>
          <ac:spMkLst>
            <pc:docMk/>
            <pc:sldMk cId="2484114130" sldId="257"/>
            <ac:spMk id="27" creationId="{B60EBA20-0A64-45D5-B937-FE93DCA01C7E}"/>
          </ac:spMkLst>
        </pc:spChg>
        <pc:spChg chg="add del">
          <ac:chgData name="Maxime Larrieu" userId="95283fc6c369e329" providerId="LiveId" clId="{CE807342-C5AD-4532-A56F-A836CDCD357F}" dt="2019-06-11T19:32:27.319" v="12" actId="26606"/>
          <ac:spMkLst>
            <pc:docMk/>
            <pc:sldMk cId="2484114130" sldId="257"/>
            <ac:spMk id="30" creationId="{52A2FDCB-3B06-44F3-A0AA-2C056C3E512F}"/>
          </ac:spMkLst>
        </pc:spChg>
        <pc:spChg chg="add del">
          <ac:chgData name="Maxime Larrieu" userId="95283fc6c369e329" providerId="LiveId" clId="{CE807342-C5AD-4532-A56F-A836CDCD357F}" dt="2019-06-11T19:32:27.319" v="12" actId="26606"/>
          <ac:spMkLst>
            <pc:docMk/>
            <pc:sldMk cId="2484114130" sldId="257"/>
            <ac:spMk id="31" creationId="{8206DAD6-9D49-48E1-B22A-6D48D1E67441}"/>
          </ac:spMkLst>
        </pc:spChg>
        <pc:spChg chg="add del">
          <ac:chgData name="Maxime Larrieu" userId="95283fc6c369e329" providerId="LiveId" clId="{CE807342-C5AD-4532-A56F-A836CDCD357F}" dt="2019-06-11T19:38:11.166" v="124" actId="26606"/>
          <ac:spMkLst>
            <pc:docMk/>
            <pc:sldMk cId="2484114130" sldId="257"/>
            <ac:spMk id="39" creationId="{CD6EC5AD-977D-4411-AC6F-5677D6D5CD0B}"/>
          </ac:spMkLst>
        </pc:spChg>
        <pc:spChg chg="add del">
          <ac:chgData name="Maxime Larrieu" userId="95283fc6c369e329" providerId="LiveId" clId="{CE807342-C5AD-4532-A56F-A836CDCD357F}" dt="2019-06-11T19:38:11.166" v="124" actId="26606"/>
          <ac:spMkLst>
            <pc:docMk/>
            <pc:sldMk cId="2484114130" sldId="257"/>
            <ac:spMk id="41" creationId="{1F5CD2AA-865E-46EF-BE02-B7F59735C5F1}"/>
          </ac:spMkLst>
        </pc:spChg>
        <pc:spChg chg="add del">
          <ac:chgData name="Maxime Larrieu" userId="95283fc6c369e329" providerId="LiveId" clId="{CE807342-C5AD-4532-A56F-A836CDCD357F}" dt="2019-06-11T19:37:19.017" v="97" actId="26606"/>
          <ac:spMkLst>
            <pc:docMk/>
            <pc:sldMk cId="2484114130" sldId="257"/>
            <ac:spMk id="42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8:11.166" v="124" actId="26606"/>
          <ac:spMkLst>
            <pc:docMk/>
            <pc:sldMk cId="2484114130" sldId="257"/>
            <ac:spMk id="43" creationId="{9836E79C-DAF3-497B-8829-B578C6330EB9}"/>
          </ac:spMkLst>
        </pc:spChg>
        <pc:spChg chg="add del">
          <ac:chgData name="Maxime Larrieu" userId="95283fc6c369e329" providerId="LiveId" clId="{CE807342-C5AD-4532-A56F-A836CDCD357F}" dt="2019-06-11T19:38:11.166" v="124" actId="26606"/>
          <ac:spMkLst>
            <pc:docMk/>
            <pc:sldMk cId="2484114130" sldId="257"/>
            <ac:spMk id="45" creationId="{96CBA651-59F0-4056-852B-7BA312B84B4B}"/>
          </ac:spMkLst>
        </pc:spChg>
        <pc:spChg chg="add del">
          <ac:chgData name="Maxime Larrieu" userId="95283fc6c369e329" providerId="LiveId" clId="{CE807342-C5AD-4532-A56F-A836CDCD357F}" dt="2019-06-11T19:37:19.017" v="97" actId="26606"/>
          <ac:spMkLst>
            <pc:docMk/>
            <pc:sldMk cId="2484114130" sldId="257"/>
            <ac:spMk id="46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7:47.441" v="106" actId="26606"/>
          <ac:spMkLst>
            <pc:docMk/>
            <pc:sldMk cId="2484114130" sldId="257"/>
            <ac:spMk id="47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7:19.017" v="97" actId="26606"/>
          <ac:spMkLst>
            <pc:docMk/>
            <pc:sldMk cId="2484114130" sldId="257"/>
            <ac:spMk id="50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7:47.441" v="106" actId="26606"/>
          <ac:spMkLst>
            <pc:docMk/>
            <pc:sldMk cId="2484114130" sldId="257"/>
            <ac:spMk id="51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8:11.166" v="124" actId="26606"/>
          <ac:spMkLst>
            <pc:docMk/>
            <pc:sldMk cId="2484114130" sldId="257"/>
            <ac:spMk id="52" creationId="{86549CAF-504A-44ED-AD20-0880DCFE744A}"/>
          </ac:spMkLst>
        </pc:spChg>
        <pc:spChg chg="add del">
          <ac:chgData name="Maxime Larrieu" userId="95283fc6c369e329" providerId="LiveId" clId="{CE807342-C5AD-4532-A56F-A836CDCD357F}" dt="2019-06-11T19:38:11.166" v="124" actId="26606"/>
          <ac:spMkLst>
            <pc:docMk/>
            <pc:sldMk cId="2484114130" sldId="257"/>
            <ac:spMk id="54" creationId="{B318056C-6EA6-4474-B02E-6C914AE04DBC}"/>
          </ac:spMkLst>
        </pc:spChg>
        <pc:spChg chg="add del">
          <ac:chgData name="Maxime Larrieu" userId="95283fc6c369e329" providerId="LiveId" clId="{CE807342-C5AD-4532-A56F-A836CDCD357F}" dt="2019-06-11T19:37:47.441" v="106" actId="26606"/>
          <ac:spMkLst>
            <pc:docMk/>
            <pc:sldMk cId="2484114130" sldId="257"/>
            <ac:spMk id="55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7:50.068" v="110" actId="26606"/>
          <ac:spMkLst>
            <pc:docMk/>
            <pc:sldMk cId="2484114130" sldId="257"/>
            <ac:spMk id="56" creationId="{5CCD89DF-A084-43AD-9824-83BBBFC81EA5}"/>
          </ac:spMkLst>
        </pc:spChg>
        <pc:spChg chg="add del">
          <ac:chgData name="Maxime Larrieu" userId="95283fc6c369e329" providerId="LiveId" clId="{CE807342-C5AD-4532-A56F-A836CDCD357F}" dt="2019-06-11T19:37:50.068" v="110" actId="26606"/>
          <ac:spMkLst>
            <pc:docMk/>
            <pc:sldMk cId="2484114130" sldId="257"/>
            <ac:spMk id="58" creationId="{11767E27-DCFE-4AA0-B1A2-E019108D7A3E}"/>
          </ac:spMkLst>
        </pc:spChg>
        <pc:spChg chg="add del">
          <ac:chgData name="Maxime Larrieu" userId="95283fc6c369e329" providerId="LiveId" clId="{CE807342-C5AD-4532-A56F-A836CDCD357F}" dt="2019-06-11T19:37:50.068" v="110" actId="26606"/>
          <ac:spMkLst>
            <pc:docMk/>
            <pc:sldMk cId="2484114130" sldId="257"/>
            <ac:spMk id="59" creationId="{1C61BEF9-DC90-4AC9-8E25-ED5509D7A1DC}"/>
          </ac:spMkLst>
        </pc:spChg>
        <pc:spChg chg="add del">
          <ac:chgData name="Maxime Larrieu" userId="95283fc6c369e329" providerId="LiveId" clId="{CE807342-C5AD-4532-A56F-A836CDCD357F}" dt="2019-06-11T19:37:50.068" v="110" actId="26606"/>
          <ac:spMkLst>
            <pc:docMk/>
            <pc:sldMk cId="2484114130" sldId="257"/>
            <ac:spMk id="60" creationId="{D64306F4-D304-4F4E-9B08-A8036AF82123}"/>
          </ac:spMkLst>
        </pc:spChg>
        <pc:spChg chg="add del">
          <ac:chgData name="Maxime Larrieu" userId="95283fc6c369e329" providerId="LiveId" clId="{CE807342-C5AD-4532-A56F-A836CDCD357F}" dt="2019-06-11T19:37:54.943" v="114" actId="26606"/>
          <ac:spMkLst>
            <pc:docMk/>
            <pc:sldMk cId="2484114130" sldId="257"/>
            <ac:spMk id="63" creationId="{CD6EC5AD-977D-4411-AC6F-5677D6D5CD0B}"/>
          </ac:spMkLst>
        </pc:spChg>
        <pc:spChg chg="add del">
          <ac:chgData name="Maxime Larrieu" userId="95283fc6c369e329" providerId="LiveId" clId="{CE807342-C5AD-4532-A56F-A836CDCD357F}" dt="2019-06-11T19:37:54.943" v="114" actId="26606"/>
          <ac:spMkLst>
            <pc:docMk/>
            <pc:sldMk cId="2484114130" sldId="257"/>
            <ac:spMk id="65" creationId="{1F5CD2AA-865E-46EF-BE02-B7F59735C5F1}"/>
          </ac:spMkLst>
        </pc:spChg>
        <pc:spChg chg="add del">
          <ac:chgData name="Maxime Larrieu" userId="95283fc6c369e329" providerId="LiveId" clId="{CE807342-C5AD-4532-A56F-A836CDCD357F}" dt="2019-06-11T19:37:54.943" v="114" actId="26606"/>
          <ac:spMkLst>
            <pc:docMk/>
            <pc:sldMk cId="2484114130" sldId="257"/>
            <ac:spMk id="66" creationId="{9836E79C-DAF3-497B-8829-B578C6330EB9}"/>
          </ac:spMkLst>
        </pc:spChg>
        <pc:spChg chg="add del">
          <ac:chgData name="Maxime Larrieu" userId="95283fc6c369e329" providerId="LiveId" clId="{CE807342-C5AD-4532-A56F-A836CDCD357F}" dt="2019-06-11T19:37:54.943" v="114" actId="26606"/>
          <ac:spMkLst>
            <pc:docMk/>
            <pc:sldMk cId="2484114130" sldId="257"/>
            <ac:spMk id="67" creationId="{96CBA651-59F0-4056-852B-7BA312B84B4B}"/>
          </ac:spMkLst>
        </pc:spChg>
        <pc:spChg chg="add del">
          <ac:chgData name="Maxime Larrieu" userId="95283fc6c369e329" providerId="LiveId" clId="{CE807342-C5AD-4532-A56F-A836CDCD357F}" dt="2019-06-11T19:37:54.943" v="114" actId="26606"/>
          <ac:spMkLst>
            <pc:docMk/>
            <pc:sldMk cId="2484114130" sldId="257"/>
            <ac:spMk id="68" creationId="{86549CAF-504A-44ED-AD20-0880DCFE744A}"/>
          </ac:spMkLst>
        </pc:spChg>
        <pc:spChg chg="add del">
          <ac:chgData name="Maxime Larrieu" userId="95283fc6c369e329" providerId="LiveId" clId="{CE807342-C5AD-4532-A56F-A836CDCD357F}" dt="2019-06-11T19:37:54.943" v="114" actId="26606"/>
          <ac:spMkLst>
            <pc:docMk/>
            <pc:sldMk cId="2484114130" sldId="257"/>
            <ac:spMk id="69" creationId="{B318056C-6EA6-4474-B02E-6C914AE04DBC}"/>
          </ac:spMkLst>
        </pc:spChg>
        <pc:spChg chg="add del">
          <ac:chgData name="Maxime Larrieu" userId="95283fc6c369e329" providerId="LiveId" clId="{CE807342-C5AD-4532-A56F-A836CDCD357F}" dt="2019-06-11T19:38:05.572" v="118" actId="26606"/>
          <ac:spMkLst>
            <pc:docMk/>
            <pc:sldMk cId="2484114130" sldId="257"/>
            <ac:spMk id="70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8:05.572" v="118" actId="26606"/>
          <ac:spMkLst>
            <pc:docMk/>
            <pc:sldMk cId="2484114130" sldId="257"/>
            <ac:spMk id="72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8:05.572" v="118" actId="26606"/>
          <ac:spMkLst>
            <pc:docMk/>
            <pc:sldMk cId="2484114130" sldId="257"/>
            <ac:spMk id="74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8:06.430" v="120" actId="26606"/>
          <ac:spMkLst>
            <pc:docMk/>
            <pc:sldMk cId="2484114130" sldId="257"/>
            <ac:spMk id="76" creationId="{5CCD89DF-A084-43AD-9824-83BBBFC81EA5}"/>
          </ac:spMkLst>
        </pc:spChg>
        <pc:spChg chg="add del">
          <ac:chgData name="Maxime Larrieu" userId="95283fc6c369e329" providerId="LiveId" clId="{CE807342-C5AD-4532-A56F-A836CDCD357F}" dt="2019-06-11T19:38:06.430" v="120" actId="26606"/>
          <ac:spMkLst>
            <pc:docMk/>
            <pc:sldMk cId="2484114130" sldId="257"/>
            <ac:spMk id="78" creationId="{11767E27-DCFE-4AA0-B1A2-E019108D7A3E}"/>
          </ac:spMkLst>
        </pc:spChg>
        <pc:spChg chg="add del">
          <ac:chgData name="Maxime Larrieu" userId="95283fc6c369e329" providerId="LiveId" clId="{CE807342-C5AD-4532-A56F-A836CDCD357F}" dt="2019-06-11T19:38:06.430" v="120" actId="26606"/>
          <ac:spMkLst>
            <pc:docMk/>
            <pc:sldMk cId="2484114130" sldId="257"/>
            <ac:spMk id="79" creationId="{1C61BEF9-DC90-4AC9-8E25-ED5509D7A1DC}"/>
          </ac:spMkLst>
        </pc:spChg>
        <pc:spChg chg="add del">
          <ac:chgData name="Maxime Larrieu" userId="95283fc6c369e329" providerId="LiveId" clId="{CE807342-C5AD-4532-A56F-A836CDCD357F}" dt="2019-06-11T19:38:06.430" v="120" actId="26606"/>
          <ac:spMkLst>
            <pc:docMk/>
            <pc:sldMk cId="2484114130" sldId="257"/>
            <ac:spMk id="80" creationId="{D64306F4-D304-4F4E-9B08-A8036AF82123}"/>
          </ac:spMkLst>
        </pc:spChg>
        <pc:spChg chg="add del mod">
          <ac:chgData name="Maxime Larrieu" userId="95283fc6c369e329" providerId="LiveId" clId="{CE807342-C5AD-4532-A56F-A836CDCD357F}" dt="2019-06-11T19:57:19.352" v="602" actId="26606"/>
          <ac:spMkLst>
            <pc:docMk/>
            <pc:sldMk cId="2484114130" sldId="257"/>
            <ac:spMk id="83" creationId="{39D20E86-B328-4063-B912-7F85BE76C3C1}"/>
          </ac:spMkLst>
        </pc:spChg>
        <pc:spChg chg="add del">
          <ac:chgData name="Maxime Larrieu" userId="95283fc6c369e329" providerId="LiveId" clId="{CE807342-C5AD-4532-A56F-A836CDCD357F}" dt="2019-06-11T19:38:10.599" v="122" actId="26606"/>
          <ac:spMkLst>
            <pc:docMk/>
            <pc:sldMk cId="2484114130" sldId="257"/>
            <ac:spMk id="84" creationId="{5CCD89DF-A084-43AD-9824-83BBBFC81EA5}"/>
          </ac:spMkLst>
        </pc:spChg>
        <pc:spChg chg="add del">
          <ac:chgData name="Maxime Larrieu" userId="95283fc6c369e329" providerId="LiveId" clId="{CE807342-C5AD-4532-A56F-A836CDCD357F}" dt="2019-06-11T19:38:10.599" v="122" actId="26606"/>
          <ac:spMkLst>
            <pc:docMk/>
            <pc:sldMk cId="2484114130" sldId="257"/>
            <ac:spMk id="86" creationId="{11767E27-DCFE-4AA0-B1A2-E019108D7A3E}"/>
          </ac:spMkLst>
        </pc:spChg>
        <pc:spChg chg="add del">
          <ac:chgData name="Maxime Larrieu" userId="95283fc6c369e329" providerId="LiveId" clId="{CE807342-C5AD-4532-A56F-A836CDCD357F}" dt="2019-06-11T19:38:10.599" v="122" actId="26606"/>
          <ac:spMkLst>
            <pc:docMk/>
            <pc:sldMk cId="2484114130" sldId="257"/>
            <ac:spMk id="87" creationId="{1C61BEF9-DC90-4AC9-8E25-ED5509D7A1DC}"/>
          </ac:spMkLst>
        </pc:spChg>
        <pc:spChg chg="add del">
          <ac:chgData name="Maxime Larrieu" userId="95283fc6c369e329" providerId="LiveId" clId="{CE807342-C5AD-4532-A56F-A836CDCD357F}" dt="2019-06-11T19:38:10.599" v="122" actId="26606"/>
          <ac:spMkLst>
            <pc:docMk/>
            <pc:sldMk cId="2484114130" sldId="257"/>
            <ac:spMk id="88" creationId="{D64306F4-D304-4F4E-9B08-A8036AF82123}"/>
          </ac:spMkLst>
        </pc:spChg>
        <pc:spChg chg="add del">
          <ac:chgData name="Maxime Larrieu" userId="95283fc6c369e329" providerId="LiveId" clId="{CE807342-C5AD-4532-A56F-A836CDCD357F}" dt="2019-06-11T19:56:55.043" v="583" actId="26606"/>
          <ac:spMkLst>
            <pc:docMk/>
            <pc:sldMk cId="2484114130" sldId="257"/>
            <ac:spMk id="91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56:55.043" v="583" actId="26606"/>
          <ac:spMkLst>
            <pc:docMk/>
            <pc:sldMk cId="2484114130" sldId="257"/>
            <ac:spMk id="94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56:55.043" v="583" actId="26606"/>
          <ac:spMkLst>
            <pc:docMk/>
            <pc:sldMk cId="2484114130" sldId="257"/>
            <ac:spMk id="98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56:58.500" v="587" actId="26606"/>
          <ac:spMkLst>
            <pc:docMk/>
            <pc:sldMk cId="2484114130" sldId="257"/>
            <ac:spMk id="102" creationId="{A106B9FE-7E5A-4047-B5D3-C3C24BD3E80E}"/>
          </ac:spMkLst>
        </pc:spChg>
        <pc:spChg chg="add del">
          <ac:chgData name="Maxime Larrieu" userId="95283fc6c369e329" providerId="LiveId" clId="{CE807342-C5AD-4532-A56F-A836CDCD357F}" dt="2019-06-11T19:56:58.500" v="587" actId="26606"/>
          <ac:spMkLst>
            <pc:docMk/>
            <pc:sldMk cId="2484114130" sldId="257"/>
            <ac:spMk id="103" creationId="{B60EBA20-0A64-45D5-B937-FE93DCA01C7E}"/>
          </ac:spMkLst>
        </pc:spChg>
        <pc:spChg chg="add del">
          <ac:chgData name="Maxime Larrieu" userId="95283fc6c369e329" providerId="LiveId" clId="{CE807342-C5AD-4532-A56F-A836CDCD357F}" dt="2019-06-11T19:56:58.500" v="587" actId="26606"/>
          <ac:spMkLst>
            <pc:docMk/>
            <pc:sldMk cId="2484114130" sldId="257"/>
            <ac:spMk id="106" creationId="{52A2FDCB-3B06-44F3-A0AA-2C056C3E512F}"/>
          </ac:spMkLst>
        </pc:spChg>
        <pc:spChg chg="add del">
          <ac:chgData name="Maxime Larrieu" userId="95283fc6c369e329" providerId="LiveId" clId="{CE807342-C5AD-4532-A56F-A836CDCD357F}" dt="2019-06-11T19:56:58.500" v="587" actId="26606"/>
          <ac:spMkLst>
            <pc:docMk/>
            <pc:sldMk cId="2484114130" sldId="257"/>
            <ac:spMk id="107" creationId="{39D20E86-B328-4063-B912-7F85BE76C3C1}"/>
          </ac:spMkLst>
        </pc:spChg>
        <pc:spChg chg="add del">
          <ac:chgData name="Maxime Larrieu" userId="95283fc6c369e329" providerId="LiveId" clId="{CE807342-C5AD-4532-A56F-A836CDCD357F}" dt="2019-06-11T19:56:59.903" v="589" actId="26606"/>
          <ac:spMkLst>
            <pc:docMk/>
            <pc:sldMk cId="2484114130" sldId="257"/>
            <ac:spMk id="109" creationId="{CD6EC5AD-977D-4411-AC6F-5677D6D5CD0B}"/>
          </ac:spMkLst>
        </pc:spChg>
        <pc:spChg chg="add del">
          <ac:chgData name="Maxime Larrieu" userId="95283fc6c369e329" providerId="LiveId" clId="{CE807342-C5AD-4532-A56F-A836CDCD357F}" dt="2019-06-11T19:56:59.903" v="589" actId="26606"/>
          <ac:spMkLst>
            <pc:docMk/>
            <pc:sldMk cId="2484114130" sldId="257"/>
            <ac:spMk id="111" creationId="{1F5CD2AA-865E-46EF-BE02-B7F59735C5F1}"/>
          </ac:spMkLst>
        </pc:spChg>
        <pc:spChg chg="add del">
          <ac:chgData name="Maxime Larrieu" userId="95283fc6c369e329" providerId="LiveId" clId="{CE807342-C5AD-4532-A56F-A836CDCD357F}" dt="2019-06-11T19:56:59.903" v="589" actId="26606"/>
          <ac:spMkLst>
            <pc:docMk/>
            <pc:sldMk cId="2484114130" sldId="257"/>
            <ac:spMk id="112" creationId="{9836E79C-DAF3-497B-8829-B578C6330EB9}"/>
          </ac:spMkLst>
        </pc:spChg>
        <pc:spChg chg="add del">
          <ac:chgData name="Maxime Larrieu" userId="95283fc6c369e329" providerId="LiveId" clId="{CE807342-C5AD-4532-A56F-A836CDCD357F}" dt="2019-06-11T19:56:59.903" v="589" actId="26606"/>
          <ac:spMkLst>
            <pc:docMk/>
            <pc:sldMk cId="2484114130" sldId="257"/>
            <ac:spMk id="113" creationId="{96CBA651-59F0-4056-852B-7BA312B84B4B}"/>
          </ac:spMkLst>
        </pc:spChg>
        <pc:spChg chg="add del">
          <ac:chgData name="Maxime Larrieu" userId="95283fc6c369e329" providerId="LiveId" clId="{CE807342-C5AD-4532-A56F-A836CDCD357F}" dt="2019-06-11T19:56:59.903" v="589" actId="26606"/>
          <ac:spMkLst>
            <pc:docMk/>
            <pc:sldMk cId="2484114130" sldId="257"/>
            <ac:spMk id="114" creationId="{86549CAF-504A-44ED-AD20-0880DCFE744A}"/>
          </ac:spMkLst>
        </pc:spChg>
        <pc:spChg chg="add del">
          <ac:chgData name="Maxime Larrieu" userId="95283fc6c369e329" providerId="LiveId" clId="{CE807342-C5AD-4532-A56F-A836CDCD357F}" dt="2019-06-11T19:56:59.903" v="589" actId="26606"/>
          <ac:spMkLst>
            <pc:docMk/>
            <pc:sldMk cId="2484114130" sldId="257"/>
            <ac:spMk id="115" creationId="{B318056C-6EA6-4474-B02E-6C914AE04DBC}"/>
          </ac:spMkLst>
        </pc:spChg>
        <pc:spChg chg="add del">
          <ac:chgData name="Maxime Larrieu" userId="95283fc6c369e329" providerId="LiveId" clId="{CE807342-C5AD-4532-A56F-A836CDCD357F}" dt="2019-06-11T19:57:02.610" v="591" actId="26606"/>
          <ac:spMkLst>
            <pc:docMk/>
            <pc:sldMk cId="2484114130" sldId="257"/>
            <ac:spMk id="118" creationId="{A106B9FE-7E5A-4047-B5D3-C3C24BD3E80E}"/>
          </ac:spMkLst>
        </pc:spChg>
        <pc:spChg chg="add del">
          <ac:chgData name="Maxime Larrieu" userId="95283fc6c369e329" providerId="LiveId" clId="{CE807342-C5AD-4532-A56F-A836CDCD357F}" dt="2019-06-11T19:57:02.610" v="591" actId="26606"/>
          <ac:spMkLst>
            <pc:docMk/>
            <pc:sldMk cId="2484114130" sldId="257"/>
            <ac:spMk id="119" creationId="{B60EBA20-0A64-45D5-B937-FE93DCA01C7E}"/>
          </ac:spMkLst>
        </pc:spChg>
        <pc:spChg chg="add del">
          <ac:chgData name="Maxime Larrieu" userId="95283fc6c369e329" providerId="LiveId" clId="{CE807342-C5AD-4532-A56F-A836CDCD357F}" dt="2019-06-11T19:57:02.610" v="591" actId="26606"/>
          <ac:spMkLst>
            <pc:docMk/>
            <pc:sldMk cId="2484114130" sldId="257"/>
            <ac:spMk id="122" creationId="{52A2FDCB-3B06-44F3-A0AA-2C056C3E512F}"/>
          </ac:spMkLst>
        </pc:spChg>
        <pc:spChg chg="add del">
          <ac:chgData name="Maxime Larrieu" userId="95283fc6c369e329" providerId="LiveId" clId="{CE807342-C5AD-4532-A56F-A836CDCD357F}" dt="2019-06-11T19:57:02.610" v="591" actId="26606"/>
          <ac:spMkLst>
            <pc:docMk/>
            <pc:sldMk cId="2484114130" sldId="257"/>
            <ac:spMk id="123" creationId="{39D20E86-B328-4063-B912-7F85BE76C3C1}"/>
          </ac:spMkLst>
        </pc:spChg>
        <pc:spChg chg="add del">
          <ac:chgData name="Maxime Larrieu" userId="95283fc6c369e329" providerId="LiveId" clId="{CE807342-C5AD-4532-A56F-A836CDCD357F}" dt="2019-06-11T19:57:06.445" v="593" actId="26606"/>
          <ac:spMkLst>
            <pc:docMk/>
            <pc:sldMk cId="2484114130" sldId="257"/>
            <ac:spMk id="125" creationId="{CD6EC5AD-977D-4411-AC6F-5677D6D5CD0B}"/>
          </ac:spMkLst>
        </pc:spChg>
        <pc:spChg chg="add del">
          <ac:chgData name="Maxime Larrieu" userId="95283fc6c369e329" providerId="LiveId" clId="{CE807342-C5AD-4532-A56F-A836CDCD357F}" dt="2019-06-11T19:57:06.445" v="593" actId="26606"/>
          <ac:spMkLst>
            <pc:docMk/>
            <pc:sldMk cId="2484114130" sldId="257"/>
            <ac:spMk id="127" creationId="{1F5CD2AA-865E-46EF-BE02-B7F59735C5F1}"/>
          </ac:spMkLst>
        </pc:spChg>
        <pc:spChg chg="add del">
          <ac:chgData name="Maxime Larrieu" userId="95283fc6c369e329" providerId="LiveId" clId="{CE807342-C5AD-4532-A56F-A836CDCD357F}" dt="2019-06-11T19:57:06.445" v="593" actId="26606"/>
          <ac:spMkLst>
            <pc:docMk/>
            <pc:sldMk cId="2484114130" sldId="257"/>
            <ac:spMk id="128" creationId="{9836E79C-DAF3-497B-8829-B578C6330EB9}"/>
          </ac:spMkLst>
        </pc:spChg>
        <pc:spChg chg="add del">
          <ac:chgData name="Maxime Larrieu" userId="95283fc6c369e329" providerId="LiveId" clId="{CE807342-C5AD-4532-A56F-A836CDCD357F}" dt="2019-06-11T19:57:06.445" v="593" actId="26606"/>
          <ac:spMkLst>
            <pc:docMk/>
            <pc:sldMk cId="2484114130" sldId="257"/>
            <ac:spMk id="129" creationId="{96CBA651-59F0-4056-852B-7BA312B84B4B}"/>
          </ac:spMkLst>
        </pc:spChg>
        <pc:spChg chg="add del">
          <ac:chgData name="Maxime Larrieu" userId="95283fc6c369e329" providerId="LiveId" clId="{CE807342-C5AD-4532-A56F-A836CDCD357F}" dt="2019-06-11T19:57:06.445" v="593" actId="26606"/>
          <ac:spMkLst>
            <pc:docMk/>
            <pc:sldMk cId="2484114130" sldId="257"/>
            <ac:spMk id="130" creationId="{86549CAF-504A-44ED-AD20-0880DCFE744A}"/>
          </ac:spMkLst>
        </pc:spChg>
        <pc:spChg chg="add del">
          <ac:chgData name="Maxime Larrieu" userId="95283fc6c369e329" providerId="LiveId" clId="{CE807342-C5AD-4532-A56F-A836CDCD357F}" dt="2019-06-11T19:57:06.445" v="593" actId="26606"/>
          <ac:spMkLst>
            <pc:docMk/>
            <pc:sldMk cId="2484114130" sldId="257"/>
            <ac:spMk id="131" creationId="{B318056C-6EA6-4474-B02E-6C914AE04DBC}"/>
          </ac:spMkLst>
        </pc:spChg>
        <pc:spChg chg="add del">
          <ac:chgData name="Maxime Larrieu" userId="95283fc6c369e329" providerId="LiveId" clId="{CE807342-C5AD-4532-A56F-A836CDCD357F}" dt="2019-06-11T19:57:10.352" v="595" actId="26606"/>
          <ac:spMkLst>
            <pc:docMk/>
            <pc:sldMk cId="2484114130" sldId="257"/>
            <ac:spMk id="134" creationId="{5CCD89DF-A084-43AD-9824-83BBBFC81EA5}"/>
          </ac:spMkLst>
        </pc:spChg>
        <pc:spChg chg="add del">
          <ac:chgData name="Maxime Larrieu" userId="95283fc6c369e329" providerId="LiveId" clId="{CE807342-C5AD-4532-A56F-A836CDCD357F}" dt="2019-06-11T19:57:10.352" v="595" actId="26606"/>
          <ac:spMkLst>
            <pc:docMk/>
            <pc:sldMk cId="2484114130" sldId="257"/>
            <ac:spMk id="136" creationId="{11767E27-DCFE-4AA0-B1A2-E019108D7A3E}"/>
          </ac:spMkLst>
        </pc:spChg>
        <pc:spChg chg="add del">
          <ac:chgData name="Maxime Larrieu" userId="95283fc6c369e329" providerId="LiveId" clId="{CE807342-C5AD-4532-A56F-A836CDCD357F}" dt="2019-06-11T19:57:10.352" v="595" actId="26606"/>
          <ac:spMkLst>
            <pc:docMk/>
            <pc:sldMk cId="2484114130" sldId="257"/>
            <ac:spMk id="137" creationId="{1C61BEF9-DC90-4AC9-8E25-ED5509D7A1DC}"/>
          </ac:spMkLst>
        </pc:spChg>
        <pc:spChg chg="add del">
          <ac:chgData name="Maxime Larrieu" userId="95283fc6c369e329" providerId="LiveId" clId="{CE807342-C5AD-4532-A56F-A836CDCD357F}" dt="2019-06-11T19:57:10.352" v="595" actId="26606"/>
          <ac:spMkLst>
            <pc:docMk/>
            <pc:sldMk cId="2484114130" sldId="257"/>
            <ac:spMk id="138" creationId="{D64306F4-D304-4F4E-9B08-A8036AF82123}"/>
          </ac:spMkLst>
        </pc:spChg>
        <pc:spChg chg="add del">
          <ac:chgData name="Maxime Larrieu" userId="95283fc6c369e329" providerId="LiveId" clId="{CE807342-C5AD-4532-A56F-A836CDCD357F}" dt="2019-06-11T19:57:12.255" v="597" actId="26606"/>
          <ac:spMkLst>
            <pc:docMk/>
            <pc:sldMk cId="2484114130" sldId="257"/>
            <ac:spMk id="143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57:12.255" v="597" actId="26606"/>
          <ac:spMkLst>
            <pc:docMk/>
            <pc:sldMk cId="2484114130" sldId="257"/>
            <ac:spMk id="145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57:12.255" v="597" actId="26606"/>
          <ac:spMkLst>
            <pc:docMk/>
            <pc:sldMk cId="2484114130" sldId="257"/>
            <ac:spMk id="147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57:15.806" v="599" actId="26606"/>
          <ac:spMkLst>
            <pc:docMk/>
            <pc:sldMk cId="2484114130" sldId="257"/>
            <ac:spMk id="150" creationId="{4B0FA309-807F-4C17-98EF-A3BA7388E213}"/>
          </ac:spMkLst>
        </pc:spChg>
        <pc:spChg chg="add del">
          <ac:chgData name="Maxime Larrieu" userId="95283fc6c369e329" providerId="LiveId" clId="{CE807342-C5AD-4532-A56F-A836CDCD357F}" dt="2019-06-11T19:57:15.806" v="599" actId="26606"/>
          <ac:spMkLst>
            <pc:docMk/>
            <pc:sldMk cId="2484114130" sldId="257"/>
            <ac:spMk id="152" creationId="{C8FA1749-B91A-40E7-AD01-0B9C9C6AF74E}"/>
          </ac:spMkLst>
        </pc:spChg>
        <pc:spChg chg="add del">
          <ac:chgData name="Maxime Larrieu" userId="95283fc6c369e329" providerId="LiveId" clId="{CE807342-C5AD-4532-A56F-A836CDCD357F}" dt="2019-06-11T19:57:15.806" v="599" actId="26606"/>
          <ac:spMkLst>
            <pc:docMk/>
            <pc:sldMk cId="2484114130" sldId="257"/>
            <ac:spMk id="154" creationId="{700676C8-6DE8-47DD-9A23-D42063A12E10}"/>
          </ac:spMkLst>
        </pc:spChg>
        <pc:spChg chg="add del">
          <ac:chgData name="Maxime Larrieu" userId="95283fc6c369e329" providerId="LiveId" clId="{CE807342-C5AD-4532-A56F-A836CDCD357F}" dt="2019-06-11T19:57:15.806" v="599" actId="26606"/>
          <ac:spMkLst>
            <pc:docMk/>
            <pc:sldMk cId="2484114130" sldId="257"/>
            <ac:spMk id="155" creationId="{39D20E86-B328-4063-B912-7F85BE76C3C1}"/>
          </ac:spMkLst>
        </pc:spChg>
        <pc:spChg chg="add del">
          <ac:chgData name="Maxime Larrieu" userId="95283fc6c369e329" providerId="LiveId" clId="{CE807342-C5AD-4532-A56F-A836CDCD357F}" dt="2019-06-11T19:57:49.673" v="605" actId="26606"/>
          <ac:spMkLst>
            <pc:docMk/>
            <pc:sldMk cId="2484114130" sldId="257"/>
            <ac:spMk id="159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57:49.673" v="605" actId="26606"/>
          <ac:spMkLst>
            <pc:docMk/>
            <pc:sldMk cId="2484114130" sldId="257"/>
            <ac:spMk id="161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57:49.673" v="605" actId="26606"/>
          <ac:spMkLst>
            <pc:docMk/>
            <pc:sldMk cId="2484114130" sldId="257"/>
            <ac:spMk id="163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57:49.303" v="604" actId="26606"/>
          <ac:spMkLst>
            <pc:docMk/>
            <pc:sldMk cId="2484114130" sldId="257"/>
            <ac:spMk id="169" creationId="{13BC1C09-8FD1-4619-B317-E9EED5E55DD8}"/>
          </ac:spMkLst>
        </pc:spChg>
        <pc:spChg chg="add del">
          <ac:chgData name="Maxime Larrieu" userId="95283fc6c369e329" providerId="LiveId" clId="{CE807342-C5AD-4532-A56F-A836CDCD357F}" dt="2019-06-11T19:58:24.317" v="611" actId="26606"/>
          <ac:spMkLst>
            <pc:docMk/>
            <pc:sldMk cId="2484114130" sldId="257"/>
            <ac:spMk id="172" creationId="{C610D2AE-07EF-436A-9755-AA8DF4B933A4}"/>
          </ac:spMkLst>
        </pc:spChg>
        <pc:spChg chg="add del">
          <ac:chgData name="Maxime Larrieu" userId="95283fc6c369e329" providerId="LiveId" clId="{CE807342-C5AD-4532-A56F-A836CDCD357F}" dt="2019-06-11T19:58:24.317" v="611" actId="26606"/>
          <ac:spMkLst>
            <pc:docMk/>
            <pc:sldMk cId="2484114130" sldId="257"/>
            <ac:spMk id="174" creationId="{CF2D8AD5-434A-4C0E-9F5B-C1AFD645F364}"/>
          </ac:spMkLst>
        </pc:spChg>
        <pc:spChg chg="add del">
          <ac:chgData name="Maxime Larrieu" userId="95283fc6c369e329" providerId="LiveId" clId="{CE807342-C5AD-4532-A56F-A836CDCD357F}" dt="2019-06-11T19:59:23.094" v="626" actId="26606"/>
          <ac:spMkLst>
            <pc:docMk/>
            <pc:sldMk cId="2484114130" sldId="257"/>
            <ac:spMk id="176" creationId="{78A4CDE5-C7BC-41E1-8A4A-79E024CC09F3}"/>
          </ac:spMkLst>
        </pc:spChg>
        <pc:spChg chg="add del">
          <ac:chgData name="Maxime Larrieu" userId="95283fc6c369e329" providerId="LiveId" clId="{CE807342-C5AD-4532-A56F-A836CDCD357F}" dt="2019-06-11T19:58:38.429" v="620" actId="26606"/>
          <ac:spMkLst>
            <pc:docMk/>
            <pc:sldMk cId="2484114130" sldId="257"/>
            <ac:spMk id="177" creationId="{F4979F40-3A44-4CCB-9EB7-F8318BCE576B}"/>
          </ac:spMkLst>
        </pc:spChg>
        <pc:spChg chg="add del">
          <ac:chgData name="Maxime Larrieu" userId="95283fc6c369e329" providerId="LiveId" clId="{CE807342-C5AD-4532-A56F-A836CDCD357F}" dt="2019-06-11T19:58:38.429" v="620" actId="26606"/>
          <ac:spMkLst>
            <pc:docMk/>
            <pc:sldMk cId="2484114130" sldId="257"/>
            <ac:spMk id="179" creationId="{AFD071FA-0514-4371-9568-86216A1F4658}"/>
          </ac:spMkLst>
        </pc:spChg>
        <pc:spChg chg="add del">
          <ac:chgData name="Maxime Larrieu" userId="95283fc6c369e329" providerId="LiveId" clId="{CE807342-C5AD-4532-A56F-A836CDCD357F}" dt="2019-06-11T19:58:38.429" v="620" actId="26606"/>
          <ac:spMkLst>
            <pc:docMk/>
            <pc:sldMk cId="2484114130" sldId="257"/>
            <ac:spMk id="180" creationId="{5211DDA4-E7B5-4325-A844-B7F59B084BA7}"/>
          </ac:spMkLst>
        </pc:spChg>
        <pc:spChg chg="add del">
          <ac:chgData name="Maxime Larrieu" userId="95283fc6c369e329" providerId="LiveId" clId="{CE807342-C5AD-4532-A56F-A836CDCD357F}" dt="2019-06-11T19:59:25.294" v="628" actId="26606"/>
          <ac:spMkLst>
            <pc:docMk/>
            <pc:sldMk cId="2484114130" sldId="257"/>
            <ac:spMk id="183" creationId="{F4979F40-3A44-4CCB-9EB7-F8318BCE576B}"/>
          </ac:spMkLst>
        </pc:spChg>
        <pc:spChg chg="add del">
          <ac:chgData name="Maxime Larrieu" userId="95283fc6c369e329" providerId="LiveId" clId="{CE807342-C5AD-4532-A56F-A836CDCD357F}" dt="2019-06-11T19:58:49.659" v="623" actId="26606"/>
          <ac:spMkLst>
            <pc:docMk/>
            <pc:sldMk cId="2484114130" sldId="257"/>
            <ac:spMk id="184" creationId="{13BC1C09-8FD1-4619-B317-E9EED5E55DD8}"/>
          </ac:spMkLst>
        </pc:spChg>
        <pc:spChg chg="add del">
          <ac:chgData name="Maxime Larrieu" userId="95283fc6c369e329" providerId="LiveId" clId="{CE807342-C5AD-4532-A56F-A836CDCD357F}" dt="2019-06-11T19:58:34.376" v="615" actId="26606"/>
          <ac:spMkLst>
            <pc:docMk/>
            <pc:sldMk cId="2484114130" sldId="257"/>
            <ac:spMk id="187" creationId="{3D0E302E-D9CD-4301-A67C-2F0F43791D81}"/>
          </ac:spMkLst>
        </pc:spChg>
        <pc:spChg chg="add del">
          <ac:chgData name="Maxime Larrieu" userId="95283fc6c369e329" providerId="LiveId" clId="{CE807342-C5AD-4532-A56F-A836CDCD357F}" dt="2019-06-11T19:58:33.571" v="613" actId="26606"/>
          <ac:spMkLst>
            <pc:docMk/>
            <pc:sldMk cId="2484114130" sldId="257"/>
            <ac:spMk id="189" creationId="{78A4CDE5-C7BC-41E1-8A4A-79E024CC09F3}"/>
          </ac:spMkLst>
        </pc:spChg>
        <pc:spChg chg="add del">
          <ac:chgData name="Maxime Larrieu" userId="95283fc6c369e329" providerId="LiveId" clId="{CE807342-C5AD-4532-A56F-A836CDCD357F}" dt="2019-06-11T19:59:08.545" v="624" actId="26606"/>
          <ac:spMkLst>
            <pc:docMk/>
            <pc:sldMk cId="2484114130" sldId="257"/>
            <ac:spMk id="190" creationId="{C610D2AE-07EF-436A-9755-AA8DF4B933A4}"/>
          </ac:spMkLst>
        </pc:spChg>
        <pc:spChg chg="add del">
          <ac:chgData name="Maxime Larrieu" userId="95283fc6c369e329" providerId="LiveId" clId="{CE807342-C5AD-4532-A56F-A836CDCD357F}" dt="2019-06-11T19:58:34.376" v="615" actId="26606"/>
          <ac:spMkLst>
            <pc:docMk/>
            <pc:sldMk cId="2484114130" sldId="257"/>
            <ac:spMk id="194" creationId="{E4055289-E0C6-4BD3-83C1-D3C3059323A2}"/>
          </ac:spMkLst>
        </pc:spChg>
        <pc:spChg chg="add del">
          <ac:chgData name="Maxime Larrieu" userId="95283fc6c369e329" providerId="LiveId" clId="{CE807342-C5AD-4532-A56F-A836CDCD357F}" dt="2019-06-11T19:58:34.376" v="615" actId="26606"/>
          <ac:spMkLst>
            <pc:docMk/>
            <pc:sldMk cId="2484114130" sldId="257"/>
            <ac:spMk id="195" creationId="{932BC668-4D51-4090-89E3-5613B832E4F8}"/>
          </ac:spMkLst>
        </pc:spChg>
        <pc:spChg chg="add del">
          <ac:chgData name="Maxime Larrieu" userId="95283fc6c369e329" providerId="LiveId" clId="{CE807342-C5AD-4532-A56F-A836CDCD357F}" dt="2019-06-11T19:58:34.376" v="615" actId="26606"/>
          <ac:spMkLst>
            <pc:docMk/>
            <pc:sldMk cId="2484114130" sldId="257"/>
            <ac:spMk id="197" creationId="{35174CBE-3C8C-4936-BADC-26BFB4F07FA9}"/>
          </ac:spMkLst>
        </pc:spChg>
        <pc:spChg chg="add del">
          <ac:chgData name="Maxime Larrieu" userId="95283fc6c369e329" providerId="LiveId" clId="{CE807342-C5AD-4532-A56F-A836CDCD357F}" dt="2019-06-11T19:59:08.545" v="624" actId="26606"/>
          <ac:spMkLst>
            <pc:docMk/>
            <pc:sldMk cId="2484114130" sldId="257"/>
            <ac:spMk id="198" creationId="{CF2D8AD5-434A-4C0E-9F5B-C1AFD645F364}"/>
          </ac:spMkLst>
        </pc:spChg>
        <pc:spChg chg="add del">
          <ac:chgData name="Maxime Larrieu" userId="95283fc6c369e329" providerId="LiveId" clId="{CE807342-C5AD-4532-A56F-A836CDCD357F}" dt="2019-06-11T19:58:37.040" v="617" actId="26606"/>
          <ac:spMkLst>
            <pc:docMk/>
            <pc:sldMk cId="2484114130" sldId="257"/>
            <ac:spMk id="199" creationId="{C610D2AE-07EF-436A-9755-AA8DF4B933A4}"/>
          </ac:spMkLst>
        </pc:spChg>
        <pc:spChg chg="add del">
          <ac:chgData name="Maxime Larrieu" userId="95283fc6c369e329" providerId="LiveId" clId="{CE807342-C5AD-4532-A56F-A836CDCD357F}" dt="2019-06-11T19:58:37.040" v="617" actId="26606"/>
          <ac:spMkLst>
            <pc:docMk/>
            <pc:sldMk cId="2484114130" sldId="257"/>
            <ac:spMk id="201" creationId="{CF2D8AD5-434A-4C0E-9F5B-C1AFD645F364}"/>
          </ac:spMkLst>
        </pc:spChg>
        <pc:spChg chg="add del">
          <ac:chgData name="Maxime Larrieu" userId="95283fc6c369e329" providerId="LiveId" clId="{CE807342-C5AD-4532-A56F-A836CDCD357F}" dt="2019-06-11T19:59:25.294" v="628" actId="26606"/>
          <ac:spMkLst>
            <pc:docMk/>
            <pc:sldMk cId="2484114130" sldId="257"/>
            <ac:spMk id="204" creationId="{AFD071FA-0514-4371-9568-86216A1F4658}"/>
          </ac:spMkLst>
        </pc:spChg>
        <pc:spChg chg="add del">
          <ac:chgData name="Maxime Larrieu" userId="95283fc6c369e329" providerId="LiveId" clId="{CE807342-C5AD-4532-A56F-A836CDCD357F}" dt="2019-06-11T19:59:25.294" v="628" actId="26606"/>
          <ac:spMkLst>
            <pc:docMk/>
            <pc:sldMk cId="2484114130" sldId="257"/>
            <ac:spMk id="205" creationId="{5211DDA4-E7B5-4325-A844-B7F59B084BA7}"/>
          </ac:spMkLst>
        </pc:spChg>
        <pc:spChg chg="add del">
          <ac:chgData name="Maxime Larrieu" userId="95283fc6c369e329" providerId="LiveId" clId="{CE807342-C5AD-4532-A56F-A836CDCD357F}" dt="2019-06-11T20:00:09.546" v="638" actId="26606"/>
          <ac:spMkLst>
            <pc:docMk/>
            <pc:sldMk cId="2484114130" sldId="257"/>
            <ac:spMk id="207" creationId="{D0D98427-7B26-46E2-93FE-CB8CD38542AE}"/>
          </ac:spMkLst>
        </pc:spChg>
        <pc:spChg chg="add del">
          <ac:chgData name="Maxime Larrieu" userId="95283fc6c369e329" providerId="LiveId" clId="{CE807342-C5AD-4532-A56F-A836CDCD357F}" dt="2019-06-11T19:59:38.168" v="630" actId="26606"/>
          <ac:spMkLst>
            <pc:docMk/>
            <pc:sldMk cId="2484114130" sldId="257"/>
            <ac:spMk id="208" creationId="{17341052-73F2-435C-A1F0-70961D11B477}"/>
          </ac:spMkLst>
        </pc:spChg>
        <pc:spChg chg="add del">
          <ac:chgData name="Maxime Larrieu" userId="95283fc6c369e329" providerId="LiveId" clId="{CE807342-C5AD-4532-A56F-A836CDCD357F}" dt="2019-06-11T19:59:38.168" v="630" actId="26606"/>
          <ac:spMkLst>
            <pc:docMk/>
            <pc:sldMk cId="2484114130" sldId="257"/>
            <ac:spMk id="210" creationId="{A0BCEF11-98AA-4EF8-91CF-8146F647932B}"/>
          </ac:spMkLst>
        </pc:spChg>
        <pc:spChg chg="add del">
          <ac:chgData name="Maxime Larrieu" userId="95283fc6c369e329" providerId="LiveId" clId="{CE807342-C5AD-4532-A56F-A836CDCD357F}" dt="2019-06-11T19:59:38.168" v="630" actId="26606"/>
          <ac:spMkLst>
            <pc:docMk/>
            <pc:sldMk cId="2484114130" sldId="257"/>
            <ac:spMk id="212" creationId="{B2892C6A-FAAA-49A9-B836-6ECC4D48D7E8}"/>
          </ac:spMkLst>
        </pc:spChg>
        <pc:spChg chg="add del">
          <ac:chgData name="Maxime Larrieu" userId="95283fc6c369e329" providerId="LiveId" clId="{CE807342-C5AD-4532-A56F-A836CDCD357F}" dt="2019-06-11T20:00:09.546" v="638" actId="26606"/>
          <ac:spMkLst>
            <pc:docMk/>
            <pc:sldMk cId="2484114130" sldId="257"/>
            <ac:spMk id="213" creationId="{B15A4233-F980-4EF6-B2C0-D7C63E752ADF}"/>
          </ac:spMkLst>
        </pc:spChg>
        <pc:spChg chg="add del">
          <ac:chgData name="Maxime Larrieu" userId="95283fc6c369e329" providerId="LiveId" clId="{CE807342-C5AD-4532-A56F-A836CDCD357F}" dt="2019-06-11T19:59:45.030" v="632" actId="26606"/>
          <ac:spMkLst>
            <pc:docMk/>
            <pc:sldMk cId="2484114130" sldId="257"/>
            <ac:spMk id="214" creationId="{C610D2AE-07EF-436A-9755-AA8DF4B933A4}"/>
          </ac:spMkLst>
        </pc:spChg>
        <pc:spChg chg="add del">
          <ac:chgData name="Maxime Larrieu" userId="95283fc6c369e329" providerId="LiveId" clId="{CE807342-C5AD-4532-A56F-A836CDCD357F}" dt="2019-06-11T19:59:45.030" v="632" actId="26606"/>
          <ac:spMkLst>
            <pc:docMk/>
            <pc:sldMk cId="2484114130" sldId="257"/>
            <ac:spMk id="216" creationId="{CF2D8AD5-434A-4C0E-9F5B-C1AFD645F364}"/>
          </ac:spMkLst>
        </pc:spChg>
        <pc:spChg chg="add del">
          <ac:chgData name="Maxime Larrieu" userId="95283fc6c369e329" providerId="LiveId" clId="{CE807342-C5AD-4532-A56F-A836CDCD357F}" dt="2019-06-11T20:00:00.848" v="636"/>
          <ac:spMkLst>
            <pc:docMk/>
            <pc:sldMk cId="2484114130" sldId="257"/>
            <ac:spMk id="219" creationId="{F4979F40-3A44-4CCB-9EB7-F8318BCE576B}"/>
          </ac:spMkLst>
        </pc:spChg>
        <pc:spChg chg="add del">
          <ac:chgData name="Maxime Larrieu" userId="95283fc6c369e329" providerId="LiveId" clId="{CE807342-C5AD-4532-A56F-A836CDCD357F}" dt="2019-06-11T20:00:00.848" v="636"/>
          <ac:spMkLst>
            <pc:docMk/>
            <pc:sldMk cId="2484114130" sldId="257"/>
            <ac:spMk id="221" creationId="{AFD071FA-0514-4371-9568-86216A1F4658}"/>
          </ac:spMkLst>
        </pc:spChg>
        <pc:spChg chg="add del">
          <ac:chgData name="Maxime Larrieu" userId="95283fc6c369e329" providerId="LiveId" clId="{CE807342-C5AD-4532-A56F-A836CDCD357F}" dt="2019-06-11T20:00:00.848" v="636"/>
          <ac:spMkLst>
            <pc:docMk/>
            <pc:sldMk cId="2484114130" sldId="257"/>
            <ac:spMk id="222" creationId="{5211DDA4-E7B5-4325-A844-B7F59B084BA7}"/>
          </ac:spMkLst>
        </pc:spChg>
        <pc:spChg chg="add del">
          <ac:chgData name="Maxime Larrieu" userId="95283fc6c369e329" providerId="LiveId" clId="{CE807342-C5AD-4532-A56F-A836CDCD357F}" dt="2019-06-11T20:00:09.546" v="638" actId="26606"/>
          <ac:spMkLst>
            <pc:docMk/>
            <pc:sldMk cId="2484114130" sldId="257"/>
            <ac:spMk id="224" creationId="{421B5709-714B-4EA8-8C75-C105D9B4D5DD}"/>
          </ac:spMkLst>
        </pc:spChg>
        <pc:spChg chg="add del">
          <ac:chgData name="Maxime Larrieu" userId="95283fc6c369e329" providerId="LiveId" clId="{CE807342-C5AD-4532-A56F-A836CDCD357F}" dt="2019-06-11T20:00:38.875" v="646" actId="26606"/>
          <ac:spMkLst>
            <pc:docMk/>
            <pc:sldMk cId="2484114130" sldId="257"/>
            <ac:spMk id="226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20:00:27.397" v="641" actId="26606"/>
          <ac:spMkLst>
            <pc:docMk/>
            <pc:sldMk cId="2484114130" sldId="257"/>
            <ac:spMk id="228" creationId="{78A4CDE5-C7BC-41E1-8A4A-79E024CC09F3}"/>
          </ac:spMkLst>
        </pc:spChg>
        <pc:spChg chg="add del">
          <ac:chgData name="Maxime Larrieu" userId="95283fc6c369e329" providerId="LiveId" clId="{CE807342-C5AD-4532-A56F-A836CDCD357F}" dt="2019-06-11T20:00:38.875" v="646" actId="26606"/>
          <ac:spMkLst>
            <pc:docMk/>
            <pc:sldMk cId="2484114130" sldId="257"/>
            <ac:spMk id="230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20:00:30.473" v="643" actId="26606"/>
          <ac:spMkLst>
            <pc:docMk/>
            <pc:sldMk cId="2484114130" sldId="257"/>
            <ac:spMk id="231" creationId="{17341052-73F2-435C-A1F0-70961D11B477}"/>
          </ac:spMkLst>
        </pc:spChg>
        <pc:spChg chg="add del">
          <ac:chgData name="Maxime Larrieu" userId="95283fc6c369e329" providerId="LiveId" clId="{CE807342-C5AD-4532-A56F-A836CDCD357F}" dt="2019-06-11T20:00:30.473" v="643" actId="26606"/>
          <ac:spMkLst>
            <pc:docMk/>
            <pc:sldMk cId="2484114130" sldId="257"/>
            <ac:spMk id="233" creationId="{A0BCEF11-98AA-4EF8-91CF-8146F647932B}"/>
          </ac:spMkLst>
        </pc:spChg>
        <pc:spChg chg="add del">
          <ac:chgData name="Maxime Larrieu" userId="95283fc6c369e329" providerId="LiveId" clId="{CE807342-C5AD-4532-A56F-A836CDCD357F}" dt="2019-06-11T20:00:30.473" v="643" actId="26606"/>
          <ac:spMkLst>
            <pc:docMk/>
            <pc:sldMk cId="2484114130" sldId="257"/>
            <ac:spMk id="235" creationId="{B2892C6A-FAAA-49A9-B836-6ECC4D48D7E8}"/>
          </ac:spMkLst>
        </pc:spChg>
        <pc:spChg chg="add del">
          <ac:chgData name="Maxime Larrieu" userId="95283fc6c369e329" providerId="LiveId" clId="{CE807342-C5AD-4532-A56F-A836CDCD357F}" dt="2019-06-11T20:00:38.875" v="646" actId="26606"/>
          <ac:spMkLst>
            <pc:docMk/>
            <pc:sldMk cId="2484114130" sldId="257"/>
            <ac:spMk id="237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20:00:49.888" v="654" actId="26606"/>
          <ac:spMkLst>
            <pc:docMk/>
            <pc:sldMk cId="2484114130" sldId="257"/>
            <ac:spMk id="238" creationId="{CDBCB3D0-62EC-4D8A-A9E7-991AF662DC1B}"/>
          </ac:spMkLst>
        </pc:spChg>
        <pc:spChg chg="add del">
          <ac:chgData name="Maxime Larrieu" userId="95283fc6c369e329" providerId="LiveId" clId="{CE807342-C5AD-4532-A56F-A836CDCD357F}" dt="2019-06-11T20:00:41.628" v="648" actId="26606"/>
          <ac:spMkLst>
            <pc:docMk/>
            <pc:sldMk cId="2484114130" sldId="257"/>
            <ac:spMk id="239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20:00:41.628" v="648" actId="26606"/>
          <ac:spMkLst>
            <pc:docMk/>
            <pc:sldMk cId="2484114130" sldId="257"/>
            <ac:spMk id="241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20:00:41.628" v="648" actId="26606"/>
          <ac:spMkLst>
            <pc:docMk/>
            <pc:sldMk cId="2484114130" sldId="257"/>
            <ac:spMk id="243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20:00:44.981" v="650" actId="26606"/>
          <ac:spMkLst>
            <pc:docMk/>
            <pc:sldMk cId="2484114130" sldId="257"/>
            <ac:spMk id="245" creationId="{CDBCB3D0-62EC-4D8A-A9E7-991AF662DC1B}"/>
          </ac:spMkLst>
        </pc:spChg>
        <pc:spChg chg="add del">
          <ac:chgData name="Maxime Larrieu" userId="95283fc6c369e329" providerId="LiveId" clId="{CE807342-C5AD-4532-A56F-A836CDCD357F}" dt="2019-06-11T20:00:44.981" v="650" actId="26606"/>
          <ac:spMkLst>
            <pc:docMk/>
            <pc:sldMk cId="2484114130" sldId="257"/>
            <ac:spMk id="247" creationId="{A890917F-0A64-4C0A-91F8-E4F6BE6AB857}"/>
          </ac:spMkLst>
        </pc:spChg>
        <pc:spChg chg="add del">
          <ac:chgData name="Maxime Larrieu" userId="95283fc6c369e329" providerId="LiveId" clId="{CE807342-C5AD-4532-A56F-A836CDCD357F}" dt="2019-06-11T20:00:44.981" v="650" actId="26606"/>
          <ac:spMkLst>
            <pc:docMk/>
            <pc:sldMk cId="2484114130" sldId="257"/>
            <ac:spMk id="249" creationId="{9044F20B-3F79-4BBD-A9B8-33672B6A4A84}"/>
          </ac:spMkLst>
        </pc:spChg>
        <pc:spChg chg="add del">
          <ac:chgData name="Maxime Larrieu" userId="95283fc6c369e329" providerId="LiveId" clId="{CE807342-C5AD-4532-A56F-A836CDCD357F}" dt="2019-06-11T20:00:49.888" v="654" actId="26606"/>
          <ac:spMkLst>
            <pc:docMk/>
            <pc:sldMk cId="2484114130" sldId="257"/>
            <ac:spMk id="250" creationId="{A890917F-0A64-4C0A-91F8-E4F6BE6AB857}"/>
          </ac:spMkLst>
        </pc:spChg>
        <pc:spChg chg="add del">
          <ac:chgData name="Maxime Larrieu" userId="95283fc6c369e329" providerId="LiveId" clId="{CE807342-C5AD-4532-A56F-A836CDCD357F}" dt="2019-06-11T20:00:49.888" v="654" actId="26606"/>
          <ac:spMkLst>
            <pc:docMk/>
            <pc:sldMk cId="2484114130" sldId="257"/>
            <ac:spMk id="252" creationId="{9044F20B-3F79-4BBD-A9B8-33672B6A4A84}"/>
          </ac:spMkLst>
        </pc:spChg>
        <pc:spChg chg="add del">
          <ac:chgData name="Maxime Larrieu" userId="95283fc6c369e329" providerId="LiveId" clId="{CE807342-C5AD-4532-A56F-A836CDCD357F}" dt="2019-06-11T20:00:55.734" v="658" actId="26606"/>
          <ac:spMkLst>
            <pc:docMk/>
            <pc:sldMk cId="2484114130" sldId="257"/>
            <ac:spMk id="253" creationId="{5CCD89DF-A084-43AD-9824-83BBBFC81EA5}"/>
          </ac:spMkLst>
        </pc:spChg>
        <pc:spChg chg="add del">
          <ac:chgData name="Maxime Larrieu" userId="95283fc6c369e329" providerId="LiveId" clId="{CE807342-C5AD-4532-A56F-A836CDCD357F}" dt="2019-06-11T20:00:55.734" v="658" actId="26606"/>
          <ac:spMkLst>
            <pc:docMk/>
            <pc:sldMk cId="2484114130" sldId="257"/>
            <ac:spMk id="255" creationId="{11767E27-DCFE-4AA0-B1A2-E019108D7A3E}"/>
          </ac:spMkLst>
        </pc:spChg>
        <pc:spChg chg="add del">
          <ac:chgData name="Maxime Larrieu" userId="95283fc6c369e329" providerId="LiveId" clId="{CE807342-C5AD-4532-A56F-A836CDCD357F}" dt="2019-06-11T20:00:55.734" v="658" actId="26606"/>
          <ac:spMkLst>
            <pc:docMk/>
            <pc:sldMk cId="2484114130" sldId="257"/>
            <ac:spMk id="256" creationId="{1C61BEF9-DC90-4AC9-8E25-ED5509D7A1DC}"/>
          </ac:spMkLst>
        </pc:spChg>
        <pc:spChg chg="add del">
          <ac:chgData name="Maxime Larrieu" userId="95283fc6c369e329" providerId="LiveId" clId="{CE807342-C5AD-4532-A56F-A836CDCD357F}" dt="2019-06-11T20:00:55.734" v="658" actId="26606"/>
          <ac:spMkLst>
            <pc:docMk/>
            <pc:sldMk cId="2484114130" sldId="257"/>
            <ac:spMk id="257" creationId="{D64306F4-D304-4F4E-9B08-A8036AF82123}"/>
          </ac:spMkLst>
        </pc:spChg>
        <pc:spChg chg="add del">
          <ac:chgData name="Maxime Larrieu" userId="95283fc6c369e329" providerId="LiveId" clId="{CE807342-C5AD-4532-A56F-A836CDCD357F}" dt="2019-06-11T20:01:45.927" v="672" actId="26606"/>
          <ac:spMkLst>
            <pc:docMk/>
            <pc:sldMk cId="2484114130" sldId="257"/>
            <ac:spMk id="259" creationId="{F4979F40-3A44-4CCB-9EB7-F8318BCE576B}"/>
          </ac:spMkLst>
        </pc:spChg>
        <pc:spChg chg="add del">
          <ac:chgData name="Maxime Larrieu" userId="95283fc6c369e329" providerId="LiveId" clId="{CE807342-C5AD-4532-A56F-A836CDCD357F}" dt="2019-06-11T20:00:58.476" v="660" actId="26606"/>
          <ac:spMkLst>
            <pc:docMk/>
            <pc:sldMk cId="2484114130" sldId="257"/>
            <ac:spMk id="260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20:00:58.476" v="660" actId="26606"/>
          <ac:spMkLst>
            <pc:docMk/>
            <pc:sldMk cId="2484114130" sldId="257"/>
            <ac:spMk id="262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20:00:58.476" v="660" actId="26606"/>
          <ac:spMkLst>
            <pc:docMk/>
            <pc:sldMk cId="2484114130" sldId="257"/>
            <ac:spMk id="264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20:01:05.106" v="662" actId="26606"/>
          <ac:spMkLst>
            <pc:docMk/>
            <pc:sldMk cId="2484114130" sldId="257"/>
            <ac:spMk id="266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20:01:05.106" v="662" actId="26606"/>
          <ac:spMkLst>
            <pc:docMk/>
            <pc:sldMk cId="2484114130" sldId="257"/>
            <ac:spMk id="268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20:01:05.106" v="662" actId="26606"/>
          <ac:spMkLst>
            <pc:docMk/>
            <pc:sldMk cId="2484114130" sldId="257"/>
            <ac:spMk id="270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20:01:45.927" v="672" actId="26606"/>
          <ac:spMkLst>
            <pc:docMk/>
            <pc:sldMk cId="2484114130" sldId="257"/>
            <ac:spMk id="271" creationId="{AFD071FA-0514-4371-9568-86216A1F4658}"/>
          </ac:spMkLst>
        </pc:spChg>
        <pc:spChg chg="add del">
          <ac:chgData name="Maxime Larrieu" userId="95283fc6c369e329" providerId="LiveId" clId="{CE807342-C5AD-4532-A56F-A836CDCD357F}" dt="2019-06-11T20:01:09.960" v="664" actId="26606"/>
          <ac:spMkLst>
            <pc:docMk/>
            <pc:sldMk cId="2484114130" sldId="257"/>
            <ac:spMk id="272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20:01:09.960" v="664" actId="26606"/>
          <ac:spMkLst>
            <pc:docMk/>
            <pc:sldMk cId="2484114130" sldId="257"/>
            <ac:spMk id="274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20:01:09.960" v="664" actId="26606"/>
          <ac:spMkLst>
            <pc:docMk/>
            <pc:sldMk cId="2484114130" sldId="257"/>
            <ac:spMk id="276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20:01:45.927" v="672" actId="26606"/>
          <ac:spMkLst>
            <pc:docMk/>
            <pc:sldMk cId="2484114130" sldId="257"/>
            <ac:spMk id="277" creationId="{5211DDA4-E7B5-4325-A844-B7F59B084BA7}"/>
          </ac:spMkLst>
        </pc:spChg>
        <pc:spChg chg="add del">
          <ac:chgData name="Maxime Larrieu" userId="95283fc6c369e329" providerId="LiveId" clId="{CE807342-C5AD-4532-A56F-A836CDCD357F}" dt="2019-06-11T20:09:28.072" v="763"/>
          <ac:spMkLst>
            <pc:docMk/>
            <pc:sldMk cId="2484114130" sldId="257"/>
            <ac:spMk id="278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20:09:28.072" v="763"/>
          <ac:spMkLst>
            <pc:docMk/>
            <pc:sldMk cId="2484114130" sldId="257"/>
            <ac:spMk id="280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20:09:28.072" v="763"/>
          <ac:spMkLst>
            <pc:docMk/>
            <pc:sldMk cId="2484114130" sldId="257"/>
            <ac:spMk id="282" creationId="{2DCAE5CF-5D29-4779-83E1-BDB64E4F30E5}"/>
          </ac:spMkLst>
        </pc:spChg>
        <pc:grpChg chg="add del">
          <ac:chgData name="Maxime Larrieu" userId="95283fc6c369e329" providerId="LiveId" clId="{CE807342-C5AD-4532-A56F-A836CDCD357F}" dt="2019-06-11T19:57:49.303" v="604" actId="26606"/>
          <ac:grpSpMkLst>
            <pc:docMk/>
            <pc:sldMk cId="2484114130" sldId="257"/>
            <ac:grpSpMk id="166" creationId="{7A865E47-4365-4F21-B8EA-13B2C12BCB98}"/>
          </ac:grpSpMkLst>
        </pc:grpChg>
        <pc:grpChg chg="add del">
          <ac:chgData name="Maxime Larrieu" userId="95283fc6c369e329" providerId="LiveId" clId="{CE807342-C5AD-4532-A56F-A836CDCD357F}" dt="2019-06-11T19:59:23.094" v="626" actId="26606"/>
          <ac:grpSpMkLst>
            <pc:docMk/>
            <pc:sldMk cId="2484114130" sldId="257"/>
            <ac:grpSpMk id="167" creationId="{905A9BAA-B344-45D2-838C-73856C4B15D4}"/>
          </ac:grpSpMkLst>
        </pc:grpChg>
        <pc:grpChg chg="add del">
          <ac:chgData name="Maxime Larrieu" userId="95283fc6c369e329" providerId="LiveId" clId="{CE807342-C5AD-4532-A56F-A836CDCD357F}" dt="2019-06-11T19:58:49.659" v="623" actId="26606"/>
          <ac:grpSpMkLst>
            <pc:docMk/>
            <pc:sldMk cId="2484114130" sldId="257"/>
            <ac:grpSpMk id="182" creationId="{7A865E47-4365-4F21-B8EA-13B2C12BCB98}"/>
          </ac:grpSpMkLst>
        </pc:grpChg>
        <pc:grpChg chg="add del">
          <ac:chgData name="Maxime Larrieu" userId="95283fc6c369e329" providerId="LiveId" clId="{CE807342-C5AD-4532-A56F-A836CDCD357F}" dt="2019-06-11T19:58:33.571" v="613" actId="26606"/>
          <ac:grpSpMkLst>
            <pc:docMk/>
            <pc:sldMk cId="2484114130" sldId="257"/>
            <ac:grpSpMk id="185" creationId="{905A9BAA-B344-45D2-838C-73856C4B15D4}"/>
          </ac:grpSpMkLst>
        </pc:grpChg>
        <pc:grpChg chg="add del">
          <ac:chgData name="Maxime Larrieu" userId="95283fc6c369e329" providerId="LiveId" clId="{CE807342-C5AD-4532-A56F-A836CDCD357F}" dt="2019-06-11T20:00:27.397" v="641" actId="26606"/>
          <ac:grpSpMkLst>
            <pc:docMk/>
            <pc:sldMk cId="2484114130" sldId="257"/>
            <ac:grpSpMk id="225" creationId="{905A9BAA-B344-45D2-838C-73856C4B15D4}"/>
          </ac:grpSpMkLst>
        </pc:grpChg>
        <pc:graphicFrameChg chg="add del">
          <ac:chgData name="Maxime Larrieu" userId="95283fc6c369e329" providerId="LiveId" clId="{CE807342-C5AD-4532-A56F-A836CDCD357F}" dt="2019-06-11T19:32:12.418" v="8" actId="26606"/>
          <ac:graphicFrameMkLst>
            <pc:docMk/>
            <pc:sldMk cId="2484114130" sldId="257"/>
            <ac:graphicFrameMk id="5" creationId="{A4ECE5BC-DBDA-4586-BD7C-4CB7C32FADC2}"/>
          </ac:graphicFrameMkLst>
        </pc:graphicFrameChg>
        <pc:graphicFrameChg chg="add del">
          <ac:chgData name="Maxime Larrieu" userId="95283fc6c369e329" providerId="LiveId" clId="{CE807342-C5AD-4532-A56F-A836CDCD357F}" dt="2019-06-11T19:32:25.361" v="10" actId="26606"/>
          <ac:graphicFrameMkLst>
            <pc:docMk/>
            <pc:sldMk cId="2484114130" sldId="257"/>
            <ac:graphicFrameMk id="24" creationId="{87F4AF7D-4AA1-4D60-B95B-B34E53A7EC7A}"/>
          </ac:graphicFrameMkLst>
        </pc:graphicFrameChg>
        <pc:graphicFrameChg chg="add del">
          <ac:chgData name="Maxime Larrieu" userId="95283fc6c369e329" providerId="LiveId" clId="{CE807342-C5AD-4532-A56F-A836CDCD357F}" dt="2019-06-11T19:32:29.313" v="14" actId="26606"/>
          <ac:graphicFrameMkLst>
            <pc:docMk/>
            <pc:sldMk cId="2484114130" sldId="257"/>
            <ac:graphicFrameMk id="33" creationId="{87F4AF7D-4AA1-4D60-B95B-B34E53A7EC7A}"/>
          </ac:graphicFrameMkLst>
        </pc:graphicFrameChg>
        <pc:graphicFrameChg chg="add del">
          <ac:chgData name="Maxime Larrieu" userId="95283fc6c369e329" providerId="LiveId" clId="{CE807342-C5AD-4532-A56F-A836CDCD357F}" dt="2019-06-11T19:32:32.010" v="16" actId="26606"/>
          <ac:graphicFrameMkLst>
            <pc:docMk/>
            <pc:sldMk cId="2484114130" sldId="257"/>
            <ac:graphicFrameMk id="35" creationId="{8B55F634-6DEF-4492-92BC-DCA2C87E012F}"/>
          </ac:graphicFrameMkLst>
        </pc:graphicFrameChg>
        <pc:graphicFrameChg chg="add del mod modGraphic">
          <ac:chgData name="Maxime Larrieu" userId="95283fc6c369e329" providerId="LiveId" clId="{CE807342-C5AD-4532-A56F-A836CDCD357F}" dt="2019-06-11T19:38:57.682" v="137" actId="478"/>
          <ac:graphicFrameMkLst>
            <pc:docMk/>
            <pc:sldMk cId="2484114130" sldId="257"/>
            <ac:graphicFrameMk id="37" creationId="{87F4AF7D-4AA1-4D60-B95B-B34E53A7EC7A}"/>
          </ac:graphicFrameMkLst>
        </pc:graphicFrameChg>
        <pc:graphicFrameChg chg="add del">
          <ac:chgData name="Maxime Larrieu" userId="95283fc6c369e329" providerId="LiveId" clId="{CE807342-C5AD-4532-A56F-A836CDCD357F}" dt="2019-06-11T19:56:55.043" v="583" actId="26606"/>
          <ac:graphicFrameMkLst>
            <pc:docMk/>
            <pc:sldMk cId="2484114130" sldId="257"/>
            <ac:graphicFrameMk id="93" creationId="{65FE37AF-FF86-43E7-909C-CF07BC13325E}"/>
          </ac:graphicFrameMkLst>
        </pc:graphicFrameChg>
        <pc:graphicFrameChg chg="add del">
          <ac:chgData name="Maxime Larrieu" userId="95283fc6c369e329" providerId="LiveId" clId="{CE807342-C5AD-4532-A56F-A836CDCD357F}" dt="2019-06-11T19:56:57.429" v="585" actId="26606"/>
          <ac:graphicFrameMkLst>
            <pc:docMk/>
            <pc:sldMk cId="2484114130" sldId="257"/>
            <ac:graphicFrameMk id="100" creationId="{37F78F30-9DAE-462B-81DD-E231C265CEE9}"/>
          </ac:graphicFrameMkLst>
        </pc:graphicFrameChg>
        <pc:graphicFrameChg chg="add del">
          <ac:chgData name="Maxime Larrieu" userId="95283fc6c369e329" providerId="LiveId" clId="{CE807342-C5AD-4532-A56F-A836CDCD357F}" dt="2019-06-11T19:56:59.903" v="589" actId="26606"/>
          <ac:graphicFrameMkLst>
            <pc:docMk/>
            <pc:sldMk cId="2484114130" sldId="257"/>
            <ac:graphicFrameMk id="116" creationId="{B9AD4640-217B-45F0-9BF4-5F9E39D3FACF}"/>
          </ac:graphicFrameMkLst>
        </pc:graphicFrameChg>
        <pc:graphicFrameChg chg="add del">
          <ac:chgData name="Maxime Larrieu" userId="95283fc6c369e329" providerId="LiveId" clId="{CE807342-C5AD-4532-A56F-A836CDCD357F}" dt="2019-06-11T19:57:06.445" v="593" actId="26606"/>
          <ac:graphicFrameMkLst>
            <pc:docMk/>
            <pc:sldMk cId="2484114130" sldId="257"/>
            <ac:graphicFrameMk id="132" creationId="{B9AD4640-217B-45F0-9BF4-5F9E39D3FACF}"/>
          </ac:graphicFrameMkLst>
        </pc:graphicFrameChg>
        <pc:graphicFrameChg chg="add del">
          <ac:chgData name="Maxime Larrieu" userId="95283fc6c369e329" providerId="LiveId" clId="{CE807342-C5AD-4532-A56F-A836CDCD357F}" dt="2019-06-11T19:57:10.352" v="595" actId="26606"/>
          <ac:graphicFrameMkLst>
            <pc:docMk/>
            <pc:sldMk cId="2484114130" sldId="257"/>
            <ac:graphicFrameMk id="141" creationId="{8D093593-55D9-4AC6-A484-BE953F0E06C5}"/>
          </ac:graphicFrameMkLst>
        </pc:graphicFrameChg>
        <pc:graphicFrameChg chg="add del">
          <ac:chgData name="Maxime Larrieu" userId="95283fc6c369e329" providerId="LiveId" clId="{CE807342-C5AD-4532-A56F-A836CDCD357F}" dt="2019-06-11T19:57:12.255" v="597" actId="26606"/>
          <ac:graphicFrameMkLst>
            <pc:docMk/>
            <pc:sldMk cId="2484114130" sldId="257"/>
            <ac:graphicFrameMk id="148" creationId="{65FE37AF-FF86-43E7-909C-CF07BC13325E}"/>
          </ac:graphicFrameMkLst>
        </pc:graphicFrameChg>
        <pc:graphicFrameChg chg="add del">
          <ac:chgData name="Maxime Larrieu" userId="95283fc6c369e329" providerId="LiveId" clId="{CE807342-C5AD-4532-A56F-A836CDCD357F}" dt="2019-06-11T19:57:19.307" v="601" actId="26606"/>
          <ac:graphicFrameMkLst>
            <pc:docMk/>
            <pc:sldMk cId="2484114130" sldId="257"/>
            <ac:graphicFrameMk id="157" creationId="{DFC5A56D-A8A3-406D-84B8-1C1065B399DD}"/>
          </ac:graphicFrameMkLst>
        </pc:graphicFrameChg>
        <pc:graphicFrameChg chg="add mod modGraphic">
          <ac:chgData name="Maxime Larrieu" userId="95283fc6c369e329" providerId="LiveId" clId="{CE807342-C5AD-4532-A56F-A836CDCD357F}" dt="2019-06-11T20:01:54.704" v="674" actId="26606"/>
          <ac:graphicFrameMkLst>
            <pc:docMk/>
            <pc:sldMk cId="2484114130" sldId="257"/>
            <ac:graphicFrameMk id="164" creationId="{000BF387-5750-4403-86CE-C4DBFA477634}"/>
          </ac:graphicFrameMkLst>
        </pc:graphicFrameChg>
        <pc:picChg chg="add del">
          <ac:chgData name="Maxime Larrieu" userId="95283fc6c369e329" providerId="LiveId" clId="{CE807342-C5AD-4532-A56F-A836CDCD357F}" dt="2019-06-11T19:32:12.418" v="8" actId="26606"/>
          <ac:picMkLst>
            <pc:docMk/>
            <pc:sldMk cId="2484114130" sldId="257"/>
            <ac:picMk id="7" creationId="{842DB508-57AC-4491-A95B-0A00DE260814}"/>
          </ac:picMkLst>
        </pc:pic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2484114130" sldId="257"/>
            <ac:picMk id="12" creationId="{3EAD5E5B-543A-4690-8C75-BACF7FFB40ED}"/>
          </ac:picMkLst>
        </pc:pic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2484114130" sldId="257"/>
            <ac:picMk id="14" creationId="{98739700-980C-4F96-84CD-97157DFE86AE}"/>
          </ac:picMkLst>
        </pc:picChg>
        <pc:picChg chg="add del">
          <ac:chgData name="Maxime Larrieu" userId="95283fc6c369e329" providerId="LiveId" clId="{CE807342-C5AD-4532-A56F-A836CDCD357F}" dt="2019-06-11T19:32:12.418" v="8" actId="26606"/>
          <ac:picMkLst>
            <pc:docMk/>
            <pc:sldMk cId="2484114130" sldId="257"/>
            <ac:picMk id="20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19:32:12.418" v="8" actId="26606"/>
          <ac:picMkLst>
            <pc:docMk/>
            <pc:sldMk cId="2484114130" sldId="257"/>
            <ac:picMk id="22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32:27.319" v="12" actId="26606"/>
          <ac:picMkLst>
            <pc:docMk/>
            <pc:sldMk cId="2484114130" sldId="257"/>
            <ac:picMk id="28" creationId="{3EAD5E5B-543A-4690-8C75-BACF7FFB40ED}"/>
          </ac:picMkLst>
        </pc:picChg>
        <pc:picChg chg="add del">
          <ac:chgData name="Maxime Larrieu" userId="95283fc6c369e329" providerId="LiveId" clId="{CE807342-C5AD-4532-A56F-A836CDCD357F}" dt="2019-06-11T19:32:27.319" v="12" actId="26606"/>
          <ac:picMkLst>
            <pc:docMk/>
            <pc:sldMk cId="2484114130" sldId="257"/>
            <ac:picMk id="29" creationId="{98739700-980C-4F96-84CD-97157DFE86AE}"/>
          </ac:picMkLst>
        </pc:picChg>
        <pc:picChg chg="add del">
          <ac:chgData name="Maxime Larrieu" userId="95283fc6c369e329" providerId="LiveId" clId="{CE807342-C5AD-4532-A56F-A836CDCD357F}" dt="2019-06-11T19:38:11.166" v="124" actId="26606"/>
          <ac:picMkLst>
            <pc:docMk/>
            <pc:sldMk cId="2484114130" sldId="257"/>
            <ac:picMk id="40" creationId="{83DC4F7D-6CBC-4B88-80C9-3E5BBFA8D75E}"/>
          </ac:picMkLst>
        </pc:picChg>
        <pc:picChg chg="add del">
          <ac:chgData name="Maxime Larrieu" userId="95283fc6c369e329" providerId="LiveId" clId="{CE807342-C5AD-4532-A56F-A836CDCD357F}" dt="2019-06-11T19:37:19.017" v="97" actId="26606"/>
          <ac:picMkLst>
            <pc:docMk/>
            <pc:sldMk cId="2484114130" sldId="257"/>
            <ac:picMk id="44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7:19.017" v="97" actId="26606"/>
          <ac:picMkLst>
            <pc:docMk/>
            <pc:sldMk cId="2484114130" sldId="257"/>
            <ac:picMk id="48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7:47.441" v="106" actId="26606"/>
          <ac:picMkLst>
            <pc:docMk/>
            <pc:sldMk cId="2484114130" sldId="257"/>
            <ac:picMk id="49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7:47.441" v="106" actId="26606"/>
          <ac:picMkLst>
            <pc:docMk/>
            <pc:sldMk cId="2484114130" sldId="257"/>
            <ac:picMk id="53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7:50.068" v="110" actId="26606"/>
          <ac:picMkLst>
            <pc:docMk/>
            <pc:sldMk cId="2484114130" sldId="257"/>
            <ac:picMk id="57" creationId="{842DB508-57AC-4491-A95B-0A00DE260814}"/>
          </ac:picMkLst>
        </pc:picChg>
        <pc:picChg chg="add del">
          <ac:chgData name="Maxime Larrieu" userId="95283fc6c369e329" providerId="LiveId" clId="{CE807342-C5AD-4532-A56F-A836CDCD357F}" dt="2019-06-11T19:37:50.068" v="110" actId="26606"/>
          <ac:picMkLst>
            <pc:docMk/>
            <pc:sldMk cId="2484114130" sldId="257"/>
            <ac:picMk id="61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19:37:50.068" v="110" actId="26606"/>
          <ac:picMkLst>
            <pc:docMk/>
            <pc:sldMk cId="2484114130" sldId="257"/>
            <ac:picMk id="62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37:54.943" v="114" actId="26606"/>
          <ac:picMkLst>
            <pc:docMk/>
            <pc:sldMk cId="2484114130" sldId="257"/>
            <ac:picMk id="64" creationId="{83DC4F7D-6CBC-4B88-80C9-3E5BBFA8D75E}"/>
          </ac:picMkLst>
        </pc:picChg>
        <pc:picChg chg="add del">
          <ac:chgData name="Maxime Larrieu" userId="95283fc6c369e329" providerId="LiveId" clId="{CE807342-C5AD-4532-A56F-A836CDCD357F}" dt="2019-06-11T19:38:05.572" v="118" actId="26606"/>
          <ac:picMkLst>
            <pc:docMk/>
            <pc:sldMk cId="2484114130" sldId="257"/>
            <ac:picMk id="71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8:05.572" v="118" actId="26606"/>
          <ac:picMkLst>
            <pc:docMk/>
            <pc:sldMk cId="2484114130" sldId="257"/>
            <ac:picMk id="73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8:06.430" v="120" actId="26606"/>
          <ac:picMkLst>
            <pc:docMk/>
            <pc:sldMk cId="2484114130" sldId="257"/>
            <ac:picMk id="77" creationId="{842DB508-57AC-4491-A95B-0A00DE260814}"/>
          </ac:picMkLst>
        </pc:picChg>
        <pc:picChg chg="add del">
          <ac:chgData name="Maxime Larrieu" userId="95283fc6c369e329" providerId="LiveId" clId="{CE807342-C5AD-4532-A56F-A836CDCD357F}" dt="2019-06-11T19:38:06.430" v="120" actId="26606"/>
          <ac:picMkLst>
            <pc:docMk/>
            <pc:sldMk cId="2484114130" sldId="257"/>
            <ac:picMk id="81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19:38:06.430" v="120" actId="26606"/>
          <ac:picMkLst>
            <pc:docMk/>
            <pc:sldMk cId="2484114130" sldId="257"/>
            <ac:picMk id="82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38:10.599" v="122" actId="26606"/>
          <ac:picMkLst>
            <pc:docMk/>
            <pc:sldMk cId="2484114130" sldId="257"/>
            <ac:picMk id="85" creationId="{842DB508-57AC-4491-A95B-0A00DE260814}"/>
          </ac:picMkLst>
        </pc:picChg>
        <pc:picChg chg="add del">
          <ac:chgData name="Maxime Larrieu" userId="95283fc6c369e329" providerId="LiveId" clId="{CE807342-C5AD-4532-A56F-A836CDCD357F}" dt="2019-06-11T19:38:10.599" v="122" actId="26606"/>
          <ac:picMkLst>
            <pc:docMk/>
            <pc:sldMk cId="2484114130" sldId="257"/>
            <ac:picMk id="89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19:38:10.599" v="122" actId="26606"/>
          <ac:picMkLst>
            <pc:docMk/>
            <pc:sldMk cId="2484114130" sldId="257"/>
            <ac:picMk id="90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56:55.043" v="583" actId="26606"/>
          <ac:picMkLst>
            <pc:docMk/>
            <pc:sldMk cId="2484114130" sldId="257"/>
            <ac:picMk id="92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56:55.043" v="583" actId="26606"/>
          <ac:picMkLst>
            <pc:docMk/>
            <pc:sldMk cId="2484114130" sldId="257"/>
            <ac:picMk id="96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56:58.500" v="587" actId="26606"/>
          <ac:picMkLst>
            <pc:docMk/>
            <pc:sldMk cId="2484114130" sldId="257"/>
            <ac:picMk id="104" creationId="{3EAD5E5B-543A-4690-8C75-BACF7FFB40ED}"/>
          </ac:picMkLst>
        </pc:picChg>
        <pc:picChg chg="add del">
          <ac:chgData name="Maxime Larrieu" userId="95283fc6c369e329" providerId="LiveId" clId="{CE807342-C5AD-4532-A56F-A836CDCD357F}" dt="2019-06-11T19:56:58.500" v="587" actId="26606"/>
          <ac:picMkLst>
            <pc:docMk/>
            <pc:sldMk cId="2484114130" sldId="257"/>
            <ac:picMk id="105" creationId="{98739700-980C-4F96-84CD-97157DFE86AE}"/>
          </ac:picMkLst>
        </pc:picChg>
        <pc:picChg chg="add del">
          <ac:chgData name="Maxime Larrieu" userId="95283fc6c369e329" providerId="LiveId" clId="{CE807342-C5AD-4532-A56F-A836CDCD357F}" dt="2019-06-11T19:56:59.903" v="589" actId="26606"/>
          <ac:picMkLst>
            <pc:docMk/>
            <pc:sldMk cId="2484114130" sldId="257"/>
            <ac:picMk id="110" creationId="{83DC4F7D-6CBC-4B88-80C9-3E5BBFA8D75E}"/>
          </ac:picMkLst>
        </pc:picChg>
        <pc:picChg chg="add del">
          <ac:chgData name="Maxime Larrieu" userId="95283fc6c369e329" providerId="LiveId" clId="{CE807342-C5AD-4532-A56F-A836CDCD357F}" dt="2019-06-11T20:00:55.734" v="658" actId="26606"/>
          <ac:picMkLst>
            <pc:docMk/>
            <pc:sldMk cId="2484114130" sldId="257"/>
            <ac:picMk id="117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57:02.610" v="591" actId="26606"/>
          <ac:picMkLst>
            <pc:docMk/>
            <pc:sldMk cId="2484114130" sldId="257"/>
            <ac:picMk id="120" creationId="{3EAD5E5B-543A-4690-8C75-BACF7FFB40ED}"/>
          </ac:picMkLst>
        </pc:picChg>
        <pc:picChg chg="add del">
          <ac:chgData name="Maxime Larrieu" userId="95283fc6c369e329" providerId="LiveId" clId="{CE807342-C5AD-4532-A56F-A836CDCD357F}" dt="2019-06-11T19:57:02.610" v="591" actId="26606"/>
          <ac:picMkLst>
            <pc:docMk/>
            <pc:sldMk cId="2484114130" sldId="257"/>
            <ac:picMk id="121" creationId="{98739700-980C-4F96-84CD-97157DFE86AE}"/>
          </ac:picMkLst>
        </pc:picChg>
        <pc:picChg chg="add del">
          <ac:chgData name="Maxime Larrieu" userId="95283fc6c369e329" providerId="LiveId" clId="{CE807342-C5AD-4532-A56F-A836CDCD357F}" dt="2019-06-11T19:58:38.429" v="620" actId="26606"/>
          <ac:picMkLst>
            <pc:docMk/>
            <pc:sldMk cId="2484114130" sldId="257"/>
            <ac:picMk id="124" creationId="{0D58E222-6309-4F79-AC20-9D3C69CD9B16}"/>
          </ac:picMkLst>
        </pc:picChg>
        <pc:picChg chg="add del">
          <ac:chgData name="Maxime Larrieu" userId="95283fc6c369e329" providerId="LiveId" clId="{CE807342-C5AD-4532-A56F-A836CDCD357F}" dt="2019-06-11T19:57:06.445" v="593" actId="26606"/>
          <ac:picMkLst>
            <pc:docMk/>
            <pc:sldMk cId="2484114130" sldId="257"/>
            <ac:picMk id="126" creationId="{83DC4F7D-6CBC-4B88-80C9-3E5BBFA8D75E}"/>
          </ac:picMkLst>
        </pc:picChg>
        <pc:picChg chg="add del">
          <ac:chgData name="Maxime Larrieu" userId="95283fc6c369e329" providerId="LiveId" clId="{CE807342-C5AD-4532-A56F-A836CDCD357F}" dt="2019-06-11T19:57:10.352" v="595" actId="26606"/>
          <ac:picMkLst>
            <pc:docMk/>
            <pc:sldMk cId="2484114130" sldId="257"/>
            <ac:picMk id="135" creationId="{842DB508-57AC-4491-A95B-0A00DE260814}"/>
          </ac:picMkLst>
        </pc:picChg>
        <pc:picChg chg="add del">
          <ac:chgData name="Maxime Larrieu" userId="95283fc6c369e329" providerId="LiveId" clId="{CE807342-C5AD-4532-A56F-A836CDCD357F}" dt="2019-06-11T19:57:10.352" v="595" actId="26606"/>
          <ac:picMkLst>
            <pc:docMk/>
            <pc:sldMk cId="2484114130" sldId="257"/>
            <ac:picMk id="139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19:57:10.352" v="595" actId="26606"/>
          <ac:picMkLst>
            <pc:docMk/>
            <pc:sldMk cId="2484114130" sldId="257"/>
            <ac:picMk id="140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57:12.255" v="597" actId="26606"/>
          <ac:picMkLst>
            <pc:docMk/>
            <pc:sldMk cId="2484114130" sldId="257"/>
            <ac:picMk id="144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57:12.255" v="597" actId="26606"/>
          <ac:picMkLst>
            <pc:docMk/>
            <pc:sldMk cId="2484114130" sldId="257"/>
            <ac:picMk id="146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57:15.806" v="599" actId="26606"/>
          <ac:picMkLst>
            <pc:docMk/>
            <pc:sldMk cId="2484114130" sldId="257"/>
            <ac:picMk id="151" creationId="{2642A87B-CAE9-4F8F-B293-28388E45D9EE}"/>
          </ac:picMkLst>
        </pc:picChg>
        <pc:picChg chg="add del">
          <ac:chgData name="Maxime Larrieu" userId="95283fc6c369e329" providerId="LiveId" clId="{CE807342-C5AD-4532-A56F-A836CDCD357F}" dt="2019-06-11T19:57:15.806" v="599" actId="26606"/>
          <ac:picMkLst>
            <pc:docMk/>
            <pc:sldMk cId="2484114130" sldId="257"/>
            <ac:picMk id="153" creationId="{3B7A934F-FFF7-4353-83D3-4EF66E93EEF8}"/>
          </ac:picMkLst>
        </pc:picChg>
        <pc:picChg chg="add del">
          <ac:chgData name="Maxime Larrieu" userId="95283fc6c369e329" providerId="LiveId" clId="{CE807342-C5AD-4532-A56F-A836CDCD357F}" dt="2019-06-11T19:57:49.673" v="605" actId="26606"/>
          <ac:picMkLst>
            <pc:docMk/>
            <pc:sldMk cId="2484114130" sldId="257"/>
            <ac:picMk id="160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57:49.673" v="605" actId="26606"/>
          <ac:picMkLst>
            <pc:docMk/>
            <pc:sldMk cId="2484114130" sldId="257"/>
            <ac:picMk id="162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20:00:09.546" v="638" actId="26606"/>
          <ac:picMkLst>
            <pc:docMk/>
            <pc:sldMk cId="2484114130" sldId="257"/>
            <ac:picMk id="168" creationId="{B3F9E774-F054-4892-8E69-C76B2C8545F2}"/>
          </ac:picMkLst>
        </pc:picChg>
        <pc:picChg chg="add del">
          <ac:chgData name="Maxime Larrieu" userId="95283fc6c369e329" providerId="LiveId" clId="{CE807342-C5AD-4532-A56F-A836CDCD357F}" dt="2019-06-11T19:57:49.303" v="604" actId="26606"/>
          <ac:picMkLst>
            <pc:docMk/>
            <pc:sldMk cId="2484114130" sldId="257"/>
            <ac:picMk id="170" creationId="{D3143E80-C928-46DB-9299-0BD06348A928}"/>
          </ac:picMkLst>
        </pc:picChg>
        <pc:picChg chg="add del">
          <ac:chgData name="Maxime Larrieu" userId="95283fc6c369e329" providerId="LiveId" clId="{CE807342-C5AD-4532-A56F-A836CDCD357F}" dt="2019-06-11T20:00:09.546" v="638" actId="26606"/>
          <ac:picMkLst>
            <pc:docMk/>
            <pc:sldMk cId="2484114130" sldId="257"/>
            <ac:picMk id="171" creationId="{BEF6A099-2A38-4C66-88FF-FDBCB564E5F8}"/>
          </ac:picMkLst>
        </pc:picChg>
        <pc:picChg chg="add del">
          <ac:chgData name="Maxime Larrieu" userId="95283fc6c369e329" providerId="LiveId" clId="{CE807342-C5AD-4532-A56F-A836CDCD357F}" dt="2019-06-11T19:58:24.317" v="611" actId="26606"/>
          <ac:picMkLst>
            <pc:docMk/>
            <pc:sldMk cId="2484114130" sldId="257"/>
            <ac:picMk id="173" creationId="{6CACDD17-9043-46DF-882D-420365B79C18}"/>
          </ac:picMkLst>
        </pc:picChg>
        <pc:picChg chg="add del">
          <ac:chgData name="Maxime Larrieu" userId="95283fc6c369e329" providerId="LiveId" clId="{CE807342-C5AD-4532-A56F-A836CDCD357F}" dt="2019-06-11T19:58:24.317" v="611" actId="26606"/>
          <ac:picMkLst>
            <pc:docMk/>
            <pc:sldMk cId="2484114130" sldId="257"/>
            <ac:picMk id="175" creationId="{E92B246D-47CC-40F8-8DE7-B65D409E945E}"/>
          </ac:picMkLst>
        </pc:picChg>
        <pc:picChg chg="add del">
          <ac:chgData name="Maxime Larrieu" userId="95283fc6c369e329" providerId="LiveId" clId="{CE807342-C5AD-4532-A56F-A836CDCD357F}" dt="2019-06-11T19:58:38.429" v="620" actId="26606"/>
          <ac:picMkLst>
            <pc:docMk/>
            <pc:sldMk cId="2484114130" sldId="257"/>
            <ac:picMk id="178" creationId="{15291D39-6B03-4BB5-BFC6-CBF11E90BFD6}"/>
          </ac:picMkLst>
        </pc:picChg>
        <pc:picChg chg="add del">
          <ac:chgData name="Maxime Larrieu" userId="95283fc6c369e329" providerId="LiveId" clId="{CE807342-C5AD-4532-A56F-A836CDCD357F}" dt="2019-06-11T19:59:23.094" v="626" actId="26606"/>
          <ac:picMkLst>
            <pc:docMk/>
            <pc:sldMk cId="2484114130" sldId="257"/>
            <ac:picMk id="181" creationId="{025C7952-5703-489E-8DBD-F2EFAC8EEB05}"/>
          </ac:picMkLst>
        </pc:picChg>
        <pc:picChg chg="add del">
          <ac:chgData name="Maxime Larrieu" userId="95283fc6c369e329" providerId="LiveId" clId="{CE807342-C5AD-4532-A56F-A836CDCD357F}" dt="2019-06-11T19:59:25.294" v="628" actId="26606"/>
          <ac:picMkLst>
            <pc:docMk/>
            <pc:sldMk cId="2484114130" sldId="257"/>
            <ac:picMk id="186" creationId="{15291D39-6B03-4BB5-BFC6-CBF11E90BFD6}"/>
          </ac:picMkLst>
        </pc:picChg>
        <pc:picChg chg="add del">
          <ac:chgData name="Maxime Larrieu" userId="95283fc6c369e329" providerId="LiveId" clId="{CE807342-C5AD-4532-A56F-A836CDCD357F}" dt="2019-06-11T19:58:49.659" v="623" actId="26606"/>
          <ac:picMkLst>
            <pc:docMk/>
            <pc:sldMk cId="2484114130" sldId="257"/>
            <ac:picMk id="188" creationId="{D3143E80-C928-46DB-9299-0BD06348A928}"/>
          </ac:picMkLst>
        </pc:picChg>
        <pc:picChg chg="add del">
          <ac:chgData name="Maxime Larrieu" userId="95283fc6c369e329" providerId="LiveId" clId="{CE807342-C5AD-4532-A56F-A836CDCD357F}" dt="2019-06-11T19:58:33.571" v="613" actId="26606"/>
          <ac:picMkLst>
            <pc:docMk/>
            <pc:sldMk cId="2484114130" sldId="257"/>
            <ac:picMk id="191" creationId="{025C7952-5703-489E-8DBD-F2EFAC8EEB05}"/>
          </ac:picMkLst>
        </pc:picChg>
        <pc:picChg chg="add del">
          <ac:chgData name="Maxime Larrieu" userId="95283fc6c369e329" providerId="LiveId" clId="{CE807342-C5AD-4532-A56F-A836CDCD357F}" dt="2019-06-11T19:59:08.545" v="624" actId="26606"/>
          <ac:picMkLst>
            <pc:docMk/>
            <pc:sldMk cId="2484114130" sldId="257"/>
            <ac:picMk id="192" creationId="{6CACDD17-9043-46DF-882D-420365B79C18}"/>
          </ac:picMkLst>
        </pc:picChg>
        <pc:picChg chg="add del">
          <ac:chgData name="Maxime Larrieu" userId="95283fc6c369e329" providerId="LiveId" clId="{CE807342-C5AD-4532-A56F-A836CDCD357F}" dt="2019-06-11T19:58:34.376" v="615" actId="26606"/>
          <ac:picMkLst>
            <pc:docMk/>
            <pc:sldMk cId="2484114130" sldId="257"/>
            <ac:picMk id="193" creationId="{74CBD692-4D03-4764-98E3-F95783857866}"/>
          </ac:picMkLst>
        </pc:picChg>
        <pc:picChg chg="add del">
          <ac:chgData name="Maxime Larrieu" userId="95283fc6c369e329" providerId="LiveId" clId="{CE807342-C5AD-4532-A56F-A836CDCD357F}" dt="2019-06-11T19:58:34.376" v="615" actId="26606"/>
          <ac:picMkLst>
            <pc:docMk/>
            <pc:sldMk cId="2484114130" sldId="257"/>
            <ac:picMk id="196" creationId="{CA457133-9802-4229-B919-FF91AE235CCB}"/>
          </ac:picMkLst>
        </pc:picChg>
        <pc:picChg chg="add del">
          <ac:chgData name="Maxime Larrieu" userId="95283fc6c369e329" providerId="LiveId" clId="{CE807342-C5AD-4532-A56F-A836CDCD357F}" dt="2019-06-11T19:58:37.040" v="617" actId="26606"/>
          <ac:picMkLst>
            <pc:docMk/>
            <pc:sldMk cId="2484114130" sldId="257"/>
            <ac:picMk id="200" creationId="{6CACDD17-9043-46DF-882D-420365B79C18}"/>
          </ac:picMkLst>
        </pc:picChg>
        <pc:picChg chg="add del">
          <ac:chgData name="Maxime Larrieu" userId="95283fc6c369e329" providerId="LiveId" clId="{CE807342-C5AD-4532-A56F-A836CDCD357F}" dt="2019-06-11T19:58:37.040" v="617" actId="26606"/>
          <ac:picMkLst>
            <pc:docMk/>
            <pc:sldMk cId="2484114130" sldId="257"/>
            <ac:picMk id="202" creationId="{E92B246D-47CC-40F8-8DE7-B65D409E945E}"/>
          </ac:picMkLst>
        </pc:picChg>
        <pc:picChg chg="add del">
          <ac:chgData name="Maxime Larrieu" userId="95283fc6c369e329" providerId="LiveId" clId="{CE807342-C5AD-4532-A56F-A836CDCD357F}" dt="2019-06-11T19:59:08.545" v="624" actId="26606"/>
          <ac:picMkLst>
            <pc:docMk/>
            <pc:sldMk cId="2484114130" sldId="257"/>
            <ac:picMk id="203" creationId="{E92B246D-47CC-40F8-8DE7-B65D409E945E}"/>
          </ac:picMkLst>
        </pc:picChg>
        <pc:picChg chg="add del">
          <ac:chgData name="Maxime Larrieu" userId="95283fc6c369e329" providerId="LiveId" clId="{CE807342-C5AD-4532-A56F-A836CDCD357F}" dt="2019-06-11T19:59:25.294" v="628" actId="26606"/>
          <ac:picMkLst>
            <pc:docMk/>
            <pc:sldMk cId="2484114130" sldId="257"/>
            <ac:picMk id="206" creationId="{0D58E222-6309-4F79-AC20-9D3C69CD9B16}"/>
          </ac:picMkLst>
        </pc:picChg>
        <pc:picChg chg="add del">
          <ac:chgData name="Maxime Larrieu" userId="95283fc6c369e329" providerId="LiveId" clId="{CE807342-C5AD-4532-A56F-A836CDCD357F}" dt="2019-06-11T19:59:38.168" v="630" actId="26606"/>
          <ac:picMkLst>
            <pc:docMk/>
            <pc:sldMk cId="2484114130" sldId="257"/>
            <ac:picMk id="209" creationId="{A4D2D0F6-68B7-4A2F-B80D-B3AAC1F4DC24}"/>
          </ac:picMkLst>
        </pc:picChg>
        <pc:picChg chg="add del">
          <ac:chgData name="Maxime Larrieu" userId="95283fc6c369e329" providerId="LiveId" clId="{CE807342-C5AD-4532-A56F-A836CDCD357F}" dt="2019-06-11T19:59:38.168" v="630" actId="26606"/>
          <ac:picMkLst>
            <pc:docMk/>
            <pc:sldMk cId="2484114130" sldId="257"/>
            <ac:picMk id="211" creationId="{DB816C00-E2A2-4A28-A8CB-2E9E10E9FDF7}"/>
          </ac:picMkLst>
        </pc:picChg>
        <pc:picChg chg="add del">
          <ac:chgData name="Maxime Larrieu" userId="95283fc6c369e329" providerId="LiveId" clId="{CE807342-C5AD-4532-A56F-A836CDCD357F}" dt="2019-06-11T19:59:45.030" v="632" actId="26606"/>
          <ac:picMkLst>
            <pc:docMk/>
            <pc:sldMk cId="2484114130" sldId="257"/>
            <ac:picMk id="215" creationId="{6CACDD17-9043-46DF-882D-420365B79C18}"/>
          </ac:picMkLst>
        </pc:picChg>
        <pc:picChg chg="add del">
          <ac:chgData name="Maxime Larrieu" userId="95283fc6c369e329" providerId="LiveId" clId="{CE807342-C5AD-4532-A56F-A836CDCD357F}" dt="2019-06-11T19:59:45.030" v="632" actId="26606"/>
          <ac:picMkLst>
            <pc:docMk/>
            <pc:sldMk cId="2484114130" sldId="257"/>
            <ac:picMk id="217" creationId="{E92B246D-47CC-40F8-8DE7-B65D409E945E}"/>
          </ac:picMkLst>
        </pc:picChg>
        <pc:picChg chg="add del">
          <ac:chgData name="Maxime Larrieu" userId="95283fc6c369e329" providerId="LiveId" clId="{CE807342-C5AD-4532-A56F-A836CDCD357F}" dt="2019-06-11T20:00:09.546" v="638" actId="26606"/>
          <ac:picMkLst>
            <pc:docMk/>
            <pc:sldMk cId="2484114130" sldId="257"/>
            <ac:picMk id="218" creationId="{3B7E3E62-AACE-4D18-93B3-B4C452E287C4}"/>
          </ac:picMkLst>
        </pc:picChg>
        <pc:picChg chg="add del">
          <ac:chgData name="Maxime Larrieu" userId="95283fc6c369e329" providerId="LiveId" clId="{CE807342-C5AD-4532-A56F-A836CDCD357F}" dt="2019-06-11T20:00:00.848" v="636"/>
          <ac:picMkLst>
            <pc:docMk/>
            <pc:sldMk cId="2484114130" sldId="257"/>
            <ac:picMk id="220" creationId="{15291D39-6B03-4BB5-BFC6-CBF11E90BFD6}"/>
          </ac:picMkLst>
        </pc:picChg>
        <pc:picChg chg="add del">
          <ac:chgData name="Maxime Larrieu" userId="95283fc6c369e329" providerId="LiveId" clId="{CE807342-C5AD-4532-A56F-A836CDCD357F}" dt="2019-06-11T20:00:00.848" v="636"/>
          <ac:picMkLst>
            <pc:docMk/>
            <pc:sldMk cId="2484114130" sldId="257"/>
            <ac:picMk id="223" creationId="{0D58E222-6309-4F79-AC20-9D3C69CD9B16}"/>
          </ac:picMkLst>
        </pc:picChg>
        <pc:picChg chg="add del">
          <ac:chgData name="Maxime Larrieu" userId="95283fc6c369e329" providerId="LiveId" clId="{CE807342-C5AD-4532-A56F-A836CDCD357F}" dt="2019-06-11T20:00:38.875" v="646" actId="26606"/>
          <ac:picMkLst>
            <pc:docMk/>
            <pc:sldMk cId="2484114130" sldId="257"/>
            <ac:picMk id="227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20:00:27.397" v="641" actId="26606"/>
          <ac:picMkLst>
            <pc:docMk/>
            <pc:sldMk cId="2484114130" sldId="257"/>
            <ac:picMk id="229" creationId="{025C7952-5703-489E-8DBD-F2EFAC8EEB05}"/>
          </ac:picMkLst>
        </pc:picChg>
        <pc:picChg chg="add del">
          <ac:chgData name="Maxime Larrieu" userId="95283fc6c369e329" providerId="LiveId" clId="{CE807342-C5AD-4532-A56F-A836CDCD357F}" dt="2019-06-11T20:00:30.473" v="643" actId="26606"/>
          <ac:picMkLst>
            <pc:docMk/>
            <pc:sldMk cId="2484114130" sldId="257"/>
            <ac:picMk id="232" creationId="{A4D2D0F6-68B7-4A2F-B80D-B3AAC1F4DC24}"/>
          </ac:picMkLst>
        </pc:picChg>
        <pc:picChg chg="add del">
          <ac:chgData name="Maxime Larrieu" userId="95283fc6c369e329" providerId="LiveId" clId="{CE807342-C5AD-4532-A56F-A836CDCD357F}" dt="2019-06-11T20:00:30.473" v="643" actId="26606"/>
          <ac:picMkLst>
            <pc:docMk/>
            <pc:sldMk cId="2484114130" sldId="257"/>
            <ac:picMk id="234" creationId="{DB816C00-E2A2-4A28-A8CB-2E9E10E9FDF7}"/>
          </ac:picMkLst>
        </pc:picChg>
        <pc:picChg chg="add del">
          <ac:chgData name="Maxime Larrieu" userId="95283fc6c369e329" providerId="LiveId" clId="{CE807342-C5AD-4532-A56F-A836CDCD357F}" dt="2019-06-11T20:00:38.875" v="646" actId="26606"/>
          <ac:picMkLst>
            <pc:docMk/>
            <pc:sldMk cId="2484114130" sldId="257"/>
            <ac:picMk id="236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20:00:41.628" v="648" actId="26606"/>
          <ac:picMkLst>
            <pc:docMk/>
            <pc:sldMk cId="2484114130" sldId="257"/>
            <ac:picMk id="240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20:00:41.628" v="648" actId="26606"/>
          <ac:picMkLst>
            <pc:docMk/>
            <pc:sldMk cId="2484114130" sldId="257"/>
            <ac:picMk id="242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20:00:49.888" v="654" actId="26606"/>
          <ac:picMkLst>
            <pc:docMk/>
            <pc:sldMk cId="2484114130" sldId="257"/>
            <ac:picMk id="244" creationId="{62C758D7-9BCC-44AD-98FB-A68CA52677FA}"/>
          </ac:picMkLst>
        </pc:picChg>
        <pc:picChg chg="add del">
          <ac:chgData name="Maxime Larrieu" userId="95283fc6c369e329" providerId="LiveId" clId="{CE807342-C5AD-4532-A56F-A836CDCD357F}" dt="2019-06-11T20:00:44.981" v="650" actId="26606"/>
          <ac:picMkLst>
            <pc:docMk/>
            <pc:sldMk cId="2484114130" sldId="257"/>
            <ac:picMk id="246" creationId="{62C758D7-9BCC-44AD-98FB-A68CA52677FA}"/>
          </ac:picMkLst>
        </pc:picChg>
        <pc:picChg chg="add del">
          <ac:chgData name="Maxime Larrieu" userId="95283fc6c369e329" providerId="LiveId" clId="{CE807342-C5AD-4532-A56F-A836CDCD357F}" dt="2019-06-11T20:00:44.981" v="650" actId="26606"/>
          <ac:picMkLst>
            <pc:docMk/>
            <pc:sldMk cId="2484114130" sldId="257"/>
            <ac:picMk id="248" creationId="{938C8E05-3629-4B19-A965-0C926F9DE4F3}"/>
          </ac:picMkLst>
        </pc:picChg>
        <pc:picChg chg="add del">
          <ac:chgData name="Maxime Larrieu" userId="95283fc6c369e329" providerId="LiveId" clId="{CE807342-C5AD-4532-A56F-A836CDCD357F}" dt="2019-06-11T20:00:49.888" v="654" actId="26606"/>
          <ac:picMkLst>
            <pc:docMk/>
            <pc:sldMk cId="2484114130" sldId="257"/>
            <ac:picMk id="251" creationId="{938C8E05-3629-4B19-A965-0C926F9DE4F3}"/>
          </ac:picMkLst>
        </pc:picChg>
        <pc:picChg chg="add del">
          <ac:chgData name="Maxime Larrieu" userId="95283fc6c369e329" providerId="LiveId" clId="{CE807342-C5AD-4532-A56F-A836CDCD357F}" dt="2019-06-11T20:00:55.734" v="658" actId="26606"/>
          <ac:picMkLst>
            <pc:docMk/>
            <pc:sldMk cId="2484114130" sldId="257"/>
            <ac:picMk id="254" creationId="{842DB508-57AC-4491-A95B-0A00DE260814}"/>
          </ac:picMkLst>
        </pc:picChg>
        <pc:picChg chg="add del">
          <ac:chgData name="Maxime Larrieu" userId="95283fc6c369e329" providerId="LiveId" clId="{CE807342-C5AD-4532-A56F-A836CDCD357F}" dt="2019-06-11T20:00:55.734" v="658" actId="26606"/>
          <ac:picMkLst>
            <pc:docMk/>
            <pc:sldMk cId="2484114130" sldId="257"/>
            <ac:picMk id="258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20:00:58.476" v="660" actId="26606"/>
          <ac:picMkLst>
            <pc:docMk/>
            <pc:sldMk cId="2484114130" sldId="257"/>
            <ac:picMk id="261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20:00:58.476" v="660" actId="26606"/>
          <ac:picMkLst>
            <pc:docMk/>
            <pc:sldMk cId="2484114130" sldId="257"/>
            <ac:picMk id="263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20:01:45.927" v="672" actId="26606"/>
          <ac:picMkLst>
            <pc:docMk/>
            <pc:sldMk cId="2484114130" sldId="257"/>
            <ac:picMk id="265" creationId="{15291D39-6B03-4BB5-BFC6-CBF11E90BFD6}"/>
          </ac:picMkLst>
        </pc:picChg>
        <pc:picChg chg="add del">
          <ac:chgData name="Maxime Larrieu" userId="95283fc6c369e329" providerId="LiveId" clId="{CE807342-C5AD-4532-A56F-A836CDCD357F}" dt="2019-06-11T20:01:05.106" v="662" actId="26606"/>
          <ac:picMkLst>
            <pc:docMk/>
            <pc:sldMk cId="2484114130" sldId="257"/>
            <ac:picMk id="267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20:01:05.106" v="662" actId="26606"/>
          <ac:picMkLst>
            <pc:docMk/>
            <pc:sldMk cId="2484114130" sldId="257"/>
            <ac:picMk id="269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20:01:09.960" v="664" actId="26606"/>
          <ac:picMkLst>
            <pc:docMk/>
            <pc:sldMk cId="2484114130" sldId="257"/>
            <ac:picMk id="273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20:01:09.960" v="664" actId="26606"/>
          <ac:picMkLst>
            <pc:docMk/>
            <pc:sldMk cId="2484114130" sldId="257"/>
            <ac:picMk id="275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20:09:28.072" v="763"/>
          <ac:picMkLst>
            <pc:docMk/>
            <pc:sldMk cId="2484114130" sldId="257"/>
            <ac:picMk id="279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20:09:28.072" v="763"/>
          <ac:picMkLst>
            <pc:docMk/>
            <pc:sldMk cId="2484114130" sldId="257"/>
            <ac:picMk id="281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20:01:45.927" v="672" actId="26606"/>
          <ac:picMkLst>
            <pc:docMk/>
            <pc:sldMk cId="2484114130" sldId="257"/>
            <ac:picMk id="283" creationId="{0D58E222-6309-4F79-AC20-9D3C69CD9B16}"/>
          </ac:picMkLst>
        </pc:picChg>
      </pc:sldChg>
      <pc:sldChg chg="delSp modSp delDesignElem">
        <pc:chgData name="Maxime Larrieu" userId="95283fc6c369e329" providerId="LiveId" clId="{CE807342-C5AD-4532-A56F-A836CDCD357F}" dt="2019-06-11T19:34:32.473" v="57" actId="20577"/>
        <pc:sldMkLst>
          <pc:docMk/>
          <pc:sldMk cId="4209481053" sldId="258"/>
        </pc:sldMkLst>
        <pc:spChg chg="mod">
          <ac:chgData name="Maxime Larrieu" userId="95283fc6c369e329" providerId="LiveId" clId="{CE807342-C5AD-4532-A56F-A836CDCD357F}" dt="2019-06-11T19:34:32.473" v="57" actId="20577"/>
          <ac:spMkLst>
            <pc:docMk/>
            <pc:sldMk cId="4209481053" sldId="258"/>
            <ac:spMk id="3" creationId="{8206DAD6-9D49-48E1-B22A-6D48D1E67441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4209481053" sldId="258"/>
            <ac:spMk id="8" creationId="{A106B9FE-7E5A-4047-B5D3-C3C24BD3E80E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4209481053" sldId="258"/>
            <ac:spMk id="10" creationId="{B60EBA20-0A64-45D5-B937-FE93DCA01C7E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4209481053" sldId="258"/>
            <ac:spMk id="16" creationId="{52A2FDCB-3B06-44F3-A0AA-2C056C3E512F}"/>
          </ac:spMkLst>
        </pc:sp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4209481053" sldId="258"/>
            <ac:picMk id="12" creationId="{3EAD5E5B-543A-4690-8C75-BACF7FFB40ED}"/>
          </ac:picMkLst>
        </pc:pic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4209481053" sldId="258"/>
            <ac:picMk id="14" creationId="{98739700-980C-4F96-84CD-97157DFE86AE}"/>
          </ac:picMkLst>
        </pc:picChg>
      </pc:sldChg>
      <pc:sldChg chg="addSp delSp modSp delDesignElem">
        <pc:chgData name="Maxime Larrieu" userId="95283fc6c369e329" providerId="LiveId" clId="{CE807342-C5AD-4532-A56F-A836CDCD357F}" dt="2019-06-11T20:09:28.072" v="763"/>
        <pc:sldMkLst>
          <pc:docMk/>
          <pc:sldMk cId="717105968" sldId="259"/>
        </pc:sldMkLst>
        <pc:spChg chg="mod">
          <ac:chgData name="Maxime Larrieu" userId="95283fc6c369e329" providerId="LiveId" clId="{CE807342-C5AD-4532-A56F-A836CDCD357F}" dt="2019-06-11T20:03:17.765" v="684" actId="26606"/>
          <ac:spMkLst>
            <pc:docMk/>
            <pc:sldMk cId="717105968" sldId="259"/>
            <ac:spMk id="2" creationId="{45B6DCFC-D6F2-41EB-A1FE-BEF79254A0AD}"/>
          </ac:spMkLst>
        </pc:spChg>
        <pc:spChg chg="add del">
          <ac:chgData name="Maxime Larrieu" userId="95283fc6c369e329" providerId="LiveId" clId="{CE807342-C5AD-4532-A56F-A836CDCD357F}" dt="2019-06-11T19:33:28.119" v="36" actId="26606"/>
          <ac:spMkLst>
            <pc:docMk/>
            <pc:sldMk cId="717105968" sldId="259"/>
            <ac:spMk id="3" creationId="{8206DAD6-9D49-48E1-B22A-6D48D1E67441}"/>
          </ac:spMkLst>
        </pc:spChg>
        <pc:spChg chg="add del">
          <ac:chgData name="Maxime Larrieu" userId="95283fc6c369e329" providerId="LiveId" clId="{CE807342-C5AD-4532-A56F-A836CDCD357F}" dt="2019-06-11T19:33:10.146" v="19" actId="26606"/>
          <ac:spMkLst>
            <pc:docMk/>
            <pc:sldMk cId="717105968" sldId="259"/>
            <ac:spMk id="6" creationId="{B2A773CA-28F4-49C2-BFA3-49A5867C7AFB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717105968" sldId="259"/>
            <ac:spMk id="8" creationId="{A106B9FE-7E5A-4047-B5D3-C3C24BD3E80E}"/>
          </ac:spMkLst>
        </pc:spChg>
        <pc:spChg chg="add del">
          <ac:chgData name="Maxime Larrieu" userId="95283fc6c369e329" providerId="LiveId" clId="{CE807342-C5AD-4532-A56F-A836CDCD357F}" dt="2019-06-11T19:33:10.146" v="19" actId="26606"/>
          <ac:spMkLst>
            <pc:docMk/>
            <pc:sldMk cId="717105968" sldId="259"/>
            <ac:spMk id="9" creationId="{3009A16D-868B-4145-BBC6-555098537EC2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717105968" sldId="259"/>
            <ac:spMk id="10" creationId="{B60EBA20-0A64-45D5-B937-FE93DCA01C7E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717105968" sldId="259"/>
            <ac:spMk id="16" creationId="{52A2FDCB-3B06-44F3-A0AA-2C056C3E512F}"/>
          </ac:spMkLst>
        </pc:spChg>
        <pc:spChg chg="add del">
          <ac:chgData name="Maxime Larrieu" userId="95283fc6c369e329" providerId="LiveId" clId="{CE807342-C5AD-4532-A56F-A836CDCD357F}" dt="2019-06-11T19:33:10.146" v="19" actId="26606"/>
          <ac:spMkLst>
            <pc:docMk/>
            <pc:sldMk cId="717105968" sldId="259"/>
            <ac:spMk id="18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3:13.321" v="23" actId="26606"/>
          <ac:spMkLst>
            <pc:docMk/>
            <pc:sldMk cId="717105968" sldId="259"/>
            <ac:spMk id="22" creationId="{4B0FA309-807F-4C17-98EF-A3BA7388E213}"/>
          </ac:spMkLst>
        </pc:spChg>
        <pc:spChg chg="add del">
          <ac:chgData name="Maxime Larrieu" userId="95283fc6c369e329" providerId="LiveId" clId="{CE807342-C5AD-4532-A56F-A836CDCD357F}" dt="2019-06-11T19:33:13.321" v="23" actId="26606"/>
          <ac:spMkLst>
            <pc:docMk/>
            <pc:sldMk cId="717105968" sldId="259"/>
            <ac:spMk id="24" creationId="{C8FA1749-B91A-40E7-AD01-0B9C9C6AF74E}"/>
          </ac:spMkLst>
        </pc:spChg>
        <pc:spChg chg="add del">
          <ac:chgData name="Maxime Larrieu" userId="95283fc6c369e329" providerId="LiveId" clId="{CE807342-C5AD-4532-A56F-A836CDCD357F}" dt="2019-06-11T19:33:13.321" v="23" actId="26606"/>
          <ac:spMkLst>
            <pc:docMk/>
            <pc:sldMk cId="717105968" sldId="259"/>
            <ac:spMk id="26" creationId="{700676C8-6DE8-47DD-9A23-D42063A12E10}"/>
          </ac:spMkLst>
        </pc:spChg>
        <pc:spChg chg="add del">
          <ac:chgData name="Maxime Larrieu" userId="95283fc6c369e329" providerId="LiveId" clId="{CE807342-C5AD-4532-A56F-A836CDCD357F}" dt="2019-06-11T19:33:13.321" v="23" actId="26606"/>
          <ac:spMkLst>
            <pc:docMk/>
            <pc:sldMk cId="717105968" sldId="259"/>
            <ac:spMk id="27" creationId="{8206DAD6-9D49-48E1-B22A-6D48D1E67441}"/>
          </ac:spMkLst>
        </pc:spChg>
        <pc:spChg chg="add del">
          <ac:chgData name="Maxime Larrieu" userId="95283fc6c369e329" providerId="LiveId" clId="{CE807342-C5AD-4532-A56F-A836CDCD357F}" dt="2019-06-11T19:33:14.756" v="25" actId="26606"/>
          <ac:spMkLst>
            <pc:docMk/>
            <pc:sldMk cId="717105968" sldId="259"/>
            <ac:spMk id="29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3:14.756" v="25" actId="26606"/>
          <ac:spMkLst>
            <pc:docMk/>
            <pc:sldMk cId="717105968" sldId="259"/>
            <ac:spMk id="31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3:14.756" v="25" actId="26606"/>
          <ac:spMkLst>
            <pc:docMk/>
            <pc:sldMk cId="717105968" sldId="259"/>
            <ac:spMk id="33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3:17.338" v="27" actId="26606"/>
          <ac:spMkLst>
            <pc:docMk/>
            <pc:sldMk cId="717105968" sldId="259"/>
            <ac:spMk id="36" creationId="{5CCD89DF-A084-43AD-9824-83BBBFC81EA5}"/>
          </ac:spMkLst>
        </pc:spChg>
        <pc:spChg chg="add del">
          <ac:chgData name="Maxime Larrieu" userId="95283fc6c369e329" providerId="LiveId" clId="{CE807342-C5AD-4532-A56F-A836CDCD357F}" dt="2019-06-11T19:33:17.338" v="27" actId="26606"/>
          <ac:spMkLst>
            <pc:docMk/>
            <pc:sldMk cId="717105968" sldId="259"/>
            <ac:spMk id="38" creationId="{11767E27-DCFE-4AA0-B1A2-E019108D7A3E}"/>
          </ac:spMkLst>
        </pc:spChg>
        <pc:spChg chg="add del">
          <ac:chgData name="Maxime Larrieu" userId="95283fc6c369e329" providerId="LiveId" clId="{CE807342-C5AD-4532-A56F-A836CDCD357F}" dt="2019-06-11T19:33:17.338" v="27" actId="26606"/>
          <ac:spMkLst>
            <pc:docMk/>
            <pc:sldMk cId="717105968" sldId="259"/>
            <ac:spMk id="39" creationId="{1C61BEF9-DC90-4AC9-8E25-ED5509D7A1DC}"/>
          </ac:spMkLst>
        </pc:spChg>
        <pc:spChg chg="add del">
          <ac:chgData name="Maxime Larrieu" userId="95283fc6c369e329" providerId="LiveId" clId="{CE807342-C5AD-4532-A56F-A836CDCD357F}" dt="2019-06-11T19:33:17.338" v="27" actId="26606"/>
          <ac:spMkLst>
            <pc:docMk/>
            <pc:sldMk cId="717105968" sldId="259"/>
            <ac:spMk id="40" creationId="{D64306F4-D304-4F4E-9B08-A8036AF82123}"/>
          </ac:spMkLst>
        </pc:spChg>
        <pc:spChg chg="add del">
          <ac:chgData name="Maxime Larrieu" userId="95283fc6c369e329" providerId="LiveId" clId="{CE807342-C5AD-4532-A56F-A836CDCD357F}" dt="2019-06-11T19:33:19.119" v="29" actId="26606"/>
          <ac:spMkLst>
            <pc:docMk/>
            <pc:sldMk cId="717105968" sldId="259"/>
            <ac:spMk id="45" creationId="{273E8A9A-DA4B-4F12-9331-219EBE5235D0}"/>
          </ac:spMkLst>
        </pc:spChg>
        <pc:spChg chg="add del">
          <ac:chgData name="Maxime Larrieu" userId="95283fc6c369e329" providerId="LiveId" clId="{CE807342-C5AD-4532-A56F-A836CDCD357F}" dt="2019-06-11T19:33:19.119" v="29" actId="26606"/>
          <ac:spMkLst>
            <pc:docMk/>
            <pc:sldMk cId="717105968" sldId="259"/>
            <ac:spMk id="47" creationId="{ADD673B7-F6B7-43EE-936B-D09F3A337A3E}"/>
          </ac:spMkLst>
        </pc:spChg>
        <pc:spChg chg="add del">
          <ac:chgData name="Maxime Larrieu" userId="95283fc6c369e329" providerId="LiveId" clId="{CE807342-C5AD-4532-A56F-A836CDCD357F}" dt="2019-06-11T19:33:19.119" v="29" actId="26606"/>
          <ac:spMkLst>
            <pc:docMk/>
            <pc:sldMk cId="717105968" sldId="259"/>
            <ac:spMk id="48" creationId="{8206DAD6-9D49-48E1-B22A-6D48D1E67441}"/>
          </ac:spMkLst>
        </pc:spChg>
        <pc:spChg chg="add del">
          <ac:chgData name="Maxime Larrieu" userId="95283fc6c369e329" providerId="LiveId" clId="{CE807342-C5AD-4532-A56F-A836CDCD357F}" dt="2019-06-11T19:33:24.911" v="33" actId="26606"/>
          <ac:spMkLst>
            <pc:docMk/>
            <pc:sldMk cId="717105968" sldId="259"/>
            <ac:spMk id="52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3:24.911" v="33" actId="26606"/>
          <ac:spMkLst>
            <pc:docMk/>
            <pc:sldMk cId="717105968" sldId="259"/>
            <ac:spMk id="54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3:24.911" v="33" actId="26606"/>
          <ac:spMkLst>
            <pc:docMk/>
            <pc:sldMk cId="717105968" sldId="259"/>
            <ac:spMk id="56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56:45.775" v="581"/>
          <ac:spMkLst>
            <pc:docMk/>
            <pc:sldMk cId="717105968" sldId="259"/>
            <ac:spMk id="61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56:45.775" v="581"/>
          <ac:spMkLst>
            <pc:docMk/>
            <pc:sldMk cId="717105968" sldId="259"/>
            <ac:spMk id="63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56:45.775" v="581"/>
          <ac:spMkLst>
            <pc:docMk/>
            <pc:sldMk cId="717105968" sldId="259"/>
            <ac:spMk id="65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6:09.059" v="79" actId="26606"/>
          <ac:spMkLst>
            <pc:docMk/>
            <pc:sldMk cId="717105968" sldId="259"/>
            <ac:spMk id="68" creationId="{5CCD89DF-A084-43AD-9824-83BBBFC81EA5}"/>
          </ac:spMkLst>
        </pc:spChg>
        <pc:spChg chg="add del">
          <ac:chgData name="Maxime Larrieu" userId="95283fc6c369e329" providerId="LiveId" clId="{CE807342-C5AD-4532-A56F-A836CDCD357F}" dt="2019-06-11T19:36:09.059" v="79" actId="26606"/>
          <ac:spMkLst>
            <pc:docMk/>
            <pc:sldMk cId="717105968" sldId="259"/>
            <ac:spMk id="70" creationId="{11767E27-DCFE-4AA0-B1A2-E019108D7A3E}"/>
          </ac:spMkLst>
        </pc:spChg>
        <pc:spChg chg="add del">
          <ac:chgData name="Maxime Larrieu" userId="95283fc6c369e329" providerId="LiveId" clId="{CE807342-C5AD-4532-A56F-A836CDCD357F}" dt="2019-06-11T19:35:58.314" v="71" actId="26606"/>
          <ac:spMkLst>
            <pc:docMk/>
            <pc:sldMk cId="717105968" sldId="259"/>
            <ac:spMk id="71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6:09.059" v="79" actId="26606"/>
          <ac:spMkLst>
            <pc:docMk/>
            <pc:sldMk cId="717105968" sldId="259"/>
            <ac:spMk id="72" creationId="{1C61BEF9-DC90-4AC9-8E25-ED5509D7A1DC}"/>
          </ac:spMkLst>
        </pc:spChg>
        <pc:spChg chg="add del">
          <ac:chgData name="Maxime Larrieu" userId="95283fc6c369e329" providerId="LiveId" clId="{CE807342-C5AD-4532-A56F-A836CDCD357F}" dt="2019-06-11T19:36:09.059" v="79" actId="26606"/>
          <ac:spMkLst>
            <pc:docMk/>
            <pc:sldMk cId="717105968" sldId="259"/>
            <ac:spMk id="74" creationId="{D64306F4-D304-4F4E-9B08-A8036AF82123}"/>
          </ac:spMkLst>
        </pc:spChg>
        <pc:spChg chg="add del">
          <ac:chgData name="Maxime Larrieu" userId="95283fc6c369e329" providerId="LiveId" clId="{CE807342-C5AD-4532-A56F-A836CDCD357F}" dt="2019-06-11T19:35:58.314" v="71" actId="26606"/>
          <ac:spMkLst>
            <pc:docMk/>
            <pc:sldMk cId="717105968" sldId="259"/>
            <ac:spMk id="75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5:58.314" v="71" actId="26606"/>
          <ac:spMkLst>
            <pc:docMk/>
            <pc:sldMk cId="717105968" sldId="259"/>
            <ac:spMk id="79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6:11.813" v="81" actId="26606"/>
          <ac:spMkLst>
            <pc:docMk/>
            <pc:sldMk cId="717105968" sldId="259"/>
            <ac:spMk id="80" creationId="{5CCD89DF-A084-43AD-9824-83BBBFC81EA5}"/>
          </ac:spMkLst>
        </pc:spChg>
        <pc:spChg chg="add del">
          <ac:chgData name="Maxime Larrieu" userId="95283fc6c369e329" providerId="LiveId" clId="{CE807342-C5AD-4532-A56F-A836CDCD357F}" dt="2019-06-11T19:35:59.795" v="73" actId="26606"/>
          <ac:spMkLst>
            <pc:docMk/>
            <pc:sldMk cId="717105968" sldId="259"/>
            <ac:spMk id="81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5:59.795" v="73" actId="26606"/>
          <ac:spMkLst>
            <pc:docMk/>
            <pc:sldMk cId="717105968" sldId="259"/>
            <ac:spMk id="83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5:59.795" v="73" actId="26606"/>
          <ac:spMkLst>
            <pc:docMk/>
            <pc:sldMk cId="717105968" sldId="259"/>
            <ac:spMk id="85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6:11.813" v="81" actId="26606"/>
          <ac:spMkLst>
            <pc:docMk/>
            <pc:sldMk cId="717105968" sldId="259"/>
            <ac:spMk id="87" creationId="{11767E27-DCFE-4AA0-B1A2-E019108D7A3E}"/>
          </ac:spMkLst>
        </pc:spChg>
        <pc:spChg chg="add del">
          <ac:chgData name="Maxime Larrieu" userId="95283fc6c369e329" providerId="LiveId" clId="{CE807342-C5AD-4532-A56F-A836CDCD357F}" dt="2019-06-11T19:36:11.813" v="81" actId="26606"/>
          <ac:spMkLst>
            <pc:docMk/>
            <pc:sldMk cId="717105968" sldId="259"/>
            <ac:spMk id="88" creationId="{1C61BEF9-DC90-4AC9-8E25-ED5509D7A1DC}"/>
          </ac:spMkLst>
        </pc:spChg>
        <pc:spChg chg="add del">
          <ac:chgData name="Maxime Larrieu" userId="95283fc6c369e329" providerId="LiveId" clId="{CE807342-C5AD-4532-A56F-A836CDCD357F}" dt="2019-06-11T19:36:11.813" v="81" actId="26606"/>
          <ac:spMkLst>
            <pc:docMk/>
            <pc:sldMk cId="717105968" sldId="259"/>
            <ac:spMk id="89" creationId="{D64306F4-D304-4F4E-9B08-A8036AF82123}"/>
          </ac:spMkLst>
        </pc:spChg>
        <pc:spChg chg="add del">
          <ac:chgData name="Maxime Larrieu" userId="95283fc6c369e329" providerId="LiveId" clId="{CE807342-C5AD-4532-A56F-A836CDCD357F}" dt="2019-06-11T19:36:44.778" v="89" actId="26606"/>
          <ac:spMkLst>
            <pc:docMk/>
            <pc:sldMk cId="717105968" sldId="259"/>
            <ac:spMk id="92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6:17.945" v="83" actId="26606"/>
          <ac:spMkLst>
            <pc:docMk/>
            <pc:sldMk cId="717105968" sldId="259"/>
            <ac:spMk id="93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6:17.945" v="83" actId="26606"/>
          <ac:spMkLst>
            <pc:docMk/>
            <pc:sldMk cId="717105968" sldId="259"/>
            <ac:spMk id="95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6:17.945" v="83" actId="26606"/>
          <ac:spMkLst>
            <pc:docMk/>
            <pc:sldMk cId="717105968" sldId="259"/>
            <ac:spMk id="97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36:44.778" v="89" actId="26606"/>
          <ac:spMkLst>
            <pc:docMk/>
            <pc:sldMk cId="717105968" sldId="259"/>
            <ac:spMk id="99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6:44.778" v="89" actId="26606"/>
          <ac:spMkLst>
            <pc:docMk/>
            <pc:sldMk cId="717105968" sldId="259"/>
            <ac:spMk id="101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57:58.959" v="607" actId="26606"/>
          <ac:spMkLst>
            <pc:docMk/>
            <pc:sldMk cId="717105968" sldId="259"/>
            <ac:spMk id="102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6:45.707" v="91" actId="26606"/>
          <ac:spMkLst>
            <pc:docMk/>
            <pc:sldMk cId="717105968" sldId="259"/>
            <ac:spMk id="103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36:45.707" v="91" actId="26606"/>
          <ac:spMkLst>
            <pc:docMk/>
            <pc:sldMk cId="717105968" sldId="259"/>
            <ac:spMk id="105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36:45.707" v="91" actId="26606"/>
          <ac:spMkLst>
            <pc:docMk/>
            <pc:sldMk cId="717105968" sldId="259"/>
            <ac:spMk id="107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19:57:58.959" v="607" actId="26606"/>
          <ac:spMkLst>
            <pc:docMk/>
            <pc:sldMk cId="717105968" sldId="259"/>
            <ac:spMk id="109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57:58.959" v="607" actId="26606"/>
          <ac:spMkLst>
            <pc:docMk/>
            <pc:sldMk cId="717105968" sldId="259"/>
            <ac:spMk id="111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20:03:17.700" v="683" actId="26606"/>
          <ac:spMkLst>
            <pc:docMk/>
            <pc:sldMk cId="717105968" sldId="259"/>
            <ac:spMk id="112" creationId="{CDBCB3D0-62EC-4D8A-A9E7-991AF662DC1B}"/>
          </ac:spMkLst>
        </pc:spChg>
        <pc:spChg chg="add del">
          <ac:chgData name="Maxime Larrieu" userId="95283fc6c369e329" providerId="LiveId" clId="{CE807342-C5AD-4532-A56F-A836CDCD357F}" dt="2019-06-11T19:58:01.080" v="609" actId="26606"/>
          <ac:spMkLst>
            <pc:docMk/>
            <pc:sldMk cId="717105968" sldId="259"/>
            <ac:spMk id="113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19:58:01.080" v="609" actId="26606"/>
          <ac:spMkLst>
            <pc:docMk/>
            <pc:sldMk cId="717105968" sldId="259"/>
            <ac:spMk id="115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19:58:01.080" v="609" actId="26606"/>
          <ac:spMkLst>
            <pc:docMk/>
            <pc:sldMk cId="717105968" sldId="259"/>
            <ac:spMk id="117" creationId="{2DCAE5CF-5D29-4779-83E1-BDB64E4F30E5}"/>
          </ac:spMkLst>
        </pc:spChg>
        <pc:spChg chg="add del">
          <ac:chgData name="Maxime Larrieu" userId="95283fc6c369e329" providerId="LiveId" clId="{CE807342-C5AD-4532-A56F-A836CDCD357F}" dt="2019-06-11T20:03:17.700" v="683" actId="26606"/>
          <ac:spMkLst>
            <pc:docMk/>
            <pc:sldMk cId="717105968" sldId="259"/>
            <ac:spMk id="119" creationId="{A890917F-0A64-4C0A-91F8-E4F6BE6AB857}"/>
          </ac:spMkLst>
        </pc:spChg>
        <pc:spChg chg="add del">
          <ac:chgData name="Maxime Larrieu" userId="95283fc6c369e329" providerId="LiveId" clId="{CE807342-C5AD-4532-A56F-A836CDCD357F}" dt="2019-06-11T20:03:17.700" v="683" actId="26606"/>
          <ac:spMkLst>
            <pc:docMk/>
            <pc:sldMk cId="717105968" sldId="259"/>
            <ac:spMk id="121" creationId="{9044F20B-3F79-4BBD-A9B8-33672B6A4A84}"/>
          </ac:spMkLst>
        </pc:spChg>
        <pc:spChg chg="add del">
          <ac:chgData name="Maxime Larrieu" userId="95283fc6c369e329" providerId="LiveId" clId="{CE807342-C5AD-4532-A56F-A836CDCD357F}" dt="2019-06-11T20:09:28.072" v="763"/>
          <ac:spMkLst>
            <pc:docMk/>
            <pc:sldMk cId="717105968" sldId="259"/>
            <ac:spMk id="123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20:09:28.072" v="763"/>
          <ac:spMkLst>
            <pc:docMk/>
            <pc:sldMk cId="717105968" sldId="259"/>
            <ac:spMk id="125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20:09:28.072" v="763"/>
          <ac:spMkLst>
            <pc:docMk/>
            <pc:sldMk cId="717105968" sldId="259"/>
            <ac:spMk id="127" creationId="{2DCAE5CF-5D29-4779-83E1-BDB64E4F30E5}"/>
          </ac:spMkLst>
        </pc:spChg>
        <pc:graphicFrameChg chg="add del">
          <ac:chgData name="Maxime Larrieu" userId="95283fc6c369e329" providerId="LiveId" clId="{CE807342-C5AD-4532-A56F-A836CDCD357F}" dt="2019-06-11T19:33:10.146" v="19" actId="26606"/>
          <ac:graphicFrameMkLst>
            <pc:docMk/>
            <pc:sldMk cId="717105968" sldId="259"/>
            <ac:graphicFrameMk id="5" creationId="{D5FCEB41-B913-4E02-946F-5648059FDCE3}"/>
          </ac:graphicFrameMkLst>
        </pc:graphicFrameChg>
        <pc:graphicFrameChg chg="add del">
          <ac:chgData name="Maxime Larrieu" userId="95283fc6c369e329" providerId="LiveId" clId="{CE807342-C5AD-4532-A56F-A836CDCD357F}" dt="2019-06-11T19:33:12.180" v="21" actId="26606"/>
          <ac:graphicFrameMkLst>
            <pc:docMk/>
            <pc:sldMk cId="717105968" sldId="259"/>
            <ac:graphicFrameMk id="20" creationId="{95ADB5F7-A55C-4E5D-91E1-AEDDB9B481BC}"/>
          </ac:graphicFrameMkLst>
        </pc:graphicFrameChg>
        <pc:graphicFrameChg chg="add del">
          <ac:chgData name="Maxime Larrieu" userId="95283fc6c369e329" providerId="LiveId" clId="{CE807342-C5AD-4532-A56F-A836CDCD357F}" dt="2019-06-11T19:33:14.756" v="25" actId="26606"/>
          <ac:graphicFrameMkLst>
            <pc:docMk/>
            <pc:sldMk cId="717105968" sldId="259"/>
            <ac:graphicFrameMk id="34" creationId="{C9E0A82B-E4C4-47C1-81BB-100610C56E57}"/>
          </ac:graphicFrameMkLst>
        </pc:graphicFrameChg>
        <pc:graphicFrameChg chg="add del">
          <ac:chgData name="Maxime Larrieu" userId="95283fc6c369e329" providerId="LiveId" clId="{CE807342-C5AD-4532-A56F-A836CDCD357F}" dt="2019-06-11T19:33:17.338" v="27" actId="26606"/>
          <ac:graphicFrameMkLst>
            <pc:docMk/>
            <pc:sldMk cId="717105968" sldId="259"/>
            <ac:graphicFrameMk id="43" creationId="{1C8CA362-CF62-4151-9CF4-47A92590F888}"/>
          </ac:graphicFrameMkLst>
        </pc:graphicFrameChg>
        <pc:graphicFrameChg chg="add del">
          <ac:chgData name="Maxime Larrieu" userId="95283fc6c369e329" providerId="LiveId" clId="{CE807342-C5AD-4532-A56F-A836CDCD357F}" dt="2019-06-11T19:33:20.035" v="31" actId="26606"/>
          <ac:graphicFrameMkLst>
            <pc:docMk/>
            <pc:sldMk cId="717105968" sldId="259"/>
            <ac:graphicFrameMk id="50" creationId="{95ADB5F7-A55C-4E5D-91E1-AEDDB9B481BC}"/>
          </ac:graphicFrameMkLst>
        </pc:graphicFrameChg>
        <pc:graphicFrameChg chg="add del">
          <ac:chgData name="Maxime Larrieu" userId="95283fc6c369e329" providerId="LiveId" clId="{CE807342-C5AD-4532-A56F-A836CDCD357F}" dt="2019-06-11T19:33:24.911" v="33" actId="26606"/>
          <ac:graphicFrameMkLst>
            <pc:docMk/>
            <pc:sldMk cId="717105968" sldId="259"/>
            <ac:graphicFrameMk id="57" creationId="{D5FCEB41-B913-4E02-946F-5648059FDCE3}"/>
          </ac:graphicFrameMkLst>
        </pc:graphicFrameChg>
        <pc:graphicFrameChg chg="add del">
          <ac:chgData name="Maxime Larrieu" userId="95283fc6c369e329" providerId="LiveId" clId="{CE807342-C5AD-4532-A56F-A836CDCD357F}" dt="2019-06-11T19:33:28.061" v="35" actId="26606"/>
          <ac:graphicFrameMkLst>
            <pc:docMk/>
            <pc:sldMk cId="717105968" sldId="259"/>
            <ac:graphicFrameMk id="59" creationId="{95ADB5F7-A55C-4E5D-91E1-AEDDB9B481BC}"/>
          </ac:graphicFrameMkLst>
        </pc:graphicFrameChg>
        <pc:graphicFrameChg chg="add mod modGraphic">
          <ac:chgData name="Maxime Larrieu" userId="95283fc6c369e329" providerId="LiveId" clId="{CE807342-C5AD-4532-A56F-A836CDCD357F}" dt="2019-06-11T20:03:17.765" v="684" actId="26606"/>
          <ac:graphicFrameMkLst>
            <pc:docMk/>
            <pc:sldMk cId="717105968" sldId="259"/>
            <ac:graphicFrameMk id="66" creationId="{D5FCEB41-B913-4E02-946F-5648059FDCE3}"/>
          </ac:graphicFrameMkLst>
        </pc:graphicFrameChg>
        <pc:picChg chg="add del">
          <ac:chgData name="Maxime Larrieu" userId="95283fc6c369e329" providerId="LiveId" clId="{CE807342-C5AD-4532-A56F-A836CDCD357F}" dt="2019-06-11T19:33:10.146" v="19" actId="26606"/>
          <ac:picMkLst>
            <pc:docMk/>
            <pc:sldMk cId="717105968" sldId="259"/>
            <ac:picMk id="7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3:10.146" v="19" actId="26606"/>
          <ac:picMkLst>
            <pc:docMk/>
            <pc:sldMk cId="717105968" sldId="259"/>
            <ac:picMk id="11" creationId="{3992EB33-38E1-4175-8EE2-9BB8CC159C7B}"/>
          </ac:picMkLst>
        </pc:pic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717105968" sldId="259"/>
            <ac:picMk id="12" creationId="{3EAD5E5B-543A-4690-8C75-BACF7FFB40ED}"/>
          </ac:picMkLst>
        </pc:pic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717105968" sldId="259"/>
            <ac:picMk id="14" creationId="{98739700-980C-4F96-84CD-97157DFE86AE}"/>
          </ac:picMkLst>
        </pc:picChg>
        <pc:picChg chg="add del">
          <ac:chgData name="Maxime Larrieu" userId="95283fc6c369e329" providerId="LiveId" clId="{CE807342-C5AD-4532-A56F-A836CDCD357F}" dt="2019-06-11T19:33:13.321" v="23" actId="26606"/>
          <ac:picMkLst>
            <pc:docMk/>
            <pc:sldMk cId="717105968" sldId="259"/>
            <ac:picMk id="23" creationId="{2642A87B-CAE9-4F8F-B293-28388E45D9EE}"/>
          </ac:picMkLst>
        </pc:picChg>
        <pc:picChg chg="add del">
          <ac:chgData name="Maxime Larrieu" userId="95283fc6c369e329" providerId="LiveId" clId="{CE807342-C5AD-4532-A56F-A836CDCD357F}" dt="2019-06-11T19:33:13.321" v="23" actId="26606"/>
          <ac:picMkLst>
            <pc:docMk/>
            <pc:sldMk cId="717105968" sldId="259"/>
            <ac:picMk id="25" creationId="{3B7A934F-FFF7-4353-83D3-4EF66E93EEF8}"/>
          </ac:picMkLst>
        </pc:picChg>
        <pc:picChg chg="add del">
          <ac:chgData name="Maxime Larrieu" userId="95283fc6c369e329" providerId="LiveId" clId="{CE807342-C5AD-4532-A56F-A836CDCD357F}" dt="2019-06-11T19:33:14.756" v="25" actId="26606"/>
          <ac:picMkLst>
            <pc:docMk/>
            <pc:sldMk cId="717105968" sldId="259"/>
            <ac:picMk id="30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3:14.756" v="25" actId="26606"/>
          <ac:picMkLst>
            <pc:docMk/>
            <pc:sldMk cId="717105968" sldId="259"/>
            <ac:picMk id="32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3:17.338" v="27" actId="26606"/>
          <ac:picMkLst>
            <pc:docMk/>
            <pc:sldMk cId="717105968" sldId="259"/>
            <ac:picMk id="37" creationId="{842DB508-57AC-4491-A95B-0A00DE260814}"/>
          </ac:picMkLst>
        </pc:picChg>
        <pc:picChg chg="add del">
          <ac:chgData name="Maxime Larrieu" userId="95283fc6c369e329" providerId="LiveId" clId="{CE807342-C5AD-4532-A56F-A836CDCD357F}" dt="2019-06-11T19:33:17.338" v="27" actId="26606"/>
          <ac:picMkLst>
            <pc:docMk/>
            <pc:sldMk cId="717105968" sldId="259"/>
            <ac:picMk id="41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19:33:17.338" v="27" actId="26606"/>
          <ac:picMkLst>
            <pc:docMk/>
            <pc:sldMk cId="717105968" sldId="259"/>
            <ac:picMk id="42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33:19.119" v="29" actId="26606"/>
          <ac:picMkLst>
            <pc:docMk/>
            <pc:sldMk cId="717105968" sldId="259"/>
            <ac:picMk id="46" creationId="{1C4DCE7A-0E46-404B-9E0D-E93DC7B2A861}"/>
          </ac:picMkLst>
        </pc:picChg>
        <pc:picChg chg="add del">
          <ac:chgData name="Maxime Larrieu" userId="95283fc6c369e329" providerId="LiveId" clId="{CE807342-C5AD-4532-A56F-A836CDCD357F}" dt="2019-06-11T19:33:24.911" v="33" actId="26606"/>
          <ac:picMkLst>
            <pc:docMk/>
            <pc:sldMk cId="717105968" sldId="259"/>
            <ac:picMk id="53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3:24.911" v="33" actId="26606"/>
          <ac:picMkLst>
            <pc:docMk/>
            <pc:sldMk cId="717105968" sldId="259"/>
            <ac:picMk id="55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56:45.775" v="581"/>
          <ac:picMkLst>
            <pc:docMk/>
            <pc:sldMk cId="717105968" sldId="259"/>
            <ac:picMk id="62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56:45.775" v="581"/>
          <ac:picMkLst>
            <pc:docMk/>
            <pc:sldMk cId="717105968" sldId="259"/>
            <ac:picMk id="64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6:09.059" v="79" actId="26606"/>
          <ac:picMkLst>
            <pc:docMk/>
            <pc:sldMk cId="717105968" sldId="259"/>
            <ac:picMk id="69" creationId="{842DB508-57AC-4491-A95B-0A00DE260814}"/>
          </ac:picMkLst>
        </pc:picChg>
        <pc:picChg chg="add del">
          <ac:chgData name="Maxime Larrieu" userId="95283fc6c369e329" providerId="LiveId" clId="{CE807342-C5AD-4532-A56F-A836CDCD357F}" dt="2019-06-11T19:35:58.314" v="71" actId="26606"/>
          <ac:picMkLst>
            <pc:docMk/>
            <pc:sldMk cId="717105968" sldId="259"/>
            <ac:picMk id="73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6:09.059" v="79" actId="26606"/>
          <ac:picMkLst>
            <pc:docMk/>
            <pc:sldMk cId="717105968" sldId="259"/>
            <ac:picMk id="76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19:35:58.314" v="71" actId="26606"/>
          <ac:picMkLst>
            <pc:docMk/>
            <pc:sldMk cId="717105968" sldId="259"/>
            <ac:picMk id="77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6:09.059" v="79" actId="26606"/>
          <ac:picMkLst>
            <pc:docMk/>
            <pc:sldMk cId="717105968" sldId="259"/>
            <ac:picMk id="78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35:59.795" v="73" actId="26606"/>
          <ac:picMkLst>
            <pc:docMk/>
            <pc:sldMk cId="717105968" sldId="259"/>
            <ac:picMk id="82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5:59.795" v="73" actId="26606"/>
          <ac:picMkLst>
            <pc:docMk/>
            <pc:sldMk cId="717105968" sldId="259"/>
            <ac:picMk id="84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6:11.813" v="81" actId="26606"/>
          <ac:picMkLst>
            <pc:docMk/>
            <pc:sldMk cId="717105968" sldId="259"/>
            <ac:picMk id="86" creationId="{842DB508-57AC-4491-A95B-0A00DE260814}"/>
          </ac:picMkLst>
        </pc:picChg>
        <pc:picChg chg="add del">
          <ac:chgData name="Maxime Larrieu" userId="95283fc6c369e329" providerId="LiveId" clId="{CE807342-C5AD-4532-A56F-A836CDCD357F}" dt="2019-06-11T19:36:11.813" v="81" actId="26606"/>
          <ac:picMkLst>
            <pc:docMk/>
            <pc:sldMk cId="717105968" sldId="259"/>
            <ac:picMk id="90" creationId="{8FACC571-ABDB-4C1F-8A8B-53E362E11388}"/>
          </ac:picMkLst>
        </pc:picChg>
        <pc:picChg chg="add del">
          <ac:chgData name="Maxime Larrieu" userId="95283fc6c369e329" providerId="LiveId" clId="{CE807342-C5AD-4532-A56F-A836CDCD357F}" dt="2019-06-11T19:36:11.813" v="81" actId="26606"/>
          <ac:picMkLst>
            <pc:docMk/>
            <pc:sldMk cId="717105968" sldId="259"/>
            <ac:picMk id="91" creationId="{F486E5BD-1557-41D9-A119-D5F62647ABB1}"/>
          </ac:picMkLst>
        </pc:picChg>
        <pc:picChg chg="add del">
          <ac:chgData name="Maxime Larrieu" userId="95283fc6c369e329" providerId="LiveId" clId="{CE807342-C5AD-4532-A56F-A836CDCD357F}" dt="2019-06-11T19:36:17.945" v="83" actId="26606"/>
          <ac:picMkLst>
            <pc:docMk/>
            <pc:sldMk cId="717105968" sldId="259"/>
            <ac:picMk id="94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6:17.945" v="83" actId="26606"/>
          <ac:picMkLst>
            <pc:docMk/>
            <pc:sldMk cId="717105968" sldId="259"/>
            <ac:picMk id="96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6:44.778" v="89" actId="26606"/>
          <ac:picMkLst>
            <pc:docMk/>
            <pc:sldMk cId="717105968" sldId="259"/>
            <ac:picMk id="98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6:44.778" v="89" actId="26606"/>
          <ac:picMkLst>
            <pc:docMk/>
            <pc:sldMk cId="717105968" sldId="259"/>
            <ac:picMk id="100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36:45.707" v="91" actId="26606"/>
          <ac:picMkLst>
            <pc:docMk/>
            <pc:sldMk cId="717105968" sldId="259"/>
            <ac:picMk id="104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36:45.707" v="91" actId="26606"/>
          <ac:picMkLst>
            <pc:docMk/>
            <pc:sldMk cId="717105968" sldId="259"/>
            <ac:picMk id="106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57:58.959" v="607" actId="26606"/>
          <ac:picMkLst>
            <pc:docMk/>
            <pc:sldMk cId="717105968" sldId="259"/>
            <ac:picMk id="108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57:58.959" v="607" actId="26606"/>
          <ac:picMkLst>
            <pc:docMk/>
            <pc:sldMk cId="717105968" sldId="259"/>
            <ac:picMk id="110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19:58:01.080" v="609" actId="26606"/>
          <ac:picMkLst>
            <pc:docMk/>
            <pc:sldMk cId="717105968" sldId="259"/>
            <ac:picMk id="114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19:58:01.080" v="609" actId="26606"/>
          <ac:picMkLst>
            <pc:docMk/>
            <pc:sldMk cId="717105968" sldId="259"/>
            <ac:picMk id="116" creationId="{3992EB33-38E1-4175-8EE2-9BB8CC159C7B}"/>
          </ac:picMkLst>
        </pc:picChg>
        <pc:picChg chg="add del">
          <ac:chgData name="Maxime Larrieu" userId="95283fc6c369e329" providerId="LiveId" clId="{CE807342-C5AD-4532-A56F-A836CDCD357F}" dt="2019-06-11T20:03:17.700" v="683" actId="26606"/>
          <ac:picMkLst>
            <pc:docMk/>
            <pc:sldMk cId="717105968" sldId="259"/>
            <ac:picMk id="118" creationId="{62C758D7-9BCC-44AD-98FB-A68CA52677FA}"/>
          </ac:picMkLst>
        </pc:picChg>
        <pc:picChg chg="add del">
          <ac:chgData name="Maxime Larrieu" userId="95283fc6c369e329" providerId="LiveId" clId="{CE807342-C5AD-4532-A56F-A836CDCD357F}" dt="2019-06-11T20:03:17.700" v="683" actId="26606"/>
          <ac:picMkLst>
            <pc:docMk/>
            <pc:sldMk cId="717105968" sldId="259"/>
            <ac:picMk id="120" creationId="{938C8E05-3629-4B19-A965-0C926F9DE4F3}"/>
          </ac:picMkLst>
        </pc:picChg>
        <pc:picChg chg="add del">
          <ac:chgData name="Maxime Larrieu" userId="95283fc6c369e329" providerId="LiveId" clId="{CE807342-C5AD-4532-A56F-A836CDCD357F}" dt="2019-06-11T20:09:28.072" v="763"/>
          <ac:picMkLst>
            <pc:docMk/>
            <pc:sldMk cId="717105968" sldId="259"/>
            <ac:picMk id="124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20:09:28.072" v="763"/>
          <ac:picMkLst>
            <pc:docMk/>
            <pc:sldMk cId="717105968" sldId="259"/>
            <ac:picMk id="126" creationId="{3992EB33-38E1-4175-8EE2-9BB8CC159C7B}"/>
          </ac:picMkLst>
        </pc:picChg>
      </pc:sldChg>
      <pc:sldChg chg="delSp delDesignElem">
        <pc:chgData name="Maxime Larrieu" userId="95283fc6c369e329" providerId="LiveId" clId="{CE807342-C5AD-4532-A56F-A836CDCD357F}" dt="2019-06-11T19:31:58.613" v="6"/>
        <pc:sldMkLst>
          <pc:docMk/>
          <pc:sldMk cId="1216492903" sldId="260"/>
        </pc:sldMkLst>
        <pc:spChg chg="del">
          <ac:chgData name="Maxime Larrieu" userId="95283fc6c369e329" providerId="LiveId" clId="{CE807342-C5AD-4532-A56F-A836CDCD357F}" dt="2019-06-11T19:31:58.613" v="6"/>
          <ac:spMkLst>
            <pc:docMk/>
            <pc:sldMk cId="1216492903" sldId="260"/>
            <ac:spMk id="8" creationId="{A106B9FE-7E5A-4047-B5D3-C3C24BD3E80E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1216492903" sldId="260"/>
            <ac:spMk id="10" creationId="{B60EBA20-0A64-45D5-B937-FE93DCA01C7E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1216492903" sldId="260"/>
            <ac:spMk id="16" creationId="{52A2FDCB-3B06-44F3-A0AA-2C056C3E512F}"/>
          </ac:spMkLst>
        </pc:sp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1216492903" sldId="260"/>
            <ac:picMk id="12" creationId="{3EAD5E5B-543A-4690-8C75-BACF7FFB40ED}"/>
          </ac:picMkLst>
        </pc:pic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1216492903" sldId="260"/>
            <ac:picMk id="14" creationId="{98739700-980C-4F96-84CD-97157DFE86AE}"/>
          </ac:picMkLst>
        </pc:picChg>
      </pc:sldChg>
      <pc:sldChg chg="addSp delSp modSp mod setBg setClrOvrMap delDesignElem">
        <pc:chgData name="Maxime Larrieu" userId="95283fc6c369e329" providerId="LiveId" clId="{CE807342-C5AD-4532-A56F-A836CDCD357F}" dt="2019-06-11T19:38:11.926" v="135" actId="26606"/>
        <pc:sldMkLst>
          <pc:docMk/>
          <pc:sldMk cId="1034549098" sldId="261"/>
        </pc:sldMkLst>
        <pc:spChg chg="mod">
          <ac:chgData name="Maxime Larrieu" userId="95283fc6c369e329" providerId="LiveId" clId="{CE807342-C5AD-4532-A56F-A836CDCD357F}" dt="2019-06-11T19:38:11.926" v="135" actId="26606"/>
          <ac:spMkLst>
            <pc:docMk/>
            <pc:sldMk cId="1034549098" sldId="261"/>
            <ac:spMk id="2" creationId="{45B6DCFC-D6F2-41EB-A1FE-BEF79254A0AD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1034549098" sldId="261"/>
            <ac:spMk id="8" creationId="{A106B9FE-7E5A-4047-B5D3-C3C24BD3E80E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1034549098" sldId="261"/>
            <ac:spMk id="10" creationId="{B60EBA20-0A64-45D5-B937-FE93DCA01C7E}"/>
          </ac:spMkLst>
        </pc:spChg>
        <pc:spChg chg="del">
          <ac:chgData name="Maxime Larrieu" userId="95283fc6c369e329" providerId="LiveId" clId="{CE807342-C5AD-4532-A56F-A836CDCD357F}" dt="2019-06-11T19:31:58.613" v="6"/>
          <ac:spMkLst>
            <pc:docMk/>
            <pc:sldMk cId="1034549098" sldId="261"/>
            <ac:spMk id="16" creationId="{52A2FDCB-3B06-44F3-A0AA-2C056C3E512F}"/>
          </ac:spMkLst>
        </pc:spChg>
        <pc:spChg chg="add del">
          <ac:chgData name="Maxime Larrieu" userId="95283fc6c369e329" providerId="LiveId" clId="{CE807342-C5AD-4532-A56F-A836CDCD357F}" dt="2019-06-11T19:33:46.126" v="38" actId="26606"/>
          <ac:spMkLst>
            <pc:docMk/>
            <pc:sldMk cId="1034549098" sldId="261"/>
            <ac:spMk id="25" creationId="{2D60F8B4-59ED-4FAB-B7BD-2394B1B6F109}"/>
          </ac:spMkLst>
        </pc:spChg>
        <pc:spChg chg="add del">
          <ac:chgData name="Maxime Larrieu" userId="95283fc6c369e329" providerId="LiveId" clId="{CE807342-C5AD-4532-A56F-A836CDCD357F}" dt="2019-06-11T19:33:46.126" v="38" actId="26606"/>
          <ac:spMkLst>
            <pc:docMk/>
            <pc:sldMk cId="1034549098" sldId="261"/>
            <ac:spMk id="32" creationId="{13BC1C09-8FD1-4619-B317-E9EED5E55DD8}"/>
          </ac:spMkLst>
        </pc:spChg>
        <pc:spChg chg="add del">
          <ac:chgData name="Maxime Larrieu" userId="95283fc6c369e329" providerId="LiveId" clId="{CE807342-C5AD-4532-A56F-A836CDCD357F}" dt="2019-06-11T19:33:50.279" v="40" actId="26606"/>
          <ac:spMkLst>
            <pc:docMk/>
            <pc:sldMk cId="1034549098" sldId="261"/>
            <ac:spMk id="36" creationId="{C610D2AE-07EF-436A-9755-AA8DF4B933A4}"/>
          </ac:spMkLst>
        </pc:spChg>
        <pc:spChg chg="add del">
          <ac:chgData name="Maxime Larrieu" userId="95283fc6c369e329" providerId="LiveId" clId="{CE807342-C5AD-4532-A56F-A836CDCD357F}" dt="2019-06-11T19:33:50.279" v="40" actId="26606"/>
          <ac:spMkLst>
            <pc:docMk/>
            <pc:sldMk cId="1034549098" sldId="261"/>
            <ac:spMk id="37" creationId="{CF2D8AD5-434A-4C0E-9F5B-C1AFD645F364}"/>
          </ac:spMkLst>
        </pc:spChg>
        <pc:spChg chg="add del">
          <ac:chgData name="Maxime Larrieu" userId="95283fc6c369e329" providerId="LiveId" clId="{CE807342-C5AD-4532-A56F-A836CDCD357F}" dt="2019-06-11T19:33:50.279" v="40" actId="26606"/>
          <ac:spMkLst>
            <pc:docMk/>
            <pc:sldMk cId="1034549098" sldId="261"/>
            <ac:spMk id="39" creationId="{D7470BBD-5D5D-46A4-BBB1-B97ABEB7711B}"/>
          </ac:spMkLst>
        </pc:spChg>
        <pc:spChg chg="add del">
          <ac:chgData name="Maxime Larrieu" userId="95283fc6c369e329" providerId="LiveId" clId="{CE807342-C5AD-4532-A56F-A836CDCD357F}" dt="2019-06-11T19:33:56.745" v="42" actId="26606"/>
          <ac:spMkLst>
            <pc:docMk/>
            <pc:sldMk cId="1034549098" sldId="261"/>
            <ac:spMk id="42" creationId="{39EE6024-635D-459F-826D-3E1471629E59}"/>
          </ac:spMkLst>
        </pc:spChg>
        <pc:spChg chg="add del">
          <ac:chgData name="Maxime Larrieu" userId="95283fc6c369e329" providerId="LiveId" clId="{CE807342-C5AD-4532-A56F-A836CDCD357F}" dt="2019-06-11T19:33:58.176" v="44" actId="26606"/>
          <ac:spMkLst>
            <pc:docMk/>
            <pc:sldMk cId="1034549098" sldId="261"/>
            <ac:spMk id="47" creationId="{2D60F8B4-59ED-4FAB-B7BD-2394B1B6F109}"/>
          </ac:spMkLst>
        </pc:spChg>
        <pc:spChg chg="add del">
          <ac:chgData name="Maxime Larrieu" userId="95283fc6c369e329" providerId="LiveId" clId="{CE807342-C5AD-4532-A56F-A836CDCD357F}" dt="2019-06-11T19:33:58.176" v="44" actId="26606"/>
          <ac:spMkLst>
            <pc:docMk/>
            <pc:sldMk cId="1034549098" sldId="261"/>
            <ac:spMk id="49" creationId="{13BC1C09-8FD1-4619-B317-E9EED5E55DD8}"/>
          </ac:spMkLst>
        </pc:spChg>
        <pc:spChg chg="add del">
          <ac:chgData name="Maxime Larrieu" userId="95283fc6c369e329" providerId="LiveId" clId="{CE807342-C5AD-4532-A56F-A836CDCD357F}" dt="2019-06-11T19:34:00.434" v="46" actId="26606"/>
          <ac:spMkLst>
            <pc:docMk/>
            <pc:sldMk cId="1034549098" sldId="261"/>
            <ac:spMk id="52" creationId="{39EE6024-635D-459F-826D-3E1471629E59}"/>
          </ac:spMkLst>
        </pc:spChg>
        <pc:spChg chg="add del">
          <ac:chgData name="Maxime Larrieu" userId="95283fc6c369e329" providerId="LiveId" clId="{CE807342-C5AD-4532-A56F-A836CDCD357F}" dt="2019-06-11T19:34:01.197" v="48" actId="26606"/>
          <ac:spMkLst>
            <pc:docMk/>
            <pc:sldMk cId="1034549098" sldId="261"/>
            <ac:spMk id="57" creationId="{D0D98427-7B26-46E2-93FE-CB8CD38542AE}"/>
          </ac:spMkLst>
        </pc:spChg>
        <pc:spChg chg="add del">
          <ac:chgData name="Maxime Larrieu" userId="95283fc6c369e329" providerId="LiveId" clId="{CE807342-C5AD-4532-A56F-A836CDCD357F}" dt="2019-06-11T19:34:01.197" v="48" actId="26606"/>
          <ac:spMkLst>
            <pc:docMk/>
            <pc:sldMk cId="1034549098" sldId="261"/>
            <ac:spMk id="58" creationId="{B15A4233-F980-4EF6-B2C0-D7C63E752ADF}"/>
          </ac:spMkLst>
        </pc:spChg>
        <pc:spChg chg="add del">
          <ac:chgData name="Maxime Larrieu" userId="95283fc6c369e329" providerId="LiveId" clId="{CE807342-C5AD-4532-A56F-A836CDCD357F}" dt="2019-06-11T19:34:01.197" v="48" actId="26606"/>
          <ac:spMkLst>
            <pc:docMk/>
            <pc:sldMk cId="1034549098" sldId="261"/>
            <ac:spMk id="60" creationId="{A18ACD5A-7E1E-4022-A25C-EE4293E80C60}"/>
          </ac:spMkLst>
        </pc:spChg>
        <pc:spChg chg="add del">
          <ac:chgData name="Maxime Larrieu" userId="95283fc6c369e329" providerId="LiveId" clId="{CE807342-C5AD-4532-A56F-A836CDCD357F}" dt="2019-06-11T19:34:01.197" v="48" actId="26606"/>
          <ac:spMkLst>
            <pc:docMk/>
            <pc:sldMk cId="1034549098" sldId="261"/>
            <ac:spMk id="61" creationId="{421B5709-714B-4EA8-8C75-C105D9B4D5DD}"/>
          </ac:spMkLst>
        </pc:spChg>
        <pc:spChg chg="add del">
          <ac:chgData name="Maxime Larrieu" userId="95283fc6c369e329" providerId="LiveId" clId="{CE807342-C5AD-4532-A56F-A836CDCD357F}" dt="2019-06-11T19:34:06.081" v="50" actId="26606"/>
          <ac:spMkLst>
            <pc:docMk/>
            <pc:sldMk cId="1034549098" sldId="261"/>
            <ac:spMk id="64" creationId="{B3C66B95-C02C-4AB7-AA72-6A30CBA2AC45}"/>
          </ac:spMkLst>
        </pc:spChg>
        <pc:spChg chg="add del">
          <ac:chgData name="Maxime Larrieu" userId="95283fc6c369e329" providerId="LiveId" clId="{CE807342-C5AD-4532-A56F-A836CDCD357F}" dt="2019-06-11T19:38:11.926" v="135" actId="26606"/>
          <ac:spMkLst>
            <pc:docMk/>
            <pc:sldMk cId="1034549098" sldId="261"/>
            <ac:spMk id="67" creationId="{C610D2AE-07EF-436A-9755-AA8DF4B933A4}"/>
          </ac:spMkLst>
        </pc:spChg>
        <pc:spChg chg="add del">
          <ac:chgData name="Maxime Larrieu" userId="95283fc6c369e329" providerId="LiveId" clId="{CE807342-C5AD-4532-A56F-A836CDCD357F}" dt="2019-06-11T19:38:11.926" v="135" actId="26606"/>
          <ac:spMkLst>
            <pc:docMk/>
            <pc:sldMk cId="1034549098" sldId="261"/>
            <ac:spMk id="69" creationId="{CF2D8AD5-434A-4C0E-9F5B-C1AFD645F364}"/>
          </ac:spMkLst>
        </pc:spChg>
        <pc:spChg chg="add del">
          <ac:chgData name="Maxime Larrieu" userId="95283fc6c369e329" providerId="LiveId" clId="{CE807342-C5AD-4532-A56F-A836CDCD357F}" dt="2019-06-11T19:38:11.926" v="135" actId="26606"/>
          <ac:spMkLst>
            <pc:docMk/>
            <pc:sldMk cId="1034549098" sldId="261"/>
            <ac:spMk id="71" creationId="{D7470BBD-5D5D-46A4-BBB1-B97ABEB7711B}"/>
          </ac:spMkLst>
        </pc:spChg>
        <pc:grpChg chg="add del">
          <ac:chgData name="Maxime Larrieu" userId="95283fc6c369e329" providerId="LiveId" clId="{CE807342-C5AD-4532-A56F-A836CDCD357F}" dt="2019-06-11T19:33:46.126" v="38" actId="26606"/>
          <ac:grpSpMkLst>
            <pc:docMk/>
            <pc:sldMk cId="1034549098" sldId="261"/>
            <ac:grpSpMk id="28" creationId="{7A865E47-4365-4F21-B8EA-13B2C12BCB98}"/>
          </ac:grpSpMkLst>
        </pc:grpChg>
        <pc:grpChg chg="add del">
          <ac:chgData name="Maxime Larrieu" userId="95283fc6c369e329" providerId="LiveId" clId="{CE807342-C5AD-4532-A56F-A836CDCD357F}" dt="2019-06-11T19:33:58.176" v="44" actId="26606"/>
          <ac:grpSpMkLst>
            <pc:docMk/>
            <pc:sldMk cId="1034549098" sldId="261"/>
            <ac:grpSpMk id="45" creationId="{7A865E47-4365-4F21-B8EA-13B2C12BCB98}"/>
          </ac:grpSpMkLst>
        </pc:grp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1034549098" sldId="261"/>
            <ac:picMk id="12" creationId="{3EAD5E5B-543A-4690-8C75-BACF7FFB40ED}"/>
          </ac:picMkLst>
        </pc:picChg>
        <pc:picChg chg="del">
          <ac:chgData name="Maxime Larrieu" userId="95283fc6c369e329" providerId="LiveId" clId="{CE807342-C5AD-4532-A56F-A836CDCD357F}" dt="2019-06-11T19:31:58.613" v="6"/>
          <ac:picMkLst>
            <pc:docMk/>
            <pc:sldMk cId="1034549098" sldId="261"/>
            <ac:picMk id="14" creationId="{98739700-980C-4F96-84CD-97157DFE86AE}"/>
          </ac:picMkLst>
        </pc:picChg>
        <pc:picChg chg="add del">
          <ac:chgData name="Maxime Larrieu" userId="95283fc6c369e329" providerId="LiveId" clId="{CE807342-C5AD-4532-A56F-A836CDCD357F}" dt="2019-06-11T19:38:11.926" v="135" actId="26606"/>
          <ac:picMkLst>
            <pc:docMk/>
            <pc:sldMk cId="1034549098" sldId="261"/>
            <ac:picMk id="20" creationId="{22168383-61F1-4B4D-8895-C195D53FD6F3}"/>
          </ac:picMkLst>
        </pc:picChg>
        <pc:picChg chg="add del">
          <ac:chgData name="Maxime Larrieu" userId="95283fc6c369e329" providerId="LiveId" clId="{CE807342-C5AD-4532-A56F-A836CDCD357F}" dt="2019-06-11T19:33:46.126" v="38" actId="26606"/>
          <ac:picMkLst>
            <pc:docMk/>
            <pc:sldMk cId="1034549098" sldId="261"/>
            <ac:picMk id="23" creationId="{22168383-61F1-4B4D-8895-C195D53FD6F3}"/>
          </ac:picMkLst>
        </pc:picChg>
        <pc:picChg chg="add del">
          <ac:chgData name="Maxime Larrieu" userId="95283fc6c369e329" providerId="LiveId" clId="{CE807342-C5AD-4532-A56F-A836CDCD357F}" dt="2019-06-11T19:33:50.279" v="40" actId="26606"/>
          <ac:picMkLst>
            <pc:docMk/>
            <pc:sldMk cId="1034549098" sldId="261"/>
            <ac:picMk id="30" creationId="{6CACDD17-9043-46DF-882D-420365B79C18}"/>
          </ac:picMkLst>
        </pc:picChg>
        <pc:picChg chg="add del">
          <ac:chgData name="Maxime Larrieu" userId="95283fc6c369e329" providerId="LiveId" clId="{CE807342-C5AD-4532-A56F-A836CDCD357F}" dt="2019-06-11T19:33:46.126" v="38" actId="26606"/>
          <ac:picMkLst>
            <pc:docMk/>
            <pc:sldMk cId="1034549098" sldId="261"/>
            <ac:picMk id="34" creationId="{D3143E80-C928-46DB-9299-0BD06348A928}"/>
          </ac:picMkLst>
        </pc:picChg>
        <pc:picChg chg="add del">
          <ac:chgData name="Maxime Larrieu" userId="95283fc6c369e329" providerId="LiveId" clId="{CE807342-C5AD-4532-A56F-A836CDCD357F}" dt="2019-06-11T19:33:50.279" v="40" actId="26606"/>
          <ac:picMkLst>
            <pc:docMk/>
            <pc:sldMk cId="1034549098" sldId="261"/>
            <ac:picMk id="38" creationId="{E92B246D-47CC-40F8-8DE7-B65D409E945E}"/>
          </ac:picMkLst>
        </pc:picChg>
        <pc:picChg chg="add del">
          <ac:chgData name="Maxime Larrieu" userId="95283fc6c369e329" providerId="LiveId" clId="{CE807342-C5AD-4532-A56F-A836CDCD357F}" dt="2019-06-11T19:33:50.279" v="40" actId="26606"/>
          <ac:picMkLst>
            <pc:docMk/>
            <pc:sldMk cId="1034549098" sldId="261"/>
            <ac:picMk id="40" creationId="{22168383-61F1-4B4D-8895-C195D53FD6F3}"/>
          </ac:picMkLst>
        </pc:picChg>
        <pc:picChg chg="add del">
          <ac:chgData name="Maxime Larrieu" userId="95283fc6c369e329" providerId="LiveId" clId="{CE807342-C5AD-4532-A56F-A836CDCD357F}" dt="2019-06-11T19:33:56.745" v="42" actId="26606"/>
          <ac:picMkLst>
            <pc:docMk/>
            <pc:sldMk cId="1034549098" sldId="261"/>
            <ac:picMk id="43" creationId="{22168383-61F1-4B4D-8895-C195D53FD6F3}"/>
          </ac:picMkLst>
        </pc:picChg>
        <pc:picChg chg="add del">
          <ac:chgData name="Maxime Larrieu" userId="95283fc6c369e329" providerId="LiveId" clId="{CE807342-C5AD-4532-A56F-A836CDCD357F}" dt="2019-06-11T19:33:58.176" v="44" actId="26606"/>
          <ac:picMkLst>
            <pc:docMk/>
            <pc:sldMk cId="1034549098" sldId="261"/>
            <ac:picMk id="48" creationId="{22168383-61F1-4B4D-8895-C195D53FD6F3}"/>
          </ac:picMkLst>
        </pc:picChg>
        <pc:picChg chg="add del">
          <ac:chgData name="Maxime Larrieu" userId="95283fc6c369e329" providerId="LiveId" clId="{CE807342-C5AD-4532-A56F-A836CDCD357F}" dt="2019-06-11T19:33:58.176" v="44" actId="26606"/>
          <ac:picMkLst>
            <pc:docMk/>
            <pc:sldMk cId="1034549098" sldId="261"/>
            <ac:picMk id="50" creationId="{D3143E80-C928-46DB-9299-0BD06348A928}"/>
          </ac:picMkLst>
        </pc:picChg>
        <pc:picChg chg="add del">
          <ac:chgData name="Maxime Larrieu" userId="95283fc6c369e329" providerId="LiveId" clId="{CE807342-C5AD-4532-A56F-A836CDCD357F}" dt="2019-06-11T19:34:00.434" v="46" actId="26606"/>
          <ac:picMkLst>
            <pc:docMk/>
            <pc:sldMk cId="1034549098" sldId="261"/>
            <ac:picMk id="53" creationId="{22168383-61F1-4B4D-8895-C195D53FD6F3}"/>
          </ac:picMkLst>
        </pc:picChg>
        <pc:picChg chg="add del">
          <ac:chgData name="Maxime Larrieu" userId="95283fc6c369e329" providerId="LiveId" clId="{CE807342-C5AD-4532-A56F-A836CDCD357F}" dt="2019-06-11T19:34:01.197" v="48" actId="26606"/>
          <ac:picMkLst>
            <pc:docMk/>
            <pc:sldMk cId="1034549098" sldId="261"/>
            <ac:picMk id="55" creationId="{B3F9E774-F054-4892-8E69-C76B2C8545F2}"/>
          </ac:picMkLst>
        </pc:picChg>
        <pc:picChg chg="add del">
          <ac:chgData name="Maxime Larrieu" userId="95283fc6c369e329" providerId="LiveId" clId="{CE807342-C5AD-4532-A56F-A836CDCD357F}" dt="2019-06-11T19:34:01.197" v="48" actId="26606"/>
          <ac:picMkLst>
            <pc:docMk/>
            <pc:sldMk cId="1034549098" sldId="261"/>
            <ac:picMk id="56" creationId="{BEF6A099-2A38-4C66-88FF-FDBCB564E5F8}"/>
          </ac:picMkLst>
        </pc:picChg>
        <pc:picChg chg="add del">
          <ac:chgData name="Maxime Larrieu" userId="95283fc6c369e329" providerId="LiveId" clId="{CE807342-C5AD-4532-A56F-A836CDCD357F}" dt="2019-06-11T19:34:01.197" v="48" actId="26606"/>
          <ac:picMkLst>
            <pc:docMk/>
            <pc:sldMk cId="1034549098" sldId="261"/>
            <ac:picMk id="59" creationId="{3B7E3E62-AACE-4D18-93B3-B4C452E287C4}"/>
          </ac:picMkLst>
        </pc:picChg>
        <pc:picChg chg="add del">
          <ac:chgData name="Maxime Larrieu" userId="95283fc6c369e329" providerId="LiveId" clId="{CE807342-C5AD-4532-A56F-A836CDCD357F}" dt="2019-06-11T19:34:01.197" v="48" actId="26606"/>
          <ac:picMkLst>
            <pc:docMk/>
            <pc:sldMk cId="1034549098" sldId="261"/>
            <ac:picMk id="62" creationId="{22168383-61F1-4B4D-8895-C195D53FD6F3}"/>
          </ac:picMkLst>
        </pc:picChg>
        <pc:picChg chg="add del">
          <ac:chgData name="Maxime Larrieu" userId="95283fc6c369e329" providerId="LiveId" clId="{CE807342-C5AD-4532-A56F-A836CDCD357F}" dt="2019-06-11T19:34:06.081" v="50" actId="26606"/>
          <ac:picMkLst>
            <pc:docMk/>
            <pc:sldMk cId="1034549098" sldId="261"/>
            <ac:picMk id="65" creationId="{22168383-61F1-4B4D-8895-C195D53FD6F3}"/>
          </ac:picMkLst>
        </pc:picChg>
        <pc:picChg chg="add del">
          <ac:chgData name="Maxime Larrieu" userId="95283fc6c369e329" providerId="LiveId" clId="{CE807342-C5AD-4532-A56F-A836CDCD357F}" dt="2019-06-11T19:38:11.926" v="135" actId="26606"/>
          <ac:picMkLst>
            <pc:docMk/>
            <pc:sldMk cId="1034549098" sldId="261"/>
            <ac:picMk id="68" creationId="{6CACDD17-9043-46DF-882D-420365B79C18}"/>
          </ac:picMkLst>
        </pc:picChg>
        <pc:picChg chg="add del">
          <ac:chgData name="Maxime Larrieu" userId="95283fc6c369e329" providerId="LiveId" clId="{CE807342-C5AD-4532-A56F-A836CDCD357F}" dt="2019-06-11T19:38:11.926" v="135" actId="26606"/>
          <ac:picMkLst>
            <pc:docMk/>
            <pc:sldMk cId="1034549098" sldId="261"/>
            <ac:picMk id="70" creationId="{E92B246D-47CC-40F8-8DE7-B65D409E945E}"/>
          </ac:picMkLst>
        </pc:picChg>
        <pc:picChg chg="add del">
          <ac:chgData name="Maxime Larrieu" userId="95283fc6c369e329" providerId="LiveId" clId="{CE807342-C5AD-4532-A56F-A836CDCD357F}" dt="2019-06-11T19:38:11.926" v="135" actId="26606"/>
          <ac:picMkLst>
            <pc:docMk/>
            <pc:sldMk cId="1034549098" sldId="261"/>
            <ac:picMk id="72" creationId="{22168383-61F1-4B4D-8895-C195D53FD6F3}"/>
          </ac:picMkLst>
        </pc:picChg>
      </pc:sldChg>
      <pc:sldChg chg="modSp add del">
        <pc:chgData name="Maxime Larrieu" userId="95283fc6c369e329" providerId="LiveId" clId="{CE807342-C5AD-4532-A56F-A836CDCD357F}" dt="2019-06-11T19:38:11.906" v="134"/>
        <pc:sldMkLst>
          <pc:docMk/>
          <pc:sldMk cId="496731319" sldId="262"/>
        </pc:sldMkLst>
        <pc:spChg chg="mod">
          <ac:chgData name="Maxime Larrieu" userId="95283fc6c369e329" providerId="LiveId" clId="{CE807342-C5AD-4532-A56F-A836CDCD357F}" dt="2019-06-11T19:38:11.789" v="133" actId="20577"/>
          <ac:spMkLst>
            <pc:docMk/>
            <pc:sldMk cId="496731319" sldId="262"/>
            <ac:spMk id="3" creationId="{8206DAD6-9D49-48E1-B22A-6D48D1E67441}"/>
          </ac:spMkLst>
        </pc:spChg>
      </pc:sldChg>
      <pc:sldChg chg="add del">
        <pc:chgData name="Maxime Larrieu" userId="95283fc6c369e329" providerId="LiveId" clId="{CE807342-C5AD-4532-A56F-A836CDCD357F}" dt="2019-06-11T20:03:52.015" v="686" actId="2696"/>
        <pc:sldMkLst>
          <pc:docMk/>
          <pc:sldMk cId="717056526" sldId="262"/>
        </pc:sldMkLst>
      </pc:sldChg>
      <pc:sldChg chg="add del">
        <pc:chgData name="Maxime Larrieu" userId="95283fc6c369e329" providerId="LiveId" clId="{CE807342-C5AD-4532-A56F-A836CDCD357F}" dt="2019-06-11T20:04:04.131" v="688" actId="2696"/>
        <pc:sldMkLst>
          <pc:docMk/>
          <pc:sldMk cId="1737299268" sldId="262"/>
        </pc:sldMkLst>
      </pc:sldChg>
      <pc:sldChg chg="addSp delSp modSp add">
        <pc:chgData name="Maxime Larrieu" userId="95283fc6c369e329" providerId="LiveId" clId="{CE807342-C5AD-4532-A56F-A836CDCD357F}" dt="2019-06-11T20:09:11.678" v="760" actId="1076"/>
        <pc:sldMkLst>
          <pc:docMk/>
          <pc:sldMk cId="3833090294" sldId="262"/>
        </pc:sldMkLst>
        <pc:spChg chg="del">
          <ac:chgData name="Maxime Larrieu" userId="95283fc6c369e329" providerId="LiveId" clId="{CE807342-C5AD-4532-A56F-A836CDCD357F}" dt="2019-06-11T20:04:14.189" v="691" actId="478"/>
          <ac:spMkLst>
            <pc:docMk/>
            <pc:sldMk cId="3833090294" sldId="262"/>
            <ac:spMk id="2" creationId="{CA6A31E8-F8F0-478A-8417-5085E1069FAC}"/>
          </ac:spMkLst>
        </pc:spChg>
        <pc:spChg chg="del">
          <ac:chgData name="Maxime Larrieu" userId="95283fc6c369e329" providerId="LiveId" clId="{CE807342-C5AD-4532-A56F-A836CDCD357F}" dt="2019-06-11T20:04:12.278" v="690" actId="478"/>
          <ac:spMkLst>
            <pc:docMk/>
            <pc:sldMk cId="3833090294" sldId="262"/>
            <ac:spMk id="3" creationId="{8C61F383-F500-4BE1-8FA2-2BC072684A90}"/>
          </ac:spMkLst>
        </pc:spChg>
        <pc:spChg chg="add del mod">
          <ac:chgData name="Maxime Larrieu" userId="95283fc6c369e329" providerId="LiveId" clId="{CE807342-C5AD-4532-A56F-A836CDCD357F}" dt="2019-06-11T20:04:35.321" v="694" actId="478"/>
          <ac:spMkLst>
            <pc:docMk/>
            <pc:sldMk cId="3833090294" sldId="262"/>
            <ac:spMk id="4" creationId="{F3C66218-5DEA-4D42-889D-A902FEE29E24}"/>
          </ac:spMkLst>
        </pc:spChg>
        <pc:spChg chg="add mod">
          <ac:chgData name="Maxime Larrieu" userId="95283fc6c369e329" providerId="LiveId" clId="{CE807342-C5AD-4532-A56F-A836CDCD357F}" dt="2019-06-11T20:06:02.591" v="716" actId="1076"/>
          <ac:spMkLst>
            <pc:docMk/>
            <pc:sldMk cId="3833090294" sldId="262"/>
            <ac:spMk id="5" creationId="{1956AEB7-2370-4F62-A03A-CDA341668C87}"/>
          </ac:spMkLst>
        </pc:spChg>
        <pc:spChg chg="add mod">
          <ac:chgData name="Maxime Larrieu" userId="95283fc6c369e329" providerId="LiveId" clId="{CE807342-C5AD-4532-A56F-A836CDCD357F}" dt="2019-06-11T20:07:11.181" v="755" actId="1076"/>
          <ac:spMkLst>
            <pc:docMk/>
            <pc:sldMk cId="3833090294" sldId="262"/>
            <ac:spMk id="6" creationId="{5649BB00-E37B-44C0-9122-8A570A2D7B65}"/>
          </ac:spMkLst>
        </pc:spChg>
        <pc:picChg chg="add mod">
          <ac:chgData name="Maxime Larrieu" userId="95283fc6c369e329" providerId="LiveId" clId="{CE807342-C5AD-4532-A56F-A836CDCD357F}" dt="2019-06-11T20:09:11.678" v="760" actId="1076"/>
          <ac:picMkLst>
            <pc:docMk/>
            <pc:sldMk cId="3833090294" sldId="262"/>
            <ac:picMk id="8" creationId="{AFE7463C-6FB2-4B0A-813F-7448777B6D93}"/>
          </ac:picMkLst>
        </pc:picChg>
      </pc:sldChg>
      <pc:sldChg chg="addSp delSp add del delDesignElem">
        <pc:chgData name="Maxime Larrieu" userId="95283fc6c369e329" providerId="LiveId" clId="{CE807342-C5AD-4532-A56F-A836CDCD357F}" dt="2019-06-11T20:02:01.280" v="677" actId="2696"/>
        <pc:sldMkLst>
          <pc:docMk/>
          <pc:sldMk cId="4177821332" sldId="262"/>
        </pc:sldMkLst>
        <pc:spChg chg="add del">
          <ac:chgData name="Maxime Larrieu" userId="95283fc6c369e329" providerId="LiveId" clId="{CE807342-C5AD-4532-A56F-A836CDCD357F}" dt="2019-06-11T20:01:56.354" v="676"/>
          <ac:spMkLst>
            <pc:docMk/>
            <pc:sldMk cId="4177821332" sldId="262"/>
            <ac:spMk id="278" creationId="{B2A773CA-28F4-49C2-BFA3-49A5867C7AFB}"/>
          </ac:spMkLst>
        </pc:spChg>
        <pc:spChg chg="add del">
          <ac:chgData name="Maxime Larrieu" userId="95283fc6c369e329" providerId="LiveId" clId="{CE807342-C5AD-4532-A56F-A836CDCD357F}" dt="2019-06-11T20:01:56.354" v="676"/>
          <ac:spMkLst>
            <pc:docMk/>
            <pc:sldMk cId="4177821332" sldId="262"/>
            <ac:spMk id="280" creationId="{3009A16D-868B-4145-BBC6-555098537EC2}"/>
          </ac:spMkLst>
        </pc:spChg>
        <pc:spChg chg="add del">
          <ac:chgData name="Maxime Larrieu" userId="95283fc6c369e329" providerId="LiveId" clId="{CE807342-C5AD-4532-A56F-A836CDCD357F}" dt="2019-06-11T20:01:56.354" v="676"/>
          <ac:spMkLst>
            <pc:docMk/>
            <pc:sldMk cId="4177821332" sldId="262"/>
            <ac:spMk id="282" creationId="{2DCAE5CF-5D29-4779-83E1-BDB64E4F30E5}"/>
          </ac:spMkLst>
        </pc:spChg>
        <pc:picChg chg="add del">
          <ac:chgData name="Maxime Larrieu" userId="95283fc6c369e329" providerId="LiveId" clId="{CE807342-C5AD-4532-A56F-A836CDCD357F}" dt="2019-06-11T20:01:56.354" v="676"/>
          <ac:picMkLst>
            <pc:docMk/>
            <pc:sldMk cId="4177821332" sldId="262"/>
            <ac:picMk id="279" creationId="{5D7C72BA-4476-4E4B-BC37-9A75FD0C5951}"/>
          </ac:picMkLst>
        </pc:picChg>
        <pc:picChg chg="add del">
          <ac:chgData name="Maxime Larrieu" userId="95283fc6c369e329" providerId="LiveId" clId="{CE807342-C5AD-4532-A56F-A836CDCD357F}" dt="2019-06-11T20:01:56.354" v="676"/>
          <ac:picMkLst>
            <pc:docMk/>
            <pc:sldMk cId="4177821332" sldId="262"/>
            <ac:picMk id="281" creationId="{3992EB33-38E1-4175-8EE2-9BB8CC159C7B}"/>
          </ac:picMkLst>
        </pc:picChg>
      </pc:sldChg>
      <pc:sldChg chg="addSp delSp modSp add">
        <pc:chgData name="Maxime Larrieu" userId="95283fc6c369e329" providerId="LiveId" clId="{CE807342-C5AD-4532-A56F-A836CDCD357F}" dt="2019-06-11T20:28:08.203" v="892" actId="1076"/>
        <pc:sldMkLst>
          <pc:docMk/>
          <pc:sldMk cId="2000294467" sldId="263"/>
        </pc:sldMkLst>
        <pc:spChg chg="mod">
          <ac:chgData name="Maxime Larrieu" userId="95283fc6c369e329" providerId="LiveId" clId="{CE807342-C5AD-4532-A56F-A836CDCD357F}" dt="2019-06-11T20:10:39.304" v="783" actId="1076"/>
          <ac:spMkLst>
            <pc:docMk/>
            <pc:sldMk cId="2000294467" sldId="263"/>
            <ac:spMk id="2" creationId="{94E12B98-E2EE-4661-BD94-058F478AE1E4}"/>
          </ac:spMkLst>
        </pc:spChg>
        <pc:spChg chg="mod">
          <ac:chgData name="Maxime Larrieu" userId="95283fc6c369e329" providerId="LiveId" clId="{CE807342-C5AD-4532-A56F-A836CDCD357F}" dt="2019-06-11T20:28:08.203" v="892" actId="1076"/>
          <ac:spMkLst>
            <pc:docMk/>
            <pc:sldMk cId="2000294467" sldId="263"/>
            <ac:spMk id="3" creationId="{00F47C01-C2FB-4F71-BFB4-E0BAD7070306}"/>
          </ac:spMkLst>
        </pc:spChg>
        <pc:spChg chg="del">
          <ac:chgData name="Maxime Larrieu" userId="95283fc6c369e329" providerId="LiveId" clId="{CE807342-C5AD-4532-A56F-A836CDCD357F}" dt="2019-06-11T20:14:04.060" v="784" actId="931"/>
          <ac:spMkLst>
            <pc:docMk/>
            <pc:sldMk cId="2000294467" sldId="263"/>
            <ac:spMk id="4" creationId="{E08E833F-3196-4860-A6A1-BFE2C9A973AA}"/>
          </ac:spMkLst>
        </pc:spChg>
        <pc:spChg chg="mod">
          <ac:chgData name="Maxime Larrieu" userId="95283fc6c369e329" providerId="LiveId" clId="{CE807342-C5AD-4532-A56F-A836CDCD357F}" dt="2019-06-11T20:15:02.127" v="860" actId="1076"/>
          <ac:spMkLst>
            <pc:docMk/>
            <pc:sldMk cId="2000294467" sldId="263"/>
            <ac:spMk id="5" creationId="{D0606CFD-0851-4EB7-817F-CBE536088769}"/>
          </ac:spMkLst>
        </pc:spChg>
        <pc:spChg chg="del">
          <ac:chgData name="Maxime Larrieu" userId="95283fc6c369e329" providerId="LiveId" clId="{CE807342-C5AD-4532-A56F-A836CDCD357F}" dt="2019-06-11T20:14:10.329" v="787" actId="931"/>
          <ac:spMkLst>
            <pc:docMk/>
            <pc:sldMk cId="2000294467" sldId="263"/>
            <ac:spMk id="6" creationId="{54088231-A67F-492D-8D8C-5D4039F11ECC}"/>
          </ac:spMkLst>
        </pc:spChg>
        <pc:picChg chg="add mod">
          <ac:chgData name="Maxime Larrieu" userId="95283fc6c369e329" providerId="LiveId" clId="{CE807342-C5AD-4532-A56F-A836CDCD357F}" dt="2019-06-11T20:27:59.465" v="891" actId="1076"/>
          <ac:picMkLst>
            <pc:docMk/>
            <pc:sldMk cId="2000294467" sldId="263"/>
            <ac:picMk id="8" creationId="{726977BC-330E-4F90-8944-CE0CC32A453E}"/>
          </ac:picMkLst>
        </pc:picChg>
        <pc:picChg chg="add mod">
          <ac:chgData name="Maxime Larrieu" userId="95283fc6c369e329" providerId="LiveId" clId="{CE807342-C5AD-4532-A56F-A836CDCD357F}" dt="2019-06-11T20:22:00.543" v="883" actId="14100"/>
          <ac:picMkLst>
            <pc:docMk/>
            <pc:sldMk cId="2000294467" sldId="263"/>
            <ac:picMk id="10" creationId="{D501D0F8-0B29-43C5-AB3D-E4E88427C3AD}"/>
          </ac:picMkLst>
        </pc:picChg>
      </pc:sldChg>
      <pc:sldChg chg="addSp delSp modSp add mod setBg">
        <pc:chgData name="Maxime Larrieu" userId="95283fc6c369e329" providerId="LiveId" clId="{CE807342-C5AD-4532-A56F-A836CDCD357F}" dt="2019-06-11T21:38:53.035" v="988" actId="14100"/>
        <pc:sldMkLst>
          <pc:docMk/>
          <pc:sldMk cId="1205483759" sldId="264"/>
        </pc:sldMkLst>
        <pc:spChg chg="mod ord">
          <ac:chgData name="Maxime Larrieu" userId="95283fc6c369e329" providerId="LiveId" clId="{CE807342-C5AD-4532-A56F-A836CDCD357F}" dt="2019-06-11T21:33:03.669" v="933" actId="1076"/>
          <ac:spMkLst>
            <pc:docMk/>
            <pc:sldMk cId="1205483759" sldId="264"/>
            <ac:spMk id="2" creationId="{499402AA-75CA-4F08-8295-6EA821CF6133}"/>
          </ac:spMkLst>
        </pc:spChg>
        <pc:spChg chg="del mod">
          <ac:chgData name="Maxime Larrieu" userId="95283fc6c369e329" providerId="LiveId" clId="{CE807342-C5AD-4532-A56F-A836CDCD357F}" dt="2019-06-11T21:37:30.592" v="969" actId="478"/>
          <ac:spMkLst>
            <pc:docMk/>
            <pc:sldMk cId="1205483759" sldId="264"/>
            <ac:spMk id="3" creationId="{5D61B6CE-8451-4199-825B-E90B0C43B5D0}"/>
          </ac:spMkLst>
        </pc:spChg>
        <pc:spChg chg="add mod">
          <ac:chgData name="Maxime Larrieu" userId="95283fc6c369e329" providerId="LiveId" clId="{CE807342-C5AD-4532-A56F-A836CDCD357F}" dt="2019-06-11T21:34:22.387" v="968" actId="14100"/>
          <ac:spMkLst>
            <pc:docMk/>
            <pc:sldMk cId="1205483759" sldId="264"/>
            <ac:spMk id="4" creationId="{31F387AC-978D-4AC8-9AF5-9703D8DDF523}"/>
          </ac:spMkLst>
        </pc:spChg>
        <pc:spChg chg="add del">
          <ac:chgData name="Maxime Larrieu" userId="95283fc6c369e329" providerId="LiveId" clId="{CE807342-C5AD-4532-A56F-A836CDCD357F}" dt="2019-06-11T21:08:02.198" v="926" actId="26606"/>
          <ac:spMkLst>
            <pc:docMk/>
            <pc:sldMk cId="1205483759" sldId="264"/>
            <ac:spMk id="8" creationId="{2E64DAFB-AD9A-4E52-B026-8641CCD677AE}"/>
          </ac:spMkLst>
        </pc:spChg>
        <pc:spChg chg="add del">
          <ac:chgData name="Maxime Larrieu" userId="95283fc6c369e329" providerId="LiveId" clId="{CE807342-C5AD-4532-A56F-A836CDCD357F}" dt="2019-06-11T21:08:02.198" v="926" actId="26606"/>
          <ac:spMkLst>
            <pc:docMk/>
            <pc:sldMk cId="1205483759" sldId="264"/>
            <ac:spMk id="16" creationId="{CD6B57F6-C734-4FDA-9495-94E602DC54E6}"/>
          </ac:spMkLst>
        </pc:spChg>
        <pc:spChg chg="add del">
          <ac:chgData name="Maxime Larrieu" userId="95283fc6c369e329" providerId="LiveId" clId="{CE807342-C5AD-4532-A56F-A836CDCD357F}" dt="2019-06-11T21:08:02.198" v="926" actId="26606"/>
          <ac:spMkLst>
            <pc:docMk/>
            <pc:sldMk cId="1205483759" sldId="264"/>
            <ac:spMk id="18" creationId="{D6C984CB-7FE4-4AD0-8CF7-11AD5573699D}"/>
          </ac:spMkLst>
        </pc:spChg>
        <pc:spChg chg="add del">
          <ac:chgData name="Maxime Larrieu" userId="95283fc6c369e329" providerId="LiveId" clId="{CE807342-C5AD-4532-A56F-A836CDCD357F}" dt="2019-06-11T21:08:09.427" v="928" actId="26606"/>
          <ac:spMkLst>
            <pc:docMk/>
            <pc:sldMk cId="1205483759" sldId="264"/>
            <ac:spMk id="21" creationId="{EC45AD9C-F21B-4046-AF68-07A246947920}"/>
          </ac:spMkLst>
        </pc:spChg>
        <pc:spChg chg="add del">
          <ac:chgData name="Maxime Larrieu" userId="95283fc6c369e329" providerId="LiveId" clId="{CE807342-C5AD-4532-A56F-A836CDCD357F}" dt="2019-06-11T21:08:09.427" v="928" actId="26606"/>
          <ac:spMkLst>
            <pc:docMk/>
            <pc:sldMk cId="1205483759" sldId="264"/>
            <ac:spMk id="22" creationId="{DF550B33-5759-49FD-90FC-11EA4ED58187}"/>
          </ac:spMkLst>
        </pc:spChg>
        <pc:spChg chg="add del">
          <ac:chgData name="Maxime Larrieu" userId="95283fc6c369e329" providerId="LiveId" clId="{CE807342-C5AD-4532-A56F-A836CDCD357F}" dt="2019-06-11T21:08:09.427" v="928" actId="26606"/>
          <ac:spMkLst>
            <pc:docMk/>
            <pc:sldMk cId="1205483759" sldId="264"/>
            <ac:spMk id="25" creationId="{ABC72B1C-D4EE-45CF-A99C-0AD017C4167E}"/>
          </ac:spMkLst>
        </pc:spChg>
        <pc:spChg chg="add del">
          <ac:chgData name="Maxime Larrieu" userId="95283fc6c369e329" providerId="LiveId" clId="{CE807342-C5AD-4532-A56F-A836CDCD357F}" dt="2019-06-11T21:08:09.427" v="928" actId="26606"/>
          <ac:spMkLst>
            <pc:docMk/>
            <pc:sldMk cId="1205483759" sldId="264"/>
            <ac:spMk id="27" creationId="{A5B2FDF3-1FF8-4FBF-842A-4EA5719F3473}"/>
          </ac:spMkLst>
        </pc:spChg>
        <pc:spChg chg="add del">
          <ac:chgData name="Maxime Larrieu" userId="95283fc6c369e329" providerId="LiveId" clId="{CE807342-C5AD-4532-A56F-A836CDCD357F}" dt="2019-06-11T21:29:46.544" v="930" actId="26606"/>
          <ac:spMkLst>
            <pc:docMk/>
            <pc:sldMk cId="1205483759" sldId="264"/>
            <ac:spMk id="29" creationId="{C7F36C09-16BA-4141-A705-C6B5B5A40BF4}"/>
          </ac:spMkLst>
        </pc:spChg>
        <pc:spChg chg="add del">
          <ac:chgData name="Maxime Larrieu" userId="95283fc6c369e329" providerId="LiveId" clId="{CE807342-C5AD-4532-A56F-A836CDCD357F}" dt="2019-06-11T21:29:46.544" v="930" actId="26606"/>
          <ac:spMkLst>
            <pc:docMk/>
            <pc:sldMk cId="1205483759" sldId="264"/>
            <ac:spMk id="31" creationId="{460C2540-36DC-4C0A-A9C0-231ED365DC32}"/>
          </ac:spMkLst>
        </pc:spChg>
        <pc:spChg chg="add">
          <ac:chgData name="Maxime Larrieu" userId="95283fc6c369e329" providerId="LiveId" clId="{CE807342-C5AD-4532-A56F-A836CDCD357F}" dt="2019-06-11T21:29:46.569" v="931" actId="26606"/>
          <ac:spMkLst>
            <pc:docMk/>
            <pc:sldMk cId="1205483759" sldId="264"/>
            <ac:spMk id="33" creationId="{F93BE068-EB49-4EE8-B342-7FF888A46885}"/>
          </ac:spMkLst>
        </pc:spChg>
        <pc:spChg chg="add">
          <ac:chgData name="Maxime Larrieu" userId="95283fc6c369e329" providerId="LiveId" clId="{CE807342-C5AD-4532-A56F-A836CDCD357F}" dt="2019-06-11T21:29:46.569" v="931" actId="26606"/>
          <ac:spMkLst>
            <pc:docMk/>
            <pc:sldMk cId="1205483759" sldId="264"/>
            <ac:spMk id="35" creationId="{80C94170-18D0-486D-BF90-C5D8F24654BE}"/>
          </ac:spMkLst>
        </pc:spChg>
        <pc:spChg chg="add">
          <ac:chgData name="Maxime Larrieu" userId="95283fc6c369e329" providerId="LiveId" clId="{CE807342-C5AD-4532-A56F-A836CDCD357F}" dt="2019-06-11T21:29:46.569" v="931" actId="26606"/>
          <ac:spMkLst>
            <pc:docMk/>
            <pc:sldMk cId="1205483759" sldId="264"/>
            <ac:spMk id="36" creationId="{92F0C59B-04F6-4625-98E1-3A5809FD1D87}"/>
          </ac:spMkLst>
        </pc:spChg>
        <pc:spChg chg="add">
          <ac:chgData name="Maxime Larrieu" userId="95283fc6c369e329" providerId="LiveId" clId="{CE807342-C5AD-4532-A56F-A836CDCD357F}" dt="2019-06-11T21:29:46.569" v="931" actId="26606"/>
          <ac:spMkLst>
            <pc:docMk/>
            <pc:sldMk cId="1205483759" sldId="264"/>
            <ac:spMk id="37" creationId="{E94F92A3-106C-4644-B506-76132863E439}"/>
          </ac:spMkLst>
        </pc:spChg>
        <pc:spChg chg="add">
          <ac:chgData name="Maxime Larrieu" userId="95283fc6c369e329" providerId="LiveId" clId="{CE807342-C5AD-4532-A56F-A836CDCD357F}" dt="2019-06-11T21:29:46.569" v="931" actId="26606"/>
          <ac:spMkLst>
            <pc:docMk/>
            <pc:sldMk cId="1205483759" sldId="264"/>
            <ac:spMk id="38" creationId="{39D9C4DB-091C-47D0-BDA8-3375FF9989B1}"/>
          </ac:spMkLst>
        </pc:spChg>
        <pc:picChg chg="add del mod">
          <ac:chgData name="Maxime Larrieu" userId="95283fc6c369e329" providerId="LiveId" clId="{CE807342-C5AD-4532-A56F-A836CDCD357F}" dt="2019-06-11T21:38:02.005" v="976" actId="478"/>
          <ac:picMkLst>
            <pc:docMk/>
            <pc:sldMk cId="1205483759" sldId="264"/>
            <ac:picMk id="6" creationId="{2F501922-6D3D-4E8A-8EEB-E89B3D9E79F5}"/>
          </ac:picMkLst>
        </pc:picChg>
        <pc:picChg chg="add del mod">
          <ac:chgData name="Maxime Larrieu" userId="95283fc6c369e329" providerId="LiveId" clId="{CE807342-C5AD-4532-A56F-A836CDCD357F}" dt="2019-06-11T21:38:02.005" v="976" actId="478"/>
          <ac:picMkLst>
            <pc:docMk/>
            <pc:sldMk cId="1205483759" sldId="264"/>
            <ac:picMk id="9" creationId="{65C747E7-E608-450C-97D2-D2FF3BCBC320}"/>
          </ac:picMkLst>
        </pc:picChg>
        <pc:picChg chg="add del">
          <ac:chgData name="Maxime Larrieu" userId="95283fc6c369e329" providerId="LiveId" clId="{CE807342-C5AD-4532-A56F-A836CDCD357F}" dt="2019-06-11T21:08:02.198" v="926" actId="26606"/>
          <ac:picMkLst>
            <pc:docMk/>
            <pc:sldMk cId="1205483759" sldId="264"/>
            <ac:picMk id="10" creationId="{23B1C8FC-E1FE-470B-AB3B-D4B1D8C9DEC8}"/>
          </ac:picMkLst>
        </pc:picChg>
        <pc:picChg chg="add del">
          <ac:chgData name="Maxime Larrieu" userId="95283fc6c369e329" providerId="LiveId" clId="{CE807342-C5AD-4532-A56F-A836CDCD357F}" dt="2019-06-11T21:08:02.198" v="926" actId="26606"/>
          <ac:picMkLst>
            <pc:docMk/>
            <pc:sldMk cId="1205483759" sldId="264"/>
            <ac:picMk id="12" creationId="{56ED1086-4FBF-41E3-B23D-0AF086E76F1B}"/>
          </ac:picMkLst>
        </pc:picChg>
        <pc:picChg chg="add mod">
          <ac:chgData name="Maxime Larrieu" userId="95283fc6c369e329" providerId="LiveId" clId="{CE807342-C5AD-4532-A56F-A836CDCD357F}" dt="2019-06-11T21:38:48.671" v="987" actId="14100"/>
          <ac:picMkLst>
            <pc:docMk/>
            <pc:sldMk cId="1205483759" sldId="264"/>
            <ac:picMk id="13" creationId="{7B664CBE-6CB4-4046-9573-F5D3A5CFC56B}"/>
          </ac:picMkLst>
        </pc:picChg>
        <pc:picChg chg="add del">
          <ac:chgData name="Maxime Larrieu" userId="95283fc6c369e329" providerId="LiveId" clId="{CE807342-C5AD-4532-A56F-A836CDCD357F}" dt="2019-06-11T21:08:02.198" v="926" actId="26606"/>
          <ac:picMkLst>
            <pc:docMk/>
            <pc:sldMk cId="1205483759" sldId="264"/>
            <ac:picMk id="14" creationId="{8900C04C-9973-40F3-8121-55AC6A47263E}"/>
          </ac:picMkLst>
        </pc:picChg>
        <pc:picChg chg="add mod">
          <ac:chgData name="Maxime Larrieu" userId="95283fc6c369e329" providerId="LiveId" clId="{CE807342-C5AD-4532-A56F-A836CDCD357F}" dt="2019-06-11T21:38:53.035" v="988" actId="14100"/>
          <ac:picMkLst>
            <pc:docMk/>
            <pc:sldMk cId="1205483759" sldId="264"/>
            <ac:picMk id="17" creationId="{7E97E8C6-45D2-43F8-A296-DA25CFA61E51}"/>
          </ac:picMkLst>
        </pc:picChg>
        <pc:picChg chg="add del">
          <ac:chgData name="Maxime Larrieu" userId="95283fc6c369e329" providerId="LiveId" clId="{CE807342-C5AD-4532-A56F-A836CDCD357F}" dt="2019-06-11T21:08:09.427" v="928" actId="26606"/>
          <ac:picMkLst>
            <pc:docMk/>
            <pc:sldMk cId="1205483759" sldId="264"/>
            <ac:picMk id="20" creationId="{6389DEC8-49B8-4778-BB47-FF48E8C5B6CF}"/>
          </ac:picMkLst>
        </pc:picChg>
        <pc:picChg chg="add del">
          <ac:chgData name="Maxime Larrieu" userId="95283fc6c369e329" providerId="LiveId" clId="{CE807342-C5AD-4532-A56F-A836CDCD357F}" dt="2019-06-11T21:08:09.427" v="928" actId="26606"/>
          <ac:picMkLst>
            <pc:docMk/>
            <pc:sldMk cId="1205483759" sldId="264"/>
            <ac:picMk id="23" creationId="{85F5BD6E-AB48-4A2D-AA03-D787D54FAF0E}"/>
          </ac:picMkLst>
        </pc:picChg>
        <pc:picChg chg="add del">
          <ac:chgData name="Maxime Larrieu" userId="95283fc6c369e329" providerId="LiveId" clId="{CE807342-C5AD-4532-A56F-A836CDCD357F}" dt="2019-06-11T21:08:09.427" v="928" actId="26606"/>
          <ac:picMkLst>
            <pc:docMk/>
            <pc:sldMk cId="1205483759" sldId="264"/>
            <ac:picMk id="24" creationId="{3221115A-B66A-4D35-9D9F-97A91D887F0A}"/>
          </ac:picMkLst>
        </pc:picChg>
        <pc:picChg chg="add del">
          <ac:chgData name="Maxime Larrieu" userId="95283fc6c369e329" providerId="LiveId" clId="{CE807342-C5AD-4532-A56F-A836CDCD357F}" dt="2019-06-11T21:08:09.427" v="928" actId="26606"/>
          <ac:picMkLst>
            <pc:docMk/>
            <pc:sldMk cId="1205483759" sldId="264"/>
            <ac:picMk id="26" creationId="{38AB44AF-E52F-46C5-8C2C-8487AC8B1B65}"/>
          </ac:picMkLst>
        </pc:picChg>
        <pc:picChg chg="add del">
          <ac:chgData name="Maxime Larrieu" userId="95283fc6c369e329" providerId="LiveId" clId="{CE807342-C5AD-4532-A56F-A836CDCD357F}" dt="2019-06-11T21:29:46.544" v="930" actId="26606"/>
          <ac:picMkLst>
            <pc:docMk/>
            <pc:sldMk cId="1205483759" sldId="264"/>
            <ac:picMk id="30" creationId="{C9CE521D-42CE-4CD9-AFFE-37255AC0A649}"/>
          </ac:picMkLst>
        </pc:picChg>
        <pc:picChg chg="add">
          <ac:chgData name="Maxime Larrieu" userId="95283fc6c369e329" providerId="LiveId" clId="{CE807342-C5AD-4532-A56F-A836CDCD357F}" dt="2019-06-11T21:29:46.569" v="931" actId="26606"/>
          <ac:picMkLst>
            <pc:docMk/>
            <pc:sldMk cId="1205483759" sldId="264"/>
            <ac:picMk id="34" creationId="{C1B05C9B-60E1-40F3-BB02-7DAF0B1F01AB}"/>
          </ac:picMkLst>
        </pc:picChg>
      </pc:sldChg>
      <pc:sldChg chg="modSp add">
        <pc:chgData name="Maxime Larrieu" userId="95283fc6c369e329" providerId="LiveId" clId="{CE807342-C5AD-4532-A56F-A836CDCD357F}" dt="2019-06-11T21:42:10.077" v="1015" actId="20577"/>
        <pc:sldMkLst>
          <pc:docMk/>
          <pc:sldMk cId="373934706" sldId="265"/>
        </pc:sldMkLst>
        <pc:spChg chg="mod">
          <ac:chgData name="Maxime Larrieu" userId="95283fc6c369e329" providerId="LiveId" clId="{CE807342-C5AD-4532-A56F-A836CDCD357F}" dt="2019-06-11T21:42:10.077" v="1015" actId="20577"/>
          <ac:spMkLst>
            <pc:docMk/>
            <pc:sldMk cId="373934706" sldId="265"/>
            <ac:spMk id="2" creationId="{A5A62B57-B218-4569-8BBE-2605D7FE2BE3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4C30E-AC11-4130-AB52-27DE5A637223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823DA0-EDFB-4FD3-B5E7-69DC9E1F5892}">
      <dgm:prSet/>
      <dgm:spPr/>
      <dgm:t>
        <a:bodyPr/>
        <a:lstStyle/>
        <a:p>
          <a:r>
            <a:rPr lang="fr-FR"/>
            <a:t>I. Projet</a:t>
          </a:r>
          <a:endParaRPr lang="en-US"/>
        </a:p>
      </dgm:t>
    </dgm:pt>
    <dgm:pt modelId="{A6A12B86-27DD-418D-86D4-196478E44426}" type="parTrans" cxnId="{CA159C51-D657-439A-835F-B0ED318FB607}">
      <dgm:prSet/>
      <dgm:spPr/>
      <dgm:t>
        <a:bodyPr/>
        <a:lstStyle/>
        <a:p>
          <a:endParaRPr lang="en-US"/>
        </a:p>
      </dgm:t>
    </dgm:pt>
    <dgm:pt modelId="{5CBBC696-49F6-4782-98D9-C1BBF4C77A62}" type="sibTrans" cxnId="{CA159C51-D657-439A-835F-B0ED318FB607}">
      <dgm:prSet/>
      <dgm:spPr/>
      <dgm:t>
        <a:bodyPr/>
        <a:lstStyle/>
        <a:p>
          <a:endParaRPr lang="en-US"/>
        </a:p>
      </dgm:t>
    </dgm:pt>
    <dgm:pt modelId="{687D60D1-7B14-42E3-9313-28E4CBB5455D}">
      <dgm:prSet/>
      <dgm:spPr/>
      <dgm:t>
        <a:bodyPr/>
        <a:lstStyle/>
        <a:p>
          <a:r>
            <a:rPr lang="fr-FR"/>
            <a:t>A. Introduction au projet</a:t>
          </a:r>
          <a:endParaRPr lang="en-US"/>
        </a:p>
      </dgm:t>
    </dgm:pt>
    <dgm:pt modelId="{9A7A12E9-E845-4DAF-B48F-F412890D1D75}" type="parTrans" cxnId="{38ABDDE3-E08A-4BAF-A374-18EB6F186100}">
      <dgm:prSet/>
      <dgm:spPr/>
      <dgm:t>
        <a:bodyPr/>
        <a:lstStyle/>
        <a:p>
          <a:endParaRPr lang="en-US"/>
        </a:p>
      </dgm:t>
    </dgm:pt>
    <dgm:pt modelId="{45D82C41-2808-493F-8C10-B800FA8C7E54}" type="sibTrans" cxnId="{38ABDDE3-E08A-4BAF-A374-18EB6F186100}">
      <dgm:prSet/>
      <dgm:spPr/>
      <dgm:t>
        <a:bodyPr/>
        <a:lstStyle/>
        <a:p>
          <a:endParaRPr lang="en-US"/>
        </a:p>
      </dgm:t>
    </dgm:pt>
    <dgm:pt modelId="{A69C450C-565C-4594-8FAF-887F7F4FA1DE}">
      <dgm:prSet/>
      <dgm:spPr/>
      <dgm:t>
        <a:bodyPr/>
        <a:lstStyle/>
        <a:p>
          <a:r>
            <a:rPr lang="fr-FR"/>
            <a:t>B. Objectif du projet</a:t>
          </a:r>
          <a:endParaRPr lang="en-US"/>
        </a:p>
      </dgm:t>
    </dgm:pt>
    <dgm:pt modelId="{799557B3-5950-4BD0-8C37-A0BF2EB5F929}" type="parTrans" cxnId="{DE665E2C-30C4-4691-ADC9-48109085D8DA}">
      <dgm:prSet/>
      <dgm:spPr/>
      <dgm:t>
        <a:bodyPr/>
        <a:lstStyle/>
        <a:p>
          <a:endParaRPr lang="en-US"/>
        </a:p>
      </dgm:t>
    </dgm:pt>
    <dgm:pt modelId="{4DF38A0C-37EB-494B-B541-8F013B198693}" type="sibTrans" cxnId="{DE665E2C-30C4-4691-ADC9-48109085D8DA}">
      <dgm:prSet/>
      <dgm:spPr/>
      <dgm:t>
        <a:bodyPr/>
        <a:lstStyle/>
        <a:p>
          <a:endParaRPr lang="en-US"/>
        </a:p>
      </dgm:t>
    </dgm:pt>
    <dgm:pt modelId="{AD489B52-1FCB-4433-8345-0C600E1549E0}">
      <dgm:prSet/>
      <dgm:spPr/>
      <dgm:t>
        <a:bodyPr/>
        <a:lstStyle/>
        <a:p>
          <a:r>
            <a:rPr lang="fr-FR"/>
            <a:t>II. IoT</a:t>
          </a:r>
          <a:endParaRPr lang="en-US"/>
        </a:p>
      </dgm:t>
    </dgm:pt>
    <dgm:pt modelId="{5555ECD3-5E96-43E0-B569-22908D66E95A}" type="parTrans" cxnId="{623556FE-1EEE-410C-B072-C7D4DC417788}">
      <dgm:prSet/>
      <dgm:spPr/>
      <dgm:t>
        <a:bodyPr/>
        <a:lstStyle/>
        <a:p>
          <a:endParaRPr lang="en-US"/>
        </a:p>
      </dgm:t>
    </dgm:pt>
    <dgm:pt modelId="{0C4A10F5-B806-460A-960E-BB8147D9F858}" type="sibTrans" cxnId="{623556FE-1EEE-410C-B072-C7D4DC417788}">
      <dgm:prSet/>
      <dgm:spPr/>
      <dgm:t>
        <a:bodyPr/>
        <a:lstStyle/>
        <a:p>
          <a:endParaRPr lang="en-US"/>
        </a:p>
      </dgm:t>
    </dgm:pt>
    <dgm:pt modelId="{AC3210B9-8384-4CFD-A1B8-FD6AF10966F8}">
      <dgm:prSet/>
      <dgm:spPr/>
      <dgm:t>
        <a:bodyPr/>
        <a:lstStyle/>
        <a:p>
          <a:r>
            <a:rPr lang="fr-FR"/>
            <a:t>A. Micro-ordinateur et capteurs</a:t>
          </a:r>
          <a:endParaRPr lang="en-US"/>
        </a:p>
      </dgm:t>
    </dgm:pt>
    <dgm:pt modelId="{64D924C1-9A54-4872-BCA6-685356D17BF3}" type="parTrans" cxnId="{F645D198-3FA6-4798-9F36-601C480BBE43}">
      <dgm:prSet/>
      <dgm:spPr/>
      <dgm:t>
        <a:bodyPr/>
        <a:lstStyle/>
        <a:p>
          <a:endParaRPr lang="en-US"/>
        </a:p>
      </dgm:t>
    </dgm:pt>
    <dgm:pt modelId="{F27DCB40-1629-4CEE-9CE8-3B1F9D56FA70}" type="sibTrans" cxnId="{F645D198-3FA6-4798-9F36-601C480BBE43}">
      <dgm:prSet/>
      <dgm:spPr/>
      <dgm:t>
        <a:bodyPr/>
        <a:lstStyle/>
        <a:p>
          <a:endParaRPr lang="en-US"/>
        </a:p>
      </dgm:t>
    </dgm:pt>
    <dgm:pt modelId="{A112507E-5FD6-46E5-BE46-DB97FED2D073}">
      <dgm:prSet/>
      <dgm:spPr/>
      <dgm:t>
        <a:bodyPr/>
        <a:lstStyle/>
        <a:p>
          <a:r>
            <a:rPr lang="fr-FR"/>
            <a:t>B. Schéma</a:t>
          </a:r>
          <a:endParaRPr lang="en-US"/>
        </a:p>
      </dgm:t>
    </dgm:pt>
    <dgm:pt modelId="{9E6F2368-2EB9-4F8C-8429-210F07F74E0E}" type="parTrans" cxnId="{6416E6B1-59C8-4EA5-A3CA-FE0CCDC5B5C4}">
      <dgm:prSet/>
      <dgm:spPr/>
      <dgm:t>
        <a:bodyPr/>
        <a:lstStyle/>
        <a:p>
          <a:endParaRPr lang="en-US"/>
        </a:p>
      </dgm:t>
    </dgm:pt>
    <dgm:pt modelId="{BF1FE063-2826-4FC6-AC28-E2A5A634C43F}" type="sibTrans" cxnId="{6416E6B1-59C8-4EA5-A3CA-FE0CCDC5B5C4}">
      <dgm:prSet/>
      <dgm:spPr/>
      <dgm:t>
        <a:bodyPr/>
        <a:lstStyle/>
        <a:p>
          <a:endParaRPr lang="en-US"/>
        </a:p>
      </dgm:t>
    </dgm:pt>
    <dgm:pt modelId="{39BAF8C0-0FD7-4F84-BEF1-A5CCB1681D30}">
      <dgm:prSet/>
      <dgm:spPr/>
      <dgm:t>
        <a:bodyPr/>
        <a:lstStyle/>
        <a:p>
          <a:r>
            <a:rPr lang="fr-FR"/>
            <a:t>III. Base de données</a:t>
          </a:r>
          <a:endParaRPr lang="en-US"/>
        </a:p>
      </dgm:t>
    </dgm:pt>
    <dgm:pt modelId="{33AD57FE-289E-4F15-A92E-3AFD4CE16AC4}" type="parTrans" cxnId="{0B594020-B226-4194-817F-DC4BAA51E2C6}">
      <dgm:prSet/>
      <dgm:spPr/>
      <dgm:t>
        <a:bodyPr/>
        <a:lstStyle/>
        <a:p>
          <a:endParaRPr lang="en-US"/>
        </a:p>
      </dgm:t>
    </dgm:pt>
    <dgm:pt modelId="{72D38648-B087-45FC-BBDC-D4B00D85FC9A}" type="sibTrans" cxnId="{0B594020-B226-4194-817F-DC4BAA51E2C6}">
      <dgm:prSet/>
      <dgm:spPr/>
      <dgm:t>
        <a:bodyPr/>
        <a:lstStyle/>
        <a:p>
          <a:endParaRPr lang="en-US"/>
        </a:p>
      </dgm:t>
    </dgm:pt>
    <dgm:pt modelId="{6466A813-3E74-4B1A-BE21-4DABFA1F3454}">
      <dgm:prSet/>
      <dgm:spPr/>
      <dgm:t>
        <a:bodyPr/>
        <a:lstStyle/>
        <a:p>
          <a:r>
            <a:rPr lang="fr-FR"/>
            <a:t>A. Préparation</a:t>
          </a:r>
          <a:endParaRPr lang="en-US"/>
        </a:p>
      </dgm:t>
    </dgm:pt>
    <dgm:pt modelId="{50F9601C-94B4-4654-9350-3A55D32B40D5}" type="parTrans" cxnId="{364DCBE3-8B36-4D50-BA5A-FE3D07E58E03}">
      <dgm:prSet/>
      <dgm:spPr/>
      <dgm:t>
        <a:bodyPr/>
        <a:lstStyle/>
        <a:p>
          <a:endParaRPr lang="en-US"/>
        </a:p>
      </dgm:t>
    </dgm:pt>
    <dgm:pt modelId="{C3C2206B-E439-460F-BBFA-EA21CCC6C9F3}" type="sibTrans" cxnId="{364DCBE3-8B36-4D50-BA5A-FE3D07E58E03}">
      <dgm:prSet/>
      <dgm:spPr/>
      <dgm:t>
        <a:bodyPr/>
        <a:lstStyle/>
        <a:p>
          <a:endParaRPr lang="en-US"/>
        </a:p>
      </dgm:t>
    </dgm:pt>
    <dgm:pt modelId="{C46A5997-DBAA-46F8-A507-B5FA7FD1C387}">
      <dgm:prSet/>
      <dgm:spPr/>
      <dgm:t>
        <a:bodyPr/>
        <a:lstStyle/>
        <a:p>
          <a:r>
            <a:rPr lang="fr-FR"/>
            <a:t>B. Mise en place</a:t>
          </a:r>
          <a:endParaRPr lang="en-US"/>
        </a:p>
      </dgm:t>
    </dgm:pt>
    <dgm:pt modelId="{97E20FFB-68F7-4EA1-A22E-EFD83B643145}" type="parTrans" cxnId="{D4A5B2B7-55D6-411C-8337-D20C8B179578}">
      <dgm:prSet/>
      <dgm:spPr/>
      <dgm:t>
        <a:bodyPr/>
        <a:lstStyle/>
        <a:p>
          <a:endParaRPr lang="en-US"/>
        </a:p>
      </dgm:t>
    </dgm:pt>
    <dgm:pt modelId="{E9987CDD-F03D-43D1-9DB7-85AC94ECFD43}" type="sibTrans" cxnId="{D4A5B2B7-55D6-411C-8337-D20C8B179578}">
      <dgm:prSet/>
      <dgm:spPr/>
      <dgm:t>
        <a:bodyPr/>
        <a:lstStyle/>
        <a:p>
          <a:endParaRPr lang="en-US"/>
        </a:p>
      </dgm:t>
    </dgm:pt>
    <dgm:pt modelId="{1B4EE223-ED63-4CE3-A3CE-26EE2E3626F2}">
      <dgm:prSet/>
      <dgm:spPr/>
      <dgm:t>
        <a:bodyPr/>
        <a:lstStyle/>
        <a:p>
          <a:r>
            <a:rPr lang="fr-FR" dirty="0"/>
            <a:t>IV. Interface client</a:t>
          </a:r>
          <a:endParaRPr lang="en-US" dirty="0"/>
        </a:p>
      </dgm:t>
    </dgm:pt>
    <dgm:pt modelId="{C94EC98D-2F5E-472A-AB14-92E41994D230}" type="parTrans" cxnId="{5D9F8BD6-A482-48C6-9B57-A95FCD253AEC}">
      <dgm:prSet/>
      <dgm:spPr/>
      <dgm:t>
        <a:bodyPr/>
        <a:lstStyle/>
        <a:p>
          <a:endParaRPr lang="en-US"/>
        </a:p>
      </dgm:t>
    </dgm:pt>
    <dgm:pt modelId="{D437DF69-89C8-451A-889D-9020B427547E}" type="sibTrans" cxnId="{5D9F8BD6-A482-48C6-9B57-A95FCD253AEC}">
      <dgm:prSet/>
      <dgm:spPr/>
      <dgm:t>
        <a:bodyPr/>
        <a:lstStyle/>
        <a:p>
          <a:endParaRPr lang="en-US"/>
        </a:p>
      </dgm:t>
    </dgm:pt>
    <dgm:pt modelId="{D5843C2A-43B1-424D-BD69-3AD00D25E781}">
      <dgm:prSet/>
      <dgm:spPr/>
      <dgm:t>
        <a:bodyPr/>
        <a:lstStyle/>
        <a:p>
          <a:r>
            <a:rPr lang="fr-FR"/>
            <a:t>A. Communication avec la BDD</a:t>
          </a:r>
          <a:endParaRPr lang="en-US"/>
        </a:p>
      </dgm:t>
    </dgm:pt>
    <dgm:pt modelId="{587C288E-B141-40AE-BA7E-96DA76B3BDEB}" type="parTrans" cxnId="{D398CC56-C5C5-4385-8578-9A75A05BBFA8}">
      <dgm:prSet/>
      <dgm:spPr/>
      <dgm:t>
        <a:bodyPr/>
        <a:lstStyle/>
        <a:p>
          <a:endParaRPr lang="en-US"/>
        </a:p>
      </dgm:t>
    </dgm:pt>
    <dgm:pt modelId="{A3C3B0BB-9C0F-4820-B796-8BABD09B99FC}" type="sibTrans" cxnId="{D398CC56-C5C5-4385-8578-9A75A05BBFA8}">
      <dgm:prSet/>
      <dgm:spPr/>
      <dgm:t>
        <a:bodyPr/>
        <a:lstStyle/>
        <a:p>
          <a:endParaRPr lang="en-US"/>
        </a:p>
      </dgm:t>
    </dgm:pt>
    <dgm:pt modelId="{C5AF5206-A3C8-4104-AA50-5E88420A8B4B}">
      <dgm:prSet/>
      <dgm:spPr/>
      <dgm:t>
        <a:bodyPr/>
        <a:lstStyle/>
        <a:p>
          <a:r>
            <a:rPr lang="fr-FR"/>
            <a:t>B. Simplicité</a:t>
          </a:r>
          <a:endParaRPr lang="en-US"/>
        </a:p>
      </dgm:t>
    </dgm:pt>
    <dgm:pt modelId="{9CCB2F51-4360-4724-B203-101EBEEFF20C}" type="parTrans" cxnId="{4F39B21E-7AF2-436D-9C49-2DC7DA15641F}">
      <dgm:prSet/>
      <dgm:spPr/>
      <dgm:t>
        <a:bodyPr/>
        <a:lstStyle/>
        <a:p>
          <a:endParaRPr lang="en-US"/>
        </a:p>
      </dgm:t>
    </dgm:pt>
    <dgm:pt modelId="{E0048E70-75BC-4AE0-92A0-7374F42CF8E3}" type="sibTrans" cxnId="{4F39B21E-7AF2-436D-9C49-2DC7DA15641F}">
      <dgm:prSet/>
      <dgm:spPr/>
      <dgm:t>
        <a:bodyPr/>
        <a:lstStyle/>
        <a:p>
          <a:endParaRPr lang="en-US"/>
        </a:p>
      </dgm:t>
    </dgm:pt>
    <dgm:pt modelId="{6D59B8F3-2FF8-429E-8CB6-1122AEE7E8F3}">
      <dgm:prSet/>
      <dgm:spPr/>
      <dgm:t>
        <a:bodyPr/>
        <a:lstStyle/>
        <a:p>
          <a:r>
            <a:rPr lang="fr-FR"/>
            <a:t>V. Démonstration</a:t>
          </a:r>
          <a:endParaRPr lang="en-US"/>
        </a:p>
      </dgm:t>
    </dgm:pt>
    <dgm:pt modelId="{4667C448-CAAA-4451-87A0-6F253F9B0E1B}" type="parTrans" cxnId="{910231D9-E147-410E-891F-02120387E2D6}">
      <dgm:prSet/>
      <dgm:spPr/>
      <dgm:t>
        <a:bodyPr/>
        <a:lstStyle/>
        <a:p>
          <a:endParaRPr lang="en-US"/>
        </a:p>
      </dgm:t>
    </dgm:pt>
    <dgm:pt modelId="{34A477DA-CC5F-4A95-82DB-E943263DB913}" type="sibTrans" cxnId="{910231D9-E147-410E-891F-02120387E2D6}">
      <dgm:prSet/>
      <dgm:spPr/>
      <dgm:t>
        <a:bodyPr/>
        <a:lstStyle/>
        <a:p>
          <a:endParaRPr lang="en-US"/>
        </a:p>
      </dgm:t>
    </dgm:pt>
    <dgm:pt modelId="{D7106502-A909-4044-A4E4-6DA57B9C2F9B}" type="pres">
      <dgm:prSet presAssocID="{FD74C30E-AC11-4130-AB52-27DE5A637223}" presName="linear" presStyleCnt="0">
        <dgm:presLayoutVars>
          <dgm:dir/>
          <dgm:animLvl val="lvl"/>
          <dgm:resizeHandles val="exact"/>
        </dgm:presLayoutVars>
      </dgm:prSet>
      <dgm:spPr/>
    </dgm:pt>
    <dgm:pt modelId="{F295B758-65DD-4AB1-853B-45AB9AD2A3EA}" type="pres">
      <dgm:prSet presAssocID="{D9823DA0-EDFB-4FD3-B5E7-69DC9E1F5892}" presName="parentLin" presStyleCnt="0"/>
      <dgm:spPr/>
    </dgm:pt>
    <dgm:pt modelId="{8F84D3EC-2832-432F-B952-B53B35926B1E}" type="pres">
      <dgm:prSet presAssocID="{D9823DA0-EDFB-4FD3-B5E7-69DC9E1F5892}" presName="parentLeftMargin" presStyleLbl="node1" presStyleIdx="0" presStyleCnt="5"/>
      <dgm:spPr/>
    </dgm:pt>
    <dgm:pt modelId="{7A117692-18D6-4E25-BF07-F2E739B14A81}" type="pres">
      <dgm:prSet presAssocID="{D9823DA0-EDFB-4FD3-B5E7-69DC9E1F589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49F026-BEE3-4435-8A5F-4B6B068E6B72}" type="pres">
      <dgm:prSet presAssocID="{D9823DA0-EDFB-4FD3-B5E7-69DC9E1F5892}" presName="negativeSpace" presStyleCnt="0"/>
      <dgm:spPr/>
    </dgm:pt>
    <dgm:pt modelId="{8A06F167-64CC-4C43-8D47-7D8739956F61}" type="pres">
      <dgm:prSet presAssocID="{D9823DA0-EDFB-4FD3-B5E7-69DC9E1F5892}" presName="childText" presStyleLbl="conFgAcc1" presStyleIdx="0" presStyleCnt="5">
        <dgm:presLayoutVars>
          <dgm:bulletEnabled val="1"/>
        </dgm:presLayoutVars>
      </dgm:prSet>
      <dgm:spPr/>
    </dgm:pt>
    <dgm:pt modelId="{BA96882F-116D-499A-97F8-C5B2BAF13BE0}" type="pres">
      <dgm:prSet presAssocID="{5CBBC696-49F6-4782-98D9-C1BBF4C77A62}" presName="spaceBetweenRectangles" presStyleCnt="0"/>
      <dgm:spPr/>
    </dgm:pt>
    <dgm:pt modelId="{B7B67FB2-60A2-4C42-9B5F-144D2CF64C96}" type="pres">
      <dgm:prSet presAssocID="{AD489B52-1FCB-4433-8345-0C600E1549E0}" presName="parentLin" presStyleCnt="0"/>
      <dgm:spPr/>
    </dgm:pt>
    <dgm:pt modelId="{25BD27FD-3650-4E0B-8284-7F17508EFA8E}" type="pres">
      <dgm:prSet presAssocID="{AD489B52-1FCB-4433-8345-0C600E1549E0}" presName="parentLeftMargin" presStyleLbl="node1" presStyleIdx="0" presStyleCnt="5"/>
      <dgm:spPr/>
    </dgm:pt>
    <dgm:pt modelId="{6B59953E-1D8D-4268-B91C-FF255CC24906}" type="pres">
      <dgm:prSet presAssocID="{AD489B52-1FCB-4433-8345-0C600E1549E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01B81F-69B5-4EDC-9F78-4FFB2B351F93}" type="pres">
      <dgm:prSet presAssocID="{AD489B52-1FCB-4433-8345-0C600E1549E0}" presName="negativeSpace" presStyleCnt="0"/>
      <dgm:spPr/>
    </dgm:pt>
    <dgm:pt modelId="{C26C4D6A-6521-4320-856C-4A03017A1657}" type="pres">
      <dgm:prSet presAssocID="{AD489B52-1FCB-4433-8345-0C600E1549E0}" presName="childText" presStyleLbl="conFgAcc1" presStyleIdx="1" presStyleCnt="5">
        <dgm:presLayoutVars>
          <dgm:bulletEnabled val="1"/>
        </dgm:presLayoutVars>
      </dgm:prSet>
      <dgm:spPr/>
    </dgm:pt>
    <dgm:pt modelId="{2C5BBD69-1BA6-4C7B-891B-0BA354E098FF}" type="pres">
      <dgm:prSet presAssocID="{0C4A10F5-B806-460A-960E-BB8147D9F858}" presName="spaceBetweenRectangles" presStyleCnt="0"/>
      <dgm:spPr/>
    </dgm:pt>
    <dgm:pt modelId="{92AFD6B4-61D7-45FE-AAF9-63D866746964}" type="pres">
      <dgm:prSet presAssocID="{39BAF8C0-0FD7-4F84-BEF1-A5CCB1681D30}" presName="parentLin" presStyleCnt="0"/>
      <dgm:spPr/>
    </dgm:pt>
    <dgm:pt modelId="{48625A2C-EA92-4DCE-94BD-5E6968CC7B48}" type="pres">
      <dgm:prSet presAssocID="{39BAF8C0-0FD7-4F84-BEF1-A5CCB1681D30}" presName="parentLeftMargin" presStyleLbl="node1" presStyleIdx="1" presStyleCnt="5"/>
      <dgm:spPr/>
    </dgm:pt>
    <dgm:pt modelId="{F9400486-0378-4AE1-8481-FD9610FAC157}" type="pres">
      <dgm:prSet presAssocID="{39BAF8C0-0FD7-4F84-BEF1-A5CCB1681D3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382C936-55CD-4B70-997E-9B621F919D0F}" type="pres">
      <dgm:prSet presAssocID="{39BAF8C0-0FD7-4F84-BEF1-A5CCB1681D30}" presName="negativeSpace" presStyleCnt="0"/>
      <dgm:spPr/>
    </dgm:pt>
    <dgm:pt modelId="{8ABC7078-5D56-47CC-BB6A-A0BD372F22E4}" type="pres">
      <dgm:prSet presAssocID="{39BAF8C0-0FD7-4F84-BEF1-A5CCB1681D30}" presName="childText" presStyleLbl="conFgAcc1" presStyleIdx="2" presStyleCnt="5">
        <dgm:presLayoutVars>
          <dgm:bulletEnabled val="1"/>
        </dgm:presLayoutVars>
      </dgm:prSet>
      <dgm:spPr/>
    </dgm:pt>
    <dgm:pt modelId="{24145800-A274-4344-8A32-41765FB17204}" type="pres">
      <dgm:prSet presAssocID="{72D38648-B087-45FC-BBDC-D4B00D85FC9A}" presName="spaceBetweenRectangles" presStyleCnt="0"/>
      <dgm:spPr/>
    </dgm:pt>
    <dgm:pt modelId="{DA9F1405-2A81-404E-A83B-AD197906D71C}" type="pres">
      <dgm:prSet presAssocID="{1B4EE223-ED63-4CE3-A3CE-26EE2E3626F2}" presName="parentLin" presStyleCnt="0"/>
      <dgm:spPr/>
    </dgm:pt>
    <dgm:pt modelId="{DA037F13-3BA7-441B-93EB-35F1AFB07D12}" type="pres">
      <dgm:prSet presAssocID="{1B4EE223-ED63-4CE3-A3CE-26EE2E3626F2}" presName="parentLeftMargin" presStyleLbl="node1" presStyleIdx="2" presStyleCnt="5"/>
      <dgm:spPr/>
    </dgm:pt>
    <dgm:pt modelId="{6B5479DE-3F75-4878-9781-9EB23C6CC4CE}" type="pres">
      <dgm:prSet presAssocID="{1B4EE223-ED63-4CE3-A3CE-26EE2E3626F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3A45F7C-8E1B-4805-99F8-D100EDEF60F2}" type="pres">
      <dgm:prSet presAssocID="{1B4EE223-ED63-4CE3-A3CE-26EE2E3626F2}" presName="negativeSpace" presStyleCnt="0"/>
      <dgm:spPr/>
    </dgm:pt>
    <dgm:pt modelId="{5D04D734-CB2F-4AF3-89F1-DDCD055CC6BE}" type="pres">
      <dgm:prSet presAssocID="{1B4EE223-ED63-4CE3-A3CE-26EE2E3626F2}" presName="childText" presStyleLbl="conFgAcc1" presStyleIdx="3" presStyleCnt="5">
        <dgm:presLayoutVars>
          <dgm:bulletEnabled val="1"/>
        </dgm:presLayoutVars>
      </dgm:prSet>
      <dgm:spPr/>
    </dgm:pt>
    <dgm:pt modelId="{40C3434B-0DC7-4D75-AA1B-5D9D717D5014}" type="pres">
      <dgm:prSet presAssocID="{D437DF69-89C8-451A-889D-9020B427547E}" presName="spaceBetweenRectangles" presStyleCnt="0"/>
      <dgm:spPr/>
    </dgm:pt>
    <dgm:pt modelId="{3498F70A-BF95-4AF7-ABBD-B042D49A4EA6}" type="pres">
      <dgm:prSet presAssocID="{6D59B8F3-2FF8-429E-8CB6-1122AEE7E8F3}" presName="parentLin" presStyleCnt="0"/>
      <dgm:spPr/>
    </dgm:pt>
    <dgm:pt modelId="{B038C158-240C-4E0B-A0FA-61E739966C7E}" type="pres">
      <dgm:prSet presAssocID="{6D59B8F3-2FF8-429E-8CB6-1122AEE7E8F3}" presName="parentLeftMargin" presStyleLbl="node1" presStyleIdx="3" presStyleCnt="5"/>
      <dgm:spPr/>
    </dgm:pt>
    <dgm:pt modelId="{453BBD9E-53ED-42E7-8556-2AD44823C266}" type="pres">
      <dgm:prSet presAssocID="{6D59B8F3-2FF8-429E-8CB6-1122AEE7E8F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EE6EAD1-3786-4E0D-BEF7-B9267554C5AD}" type="pres">
      <dgm:prSet presAssocID="{6D59B8F3-2FF8-429E-8CB6-1122AEE7E8F3}" presName="negativeSpace" presStyleCnt="0"/>
      <dgm:spPr/>
    </dgm:pt>
    <dgm:pt modelId="{EE6FD357-1A22-4EAD-9294-D43B3A8050C2}" type="pres">
      <dgm:prSet presAssocID="{6D59B8F3-2FF8-429E-8CB6-1122AEE7E8F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FD5E602-9FF3-4B52-A4BA-7734FEDE6D11}" type="presOf" srcId="{A112507E-5FD6-46E5-BE46-DB97FED2D073}" destId="{C26C4D6A-6521-4320-856C-4A03017A1657}" srcOrd="0" destOrd="1" presId="urn:microsoft.com/office/officeart/2005/8/layout/list1"/>
    <dgm:cxn modelId="{802CA207-9E8E-4D98-8591-0E1591497B32}" type="presOf" srcId="{1B4EE223-ED63-4CE3-A3CE-26EE2E3626F2}" destId="{6B5479DE-3F75-4878-9781-9EB23C6CC4CE}" srcOrd="1" destOrd="0" presId="urn:microsoft.com/office/officeart/2005/8/layout/list1"/>
    <dgm:cxn modelId="{CDEE100B-7469-42BC-8483-CAFE0C71FAF2}" type="presOf" srcId="{D9823DA0-EDFB-4FD3-B5E7-69DC9E1F5892}" destId="{8F84D3EC-2832-432F-B952-B53B35926B1E}" srcOrd="0" destOrd="0" presId="urn:microsoft.com/office/officeart/2005/8/layout/list1"/>
    <dgm:cxn modelId="{2F2AAA13-8177-4B18-8E7A-F5DE9E508BC7}" type="presOf" srcId="{C5AF5206-A3C8-4104-AA50-5E88420A8B4B}" destId="{5D04D734-CB2F-4AF3-89F1-DDCD055CC6BE}" srcOrd="0" destOrd="1" presId="urn:microsoft.com/office/officeart/2005/8/layout/list1"/>
    <dgm:cxn modelId="{4F39B21E-7AF2-436D-9C49-2DC7DA15641F}" srcId="{1B4EE223-ED63-4CE3-A3CE-26EE2E3626F2}" destId="{C5AF5206-A3C8-4104-AA50-5E88420A8B4B}" srcOrd="1" destOrd="0" parTransId="{9CCB2F51-4360-4724-B203-101EBEEFF20C}" sibTransId="{E0048E70-75BC-4AE0-92A0-7374F42CF8E3}"/>
    <dgm:cxn modelId="{0B594020-B226-4194-817F-DC4BAA51E2C6}" srcId="{FD74C30E-AC11-4130-AB52-27DE5A637223}" destId="{39BAF8C0-0FD7-4F84-BEF1-A5CCB1681D30}" srcOrd="2" destOrd="0" parTransId="{33AD57FE-289E-4F15-A92E-3AFD4CE16AC4}" sibTransId="{72D38648-B087-45FC-BBDC-D4B00D85FC9A}"/>
    <dgm:cxn modelId="{DE665E2C-30C4-4691-ADC9-48109085D8DA}" srcId="{D9823DA0-EDFB-4FD3-B5E7-69DC9E1F5892}" destId="{A69C450C-565C-4594-8FAF-887F7F4FA1DE}" srcOrd="1" destOrd="0" parTransId="{799557B3-5950-4BD0-8C37-A0BF2EB5F929}" sibTransId="{4DF38A0C-37EB-494B-B541-8F013B198693}"/>
    <dgm:cxn modelId="{97C3853D-29F7-4FFB-98A3-104DC6E71775}" type="presOf" srcId="{AC3210B9-8384-4CFD-A1B8-FD6AF10966F8}" destId="{C26C4D6A-6521-4320-856C-4A03017A1657}" srcOrd="0" destOrd="0" presId="urn:microsoft.com/office/officeart/2005/8/layout/list1"/>
    <dgm:cxn modelId="{CA159C51-D657-439A-835F-B0ED318FB607}" srcId="{FD74C30E-AC11-4130-AB52-27DE5A637223}" destId="{D9823DA0-EDFB-4FD3-B5E7-69DC9E1F5892}" srcOrd="0" destOrd="0" parTransId="{A6A12B86-27DD-418D-86D4-196478E44426}" sibTransId="{5CBBC696-49F6-4782-98D9-C1BBF4C77A62}"/>
    <dgm:cxn modelId="{D398CC56-C5C5-4385-8578-9A75A05BBFA8}" srcId="{1B4EE223-ED63-4CE3-A3CE-26EE2E3626F2}" destId="{D5843C2A-43B1-424D-BD69-3AD00D25E781}" srcOrd="0" destOrd="0" parTransId="{587C288E-B141-40AE-BA7E-96DA76B3BDEB}" sibTransId="{A3C3B0BB-9C0F-4820-B796-8BABD09B99FC}"/>
    <dgm:cxn modelId="{26AD9577-8819-4F97-B70C-8F50802B2317}" type="presOf" srcId="{D9823DA0-EDFB-4FD3-B5E7-69DC9E1F5892}" destId="{7A117692-18D6-4E25-BF07-F2E739B14A81}" srcOrd="1" destOrd="0" presId="urn:microsoft.com/office/officeart/2005/8/layout/list1"/>
    <dgm:cxn modelId="{ED75487A-6639-46BA-8E69-B1D500BEB365}" type="presOf" srcId="{6466A813-3E74-4B1A-BE21-4DABFA1F3454}" destId="{8ABC7078-5D56-47CC-BB6A-A0BD372F22E4}" srcOrd="0" destOrd="0" presId="urn:microsoft.com/office/officeart/2005/8/layout/list1"/>
    <dgm:cxn modelId="{F645D198-3FA6-4798-9F36-601C480BBE43}" srcId="{AD489B52-1FCB-4433-8345-0C600E1549E0}" destId="{AC3210B9-8384-4CFD-A1B8-FD6AF10966F8}" srcOrd="0" destOrd="0" parTransId="{64D924C1-9A54-4872-BCA6-685356D17BF3}" sibTransId="{F27DCB40-1629-4CEE-9CE8-3B1F9D56FA70}"/>
    <dgm:cxn modelId="{17101AA4-9DB1-49DF-A529-D90F59F5E01A}" type="presOf" srcId="{1B4EE223-ED63-4CE3-A3CE-26EE2E3626F2}" destId="{DA037F13-3BA7-441B-93EB-35F1AFB07D12}" srcOrd="0" destOrd="0" presId="urn:microsoft.com/office/officeart/2005/8/layout/list1"/>
    <dgm:cxn modelId="{83B99EB1-5C38-44F6-87DF-CD298F26663A}" type="presOf" srcId="{FD74C30E-AC11-4130-AB52-27DE5A637223}" destId="{D7106502-A909-4044-A4E4-6DA57B9C2F9B}" srcOrd="0" destOrd="0" presId="urn:microsoft.com/office/officeart/2005/8/layout/list1"/>
    <dgm:cxn modelId="{6416E6B1-59C8-4EA5-A3CA-FE0CCDC5B5C4}" srcId="{AD489B52-1FCB-4433-8345-0C600E1549E0}" destId="{A112507E-5FD6-46E5-BE46-DB97FED2D073}" srcOrd="1" destOrd="0" parTransId="{9E6F2368-2EB9-4F8C-8429-210F07F74E0E}" sibTransId="{BF1FE063-2826-4FC6-AC28-E2A5A634C43F}"/>
    <dgm:cxn modelId="{FC6423B5-6D13-43CE-91DD-BCDF038F14F5}" type="presOf" srcId="{A69C450C-565C-4594-8FAF-887F7F4FA1DE}" destId="{8A06F167-64CC-4C43-8D47-7D8739956F61}" srcOrd="0" destOrd="1" presId="urn:microsoft.com/office/officeart/2005/8/layout/list1"/>
    <dgm:cxn modelId="{D4A5B2B7-55D6-411C-8337-D20C8B179578}" srcId="{39BAF8C0-0FD7-4F84-BEF1-A5CCB1681D30}" destId="{C46A5997-DBAA-46F8-A507-B5FA7FD1C387}" srcOrd="1" destOrd="0" parTransId="{97E20FFB-68F7-4EA1-A22E-EFD83B643145}" sibTransId="{E9987CDD-F03D-43D1-9DB7-85AC94ECFD43}"/>
    <dgm:cxn modelId="{02B8CCBD-7C51-44DA-8E13-29D443FDF4B2}" type="presOf" srcId="{39BAF8C0-0FD7-4F84-BEF1-A5CCB1681D30}" destId="{F9400486-0378-4AE1-8481-FD9610FAC157}" srcOrd="1" destOrd="0" presId="urn:microsoft.com/office/officeart/2005/8/layout/list1"/>
    <dgm:cxn modelId="{EDA76CC9-E904-4B1C-9302-8322A1A7D139}" type="presOf" srcId="{AD489B52-1FCB-4433-8345-0C600E1549E0}" destId="{25BD27FD-3650-4E0B-8284-7F17508EFA8E}" srcOrd="0" destOrd="0" presId="urn:microsoft.com/office/officeart/2005/8/layout/list1"/>
    <dgm:cxn modelId="{D470E2CB-4A5A-4AA9-97C0-CA0917AD10C7}" type="presOf" srcId="{D5843C2A-43B1-424D-BD69-3AD00D25E781}" destId="{5D04D734-CB2F-4AF3-89F1-DDCD055CC6BE}" srcOrd="0" destOrd="0" presId="urn:microsoft.com/office/officeart/2005/8/layout/list1"/>
    <dgm:cxn modelId="{F53BE8D1-74C1-409B-9AC3-778D549A310A}" type="presOf" srcId="{6D59B8F3-2FF8-429E-8CB6-1122AEE7E8F3}" destId="{453BBD9E-53ED-42E7-8556-2AD44823C266}" srcOrd="1" destOrd="0" presId="urn:microsoft.com/office/officeart/2005/8/layout/list1"/>
    <dgm:cxn modelId="{5D9F8BD6-A482-48C6-9B57-A95FCD253AEC}" srcId="{FD74C30E-AC11-4130-AB52-27DE5A637223}" destId="{1B4EE223-ED63-4CE3-A3CE-26EE2E3626F2}" srcOrd="3" destOrd="0" parTransId="{C94EC98D-2F5E-472A-AB14-92E41994D230}" sibTransId="{D437DF69-89C8-451A-889D-9020B427547E}"/>
    <dgm:cxn modelId="{8D3403D7-B186-45CB-9DCD-4882EA5CA366}" type="presOf" srcId="{C46A5997-DBAA-46F8-A507-B5FA7FD1C387}" destId="{8ABC7078-5D56-47CC-BB6A-A0BD372F22E4}" srcOrd="0" destOrd="1" presId="urn:microsoft.com/office/officeart/2005/8/layout/list1"/>
    <dgm:cxn modelId="{910231D9-E147-410E-891F-02120387E2D6}" srcId="{FD74C30E-AC11-4130-AB52-27DE5A637223}" destId="{6D59B8F3-2FF8-429E-8CB6-1122AEE7E8F3}" srcOrd="4" destOrd="0" parTransId="{4667C448-CAAA-4451-87A0-6F253F9B0E1B}" sibTransId="{34A477DA-CC5F-4A95-82DB-E943263DB913}"/>
    <dgm:cxn modelId="{364DCBE3-8B36-4D50-BA5A-FE3D07E58E03}" srcId="{39BAF8C0-0FD7-4F84-BEF1-A5CCB1681D30}" destId="{6466A813-3E74-4B1A-BE21-4DABFA1F3454}" srcOrd="0" destOrd="0" parTransId="{50F9601C-94B4-4654-9350-3A55D32B40D5}" sibTransId="{C3C2206B-E439-460F-BBFA-EA21CCC6C9F3}"/>
    <dgm:cxn modelId="{38ABDDE3-E08A-4BAF-A374-18EB6F186100}" srcId="{D9823DA0-EDFB-4FD3-B5E7-69DC9E1F5892}" destId="{687D60D1-7B14-42E3-9313-28E4CBB5455D}" srcOrd="0" destOrd="0" parTransId="{9A7A12E9-E845-4DAF-B48F-F412890D1D75}" sibTransId="{45D82C41-2808-493F-8C10-B800FA8C7E54}"/>
    <dgm:cxn modelId="{5F08BEE4-71FA-4F49-BC70-4261DBC6FB4B}" type="presOf" srcId="{6D59B8F3-2FF8-429E-8CB6-1122AEE7E8F3}" destId="{B038C158-240C-4E0B-A0FA-61E739966C7E}" srcOrd="0" destOrd="0" presId="urn:microsoft.com/office/officeart/2005/8/layout/list1"/>
    <dgm:cxn modelId="{C4410CE6-B478-4477-86A8-D733D69C3005}" type="presOf" srcId="{AD489B52-1FCB-4433-8345-0C600E1549E0}" destId="{6B59953E-1D8D-4268-B91C-FF255CC24906}" srcOrd="1" destOrd="0" presId="urn:microsoft.com/office/officeart/2005/8/layout/list1"/>
    <dgm:cxn modelId="{835BD9EC-DF11-4B83-ADDE-9A904CBCCEF2}" type="presOf" srcId="{39BAF8C0-0FD7-4F84-BEF1-A5CCB1681D30}" destId="{48625A2C-EA92-4DCE-94BD-5E6968CC7B48}" srcOrd="0" destOrd="0" presId="urn:microsoft.com/office/officeart/2005/8/layout/list1"/>
    <dgm:cxn modelId="{7CD4B6F0-CCDE-40C1-BA6E-DE8F37B2486B}" type="presOf" srcId="{687D60D1-7B14-42E3-9313-28E4CBB5455D}" destId="{8A06F167-64CC-4C43-8D47-7D8739956F61}" srcOrd="0" destOrd="0" presId="urn:microsoft.com/office/officeart/2005/8/layout/list1"/>
    <dgm:cxn modelId="{623556FE-1EEE-410C-B072-C7D4DC417788}" srcId="{FD74C30E-AC11-4130-AB52-27DE5A637223}" destId="{AD489B52-1FCB-4433-8345-0C600E1549E0}" srcOrd="1" destOrd="0" parTransId="{5555ECD3-5E96-43E0-B569-22908D66E95A}" sibTransId="{0C4A10F5-B806-460A-960E-BB8147D9F858}"/>
    <dgm:cxn modelId="{C202857D-7329-4CB6-BCE3-B3904E1AB57F}" type="presParOf" srcId="{D7106502-A909-4044-A4E4-6DA57B9C2F9B}" destId="{F295B758-65DD-4AB1-853B-45AB9AD2A3EA}" srcOrd="0" destOrd="0" presId="urn:microsoft.com/office/officeart/2005/8/layout/list1"/>
    <dgm:cxn modelId="{CD6AF571-EDED-43AF-B9BD-CD9F4D6D3A00}" type="presParOf" srcId="{F295B758-65DD-4AB1-853B-45AB9AD2A3EA}" destId="{8F84D3EC-2832-432F-B952-B53B35926B1E}" srcOrd="0" destOrd="0" presId="urn:microsoft.com/office/officeart/2005/8/layout/list1"/>
    <dgm:cxn modelId="{FCD4789A-AAEA-4C55-BFAA-60CA8549BED2}" type="presParOf" srcId="{F295B758-65DD-4AB1-853B-45AB9AD2A3EA}" destId="{7A117692-18D6-4E25-BF07-F2E739B14A81}" srcOrd="1" destOrd="0" presId="urn:microsoft.com/office/officeart/2005/8/layout/list1"/>
    <dgm:cxn modelId="{3ECCF229-A58C-46CF-AFF0-50506FC735F7}" type="presParOf" srcId="{D7106502-A909-4044-A4E4-6DA57B9C2F9B}" destId="{7449F026-BEE3-4435-8A5F-4B6B068E6B72}" srcOrd="1" destOrd="0" presId="urn:microsoft.com/office/officeart/2005/8/layout/list1"/>
    <dgm:cxn modelId="{BCB494E6-3189-4C59-A4A9-F48D8C217861}" type="presParOf" srcId="{D7106502-A909-4044-A4E4-6DA57B9C2F9B}" destId="{8A06F167-64CC-4C43-8D47-7D8739956F61}" srcOrd="2" destOrd="0" presId="urn:microsoft.com/office/officeart/2005/8/layout/list1"/>
    <dgm:cxn modelId="{8296C42B-DB53-4F5F-913E-B4013CB95D1A}" type="presParOf" srcId="{D7106502-A909-4044-A4E4-6DA57B9C2F9B}" destId="{BA96882F-116D-499A-97F8-C5B2BAF13BE0}" srcOrd="3" destOrd="0" presId="urn:microsoft.com/office/officeart/2005/8/layout/list1"/>
    <dgm:cxn modelId="{39CA9251-A19F-41AE-97D7-5540FDEA450F}" type="presParOf" srcId="{D7106502-A909-4044-A4E4-6DA57B9C2F9B}" destId="{B7B67FB2-60A2-4C42-9B5F-144D2CF64C96}" srcOrd="4" destOrd="0" presId="urn:microsoft.com/office/officeart/2005/8/layout/list1"/>
    <dgm:cxn modelId="{8299A39E-4B49-4E27-AABE-A060E2C81C31}" type="presParOf" srcId="{B7B67FB2-60A2-4C42-9B5F-144D2CF64C96}" destId="{25BD27FD-3650-4E0B-8284-7F17508EFA8E}" srcOrd="0" destOrd="0" presId="urn:microsoft.com/office/officeart/2005/8/layout/list1"/>
    <dgm:cxn modelId="{5B1F8561-4F47-44A9-AAD0-6720B2EFF581}" type="presParOf" srcId="{B7B67FB2-60A2-4C42-9B5F-144D2CF64C96}" destId="{6B59953E-1D8D-4268-B91C-FF255CC24906}" srcOrd="1" destOrd="0" presId="urn:microsoft.com/office/officeart/2005/8/layout/list1"/>
    <dgm:cxn modelId="{53A2061D-5BE3-4B87-957F-5FC981D2316A}" type="presParOf" srcId="{D7106502-A909-4044-A4E4-6DA57B9C2F9B}" destId="{8601B81F-69B5-4EDC-9F78-4FFB2B351F93}" srcOrd="5" destOrd="0" presId="urn:microsoft.com/office/officeart/2005/8/layout/list1"/>
    <dgm:cxn modelId="{F8963AF5-C9C2-4C0E-87C3-B0AF1A5A5213}" type="presParOf" srcId="{D7106502-A909-4044-A4E4-6DA57B9C2F9B}" destId="{C26C4D6A-6521-4320-856C-4A03017A1657}" srcOrd="6" destOrd="0" presId="urn:microsoft.com/office/officeart/2005/8/layout/list1"/>
    <dgm:cxn modelId="{4EA4B113-FF8E-4760-82A4-BE43754AA66C}" type="presParOf" srcId="{D7106502-A909-4044-A4E4-6DA57B9C2F9B}" destId="{2C5BBD69-1BA6-4C7B-891B-0BA354E098FF}" srcOrd="7" destOrd="0" presId="urn:microsoft.com/office/officeart/2005/8/layout/list1"/>
    <dgm:cxn modelId="{9E589606-B940-45DA-9E80-79A5224CC2A5}" type="presParOf" srcId="{D7106502-A909-4044-A4E4-6DA57B9C2F9B}" destId="{92AFD6B4-61D7-45FE-AAF9-63D866746964}" srcOrd="8" destOrd="0" presId="urn:microsoft.com/office/officeart/2005/8/layout/list1"/>
    <dgm:cxn modelId="{67E30D4A-BA74-4DBE-82E4-FB629D7173AE}" type="presParOf" srcId="{92AFD6B4-61D7-45FE-AAF9-63D866746964}" destId="{48625A2C-EA92-4DCE-94BD-5E6968CC7B48}" srcOrd="0" destOrd="0" presId="urn:microsoft.com/office/officeart/2005/8/layout/list1"/>
    <dgm:cxn modelId="{13CA61AA-7D00-4576-B5C4-21D954F7A410}" type="presParOf" srcId="{92AFD6B4-61D7-45FE-AAF9-63D866746964}" destId="{F9400486-0378-4AE1-8481-FD9610FAC157}" srcOrd="1" destOrd="0" presId="urn:microsoft.com/office/officeart/2005/8/layout/list1"/>
    <dgm:cxn modelId="{C39DD9F7-599B-4E3C-9C74-551BECD5F5C0}" type="presParOf" srcId="{D7106502-A909-4044-A4E4-6DA57B9C2F9B}" destId="{9382C936-55CD-4B70-997E-9B621F919D0F}" srcOrd="9" destOrd="0" presId="urn:microsoft.com/office/officeart/2005/8/layout/list1"/>
    <dgm:cxn modelId="{FE800DC7-96EF-43B4-A24C-FCB656E913DF}" type="presParOf" srcId="{D7106502-A909-4044-A4E4-6DA57B9C2F9B}" destId="{8ABC7078-5D56-47CC-BB6A-A0BD372F22E4}" srcOrd="10" destOrd="0" presId="urn:microsoft.com/office/officeart/2005/8/layout/list1"/>
    <dgm:cxn modelId="{C0EB345D-A170-4166-85B4-F09250B459A9}" type="presParOf" srcId="{D7106502-A909-4044-A4E4-6DA57B9C2F9B}" destId="{24145800-A274-4344-8A32-41765FB17204}" srcOrd="11" destOrd="0" presId="urn:microsoft.com/office/officeart/2005/8/layout/list1"/>
    <dgm:cxn modelId="{3988AB08-BB3C-4D0E-8222-51CB9FF8A7EA}" type="presParOf" srcId="{D7106502-A909-4044-A4E4-6DA57B9C2F9B}" destId="{DA9F1405-2A81-404E-A83B-AD197906D71C}" srcOrd="12" destOrd="0" presId="urn:microsoft.com/office/officeart/2005/8/layout/list1"/>
    <dgm:cxn modelId="{E5CAB563-08D3-499D-9270-F53F97F6A898}" type="presParOf" srcId="{DA9F1405-2A81-404E-A83B-AD197906D71C}" destId="{DA037F13-3BA7-441B-93EB-35F1AFB07D12}" srcOrd="0" destOrd="0" presId="urn:microsoft.com/office/officeart/2005/8/layout/list1"/>
    <dgm:cxn modelId="{15B6AFE9-7D5E-412B-B9D6-164551FF71CF}" type="presParOf" srcId="{DA9F1405-2A81-404E-A83B-AD197906D71C}" destId="{6B5479DE-3F75-4878-9781-9EB23C6CC4CE}" srcOrd="1" destOrd="0" presId="urn:microsoft.com/office/officeart/2005/8/layout/list1"/>
    <dgm:cxn modelId="{3BA53F7F-7E2B-4BCC-94B7-33C4C154FB83}" type="presParOf" srcId="{D7106502-A909-4044-A4E4-6DA57B9C2F9B}" destId="{03A45F7C-8E1B-4805-99F8-D100EDEF60F2}" srcOrd="13" destOrd="0" presId="urn:microsoft.com/office/officeart/2005/8/layout/list1"/>
    <dgm:cxn modelId="{FB42876F-E5EF-45A9-BBCA-FBF152A6A19E}" type="presParOf" srcId="{D7106502-A909-4044-A4E4-6DA57B9C2F9B}" destId="{5D04D734-CB2F-4AF3-89F1-DDCD055CC6BE}" srcOrd="14" destOrd="0" presId="urn:microsoft.com/office/officeart/2005/8/layout/list1"/>
    <dgm:cxn modelId="{7D97B908-2B45-4997-9E02-8B9E8D9B8489}" type="presParOf" srcId="{D7106502-A909-4044-A4E4-6DA57B9C2F9B}" destId="{40C3434B-0DC7-4D75-AA1B-5D9D717D5014}" srcOrd="15" destOrd="0" presId="urn:microsoft.com/office/officeart/2005/8/layout/list1"/>
    <dgm:cxn modelId="{16456023-D7F7-47DA-B1DD-413637ADD97F}" type="presParOf" srcId="{D7106502-A909-4044-A4E4-6DA57B9C2F9B}" destId="{3498F70A-BF95-4AF7-ABBD-B042D49A4EA6}" srcOrd="16" destOrd="0" presId="urn:microsoft.com/office/officeart/2005/8/layout/list1"/>
    <dgm:cxn modelId="{477F66C8-B31C-4010-8925-B93BD92D6EA5}" type="presParOf" srcId="{3498F70A-BF95-4AF7-ABBD-B042D49A4EA6}" destId="{B038C158-240C-4E0B-A0FA-61E739966C7E}" srcOrd="0" destOrd="0" presId="urn:microsoft.com/office/officeart/2005/8/layout/list1"/>
    <dgm:cxn modelId="{61AC697B-DB35-41C8-B1B7-C8A6C13854E1}" type="presParOf" srcId="{3498F70A-BF95-4AF7-ABBD-B042D49A4EA6}" destId="{453BBD9E-53ED-42E7-8556-2AD44823C266}" srcOrd="1" destOrd="0" presId="urn:microsoft.com/office/officeart/2005/8/layout/list1"/>
    <dgm:cxn modelId="{FF99D226-063E-4771-9D9C-2553C428E962}" type="presParOf" srcId="{D7106502-A909-4044-A4E4-6DA57B9C2F9B}" destId="{2EE6EAD1-3786-4E0D-BEF7-B9267554C5AD}" srcOrd="17" destOrd="0" presId="urn:microsoft.com/office/officeart/2005/8/layout/list1"/>
    <dgm:cxn modelId="{F029D032-FB6C-4162-993B-D125153D6F15}" type="presParOf" srcId="{D7106502-A909-4044-A4E4-6DA57B9C2F9B}" destId="{EE6FD357-1A22-4EAD-9294-D43B3A8050C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1AA55A-A811-49F6-A288-CD171641F8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CD60CB-68D9-43CC-87D8-25A74D22AFF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Fournir un objet connecté</a:t>
          </a:r>
          <a:endParaRPr lang="en-US"/>
        </a:p>
      </dgm:t>
    </dgm:pt>
    <dgm:pt modelId="{137D8F64-05AA-4F9E-88AB-573569A6375C}" type="parTrans" cxnId="{F4B4B79E-1A4F-4E39-9423-64F44283841D}">
      <dgm:prSet/>
      <dgm:spPr/>
      <dgm:t>
        <a:bodyPr/>
        <a:lstStyle/>
        <a:p>
          <a:endParaRPr lang="en-US"/>
        </a:p>
      </dgm:t>
    </dgm:pt>
    <dgm:pt modelId="{972381D1-A1D6-4C27-BCF3-0BE5333CD3C8}" type="sibTrans" cxnId="{F4B4B79E-1A4F-4E39-9423-64F44283841D}">
      <dgm:prSet/>
      <dgm:spPr/>
      <dgm:t>
        <a:bodyPr/>
        <a:lstStyle/>
        <a:p>
          <a:endParaRPr lang="en-US"/>
        </a:p>
      </dgm:t>
    </dgm:pt>
    <dgm:pt modelId="{C81D495B-AB0B-4FFD-8EBB-2E15A8409BE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Capteur d’humidité, de luminosité et de température</a:t>
          </a:r>
          <a:endParaRPr lang="en-US"/>
        </a:p>
      </dgm:t>
    </dgm:pt>
    <dgm:pt modelId="{96E3C973-522C-4D4A-BE29-878C92DE4631}" type="parTrans" cxnId="{16954F31-2E91-432D-94A6-0690DA630637}">
      <dgm:prSet/>
      <dgm:spPr/>
      <dgm:t>
        <a:bodyPr/>
        <a:lstStyle/>
        <a:p>
          <a:endParaRPr lang="en-US"/>
        </a:p>
      </dgm:t>
    </dgm:pt>
    <dgm:pt modelId="{CFF2654A-3660-4A77-9494-A71085C31E6B}" type="sibTrans" cxnId="{16954F31-2E91-432D-94A6-0690DA630637}">
      <dgm:prSet/>
      <dgm:spPr/>
      <dgm:t>
        <a:bodyPr/>
        <a:lstStyle/>
        <a:p>
          <a:endParaRPr lang="en-US"/>
        </a:p>
      </dgm:t>
    </dgm:pt>
    <dgm:pt modelId="{5E3898EB-E399-40DD-9F41-BDD1BF4D712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Base de données</a:t>
          </a:r>
          <a:endParaRPr lang="en-US"/>
        </a:p>
      </dgm:t>
    </dgm:pt>
    <dgm:pt modelId="{8D9CB24D-778C-4007-A3DF-82CD5D8712FB}" type="parTrans" cxnId="{CFF2EFD3-2366-471B-84BE-60D5BC3E6800}">
      <dgm:prSet/>
      <dgm:spPr/>
      <dgm:t>
        <a:bodyPr/>
        <a:lstStyle/>
        <a:p>
          <a:endParaRPr lang="en-US"/>
        </a:p>
      </dgm:t>
    </dgm:pt>
    <dgm:pt modelId="{BB711120-E017-4F32-B19A-9769071AA92C}" type="sibTrans" cxnId="{CFF2EFD3-2366-471B-84BE-60D5BC3E6800}">
      <dgm:prSet/>
      <dgm:spPr/>
      <dgm:t>
        <a:bodyPr/>
        <a:lstStyle/>
        <a:p>
          <a:endParaRPr lang="en-US"/>
        </a:p>
      </dgm:t>
    </dgm:pt>
    <dgm:pt modelId="{E4E88A33-004F-4F72-B91C-6AE71F73015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Interface client</a:t>
          </a:r>
          <a:endParaRPr lang="en-US"/>
        </a:p>
      </dgm:t>
    </dgm:pt>
    <dgm:pt modelId="{18FB22CA-6EEB-42B7-BD28-E5A668DA345B}" type="parTrans" cxnId="{AE9A320D-B4EC-476C-B741-94C840DB5402}">
      <dgm:prSet/>
      <dgm:spPr/>
      <dgm:t>
        <a:bodyPr/>
        <a:lstStyle/>
        <a:p>
          <a:endParaRPr lang="en-US"/>
        </a:p>
      </dgm:t>
    </dgm:pt>
    <dgm:pt modelId="{1479C3D1-7693-4608-82DD-BF504DA8336D}" type="sibTrans" cxnId="{AE9A320D-B4EC-476C-B741-94C840DB5402}">
      <dgm:prSet/>
      <dgm:spPr/>
      <dgm:t>
        <a:bodyPr/>
        <a:lstStyle/>
        <a:p>
          <a:endParaRPr lang="en-US"/>
        </a:p>
      </dgm:t>
    </dgm:pt>
    <dgm:pt modelId="{F6267283-504B-44CB-A870-39D78DA9522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Pouvoir contrôler les conditions des plantes</a:t>
          </a:r>
          <a:endParaRPr lang="en-US"/>
        </a:p>
      </dgm:t>
    </dgm:pt>
    <dgm:pt modelId="{F6B77799-AFC0-4361-A2B5-106B62AD6120}" type="parTrans" cxnId="{3A24B239-5C57-47F0-9BDC-37748EDE73F8}">
      <dgm:prSet/>
      <dgm:spPr/>
      <dgm:t>
        <a:bodyPr/>
        <a:lstStyle/>
        <a:p>
          <a:endParaRPr lang="en-US"/>
        </a:p>
      </dgm:t>
    </dgm:pt>
    <dgm:pt modelId="{308717D3-759E-41A0-AFB3-BD1A59ED607E}" type="sibTrans" cxnId="{3A24B239-5C57-47F0-9BDC-37748EDE73F8}">
      <dgm:prSet/>
      <dgm:spPr/>
      <dgm:t>
        <a:bodyPr/>
        <a:lstStyle/>
        <a:p>
          <a:endParaRPr lang="en-US"/>
        </a:p>
      </dgm:t>
    </dgm:pt>
    <dgm:pt modelId="{5279F774-9903-45F1-A9D4-188F39B172FE}" type="pres">
      <dgm:prSet presAssocID="{261AA55A-A811-49F6-A288-CD171641F8B5}" presName="root" presStyleCnt="0">
        <dgm:presLayoutVars>
          <dgm:dir/>
          <dgm:resizeHandles val="exact"/>
        </dgm:presLayoutVars>
      </dgm:prSet>
      <dgm:spPr/>
    </dgm:pt>
    <dgm:pt modelId="{EAF82206-5712-49B2-99A4-D650563971AE}" type="pres">
      <dgm:prSet presAssocID="{00CD60CB-68D9-43CC-87D8-25A74D22AFF0}" presName="compNode" presStyleCnt="0"/>
      <dgm:spPr/>
    </dgm:pt>
    <dgm:pt modelId="{552EFC64-6963-44CE-9676-6F53CA955009}" type="pres">
      <dgm:prSet presAssocID="{00CD60CB-68D9-43CC-87D8-25A74D22AFF0}" presName="bgRect" presStyleLbl="bgShp" presStyleIdx="0" presStyleCnt="5"/>
      <dgm:spPr/>
    </dgm:pt>
    <dgm:pt modelId="{1079CE64-E3C8-4681-B0DD-1BB46CFE67A3}" type="pres">
      <dgm:prSet presAssocID="{00CD60CB-68D9-43CC-87D8-25A74D22AF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9683D407-D0FE-4514-8D20-897D59FB06E0}" type="pres">
      <dgm:prSet presAssocID="{00CD60CB-68D9-43CC-87D8-25A74D22AFF0}" presName="spaceRect" presStyleCnt="0"/>
      <dgm:spPr/>
    </dgm:pt>
    <dgm:pt modelId="{DAAA4C6F-71AC-43F7-BAE6-F990A3E6CE77}" type="pres">
      <dgm:prSet presAssocID="{00CD60CB-68D9-43CC-87D8-25A74D22AFF0}" presName="parTx" presStyleLbl="revTx" presStyleIdx="0" presStyleCnt="5">
        <dgm:presLayoutVars>
          <dgm:chMax val="0"/>
          <dgm:chPref val="0"/>
        </dgm:presLayoutVars>
      </dgm:prSet>
      <dgm:spPr/>
    </dgm:pt>
    <dgm:pt modelId="{80056BFF-E6C8-44CE-A132-1BEF61FDC53B}" type="pres">
      <dgm:prSet presAssocID="{972381D1-A1D6-4C27-BCF3-0BE5333CD3C8}" presName="sibTrans" presStyleCnt="0"/>
      <dgm:spPr/>
    </dgm:pt>
    <dgm:pt modelId="{988D9278-7855-40BB-A76A-ECEB311F2047}" type="pres">
      <dgm:prSet presAssocID="{C81D495B-AB0B-4FFD-8EBB-2E15A8409BE6}" presName="compNode" presStyleCnt="0"/>
      <dgm:spPr/>
    </dgm:pt>
    <dgm:pt modelId="{A752A953-2383-4CE4-BCDE-341B83B21A76}" type="pres">
      <dgm:prSet presAssocID="{C81D495B-AB0B-4FFD-8EBB-2E15A8409BE6}" presName="bgRect" presStyleLbl="bgShp" presStyleIdx="1" presStyleCnt="5"/>
      <dgm:spPr/>
    </dgm:pt>
    <dgm:pt modelId="{C5A00422-665C-442B-A959-B72149BCBF59}" type="pres">
      <dgm:prSet presAssocID="{C81D495B-AB0B-4FFD-8EBB-2E15A8409BE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EF90C6B3-2BDD-4AEE-9D7F-397EF15A0858}" type="pres">
      <dgm:prSet presAssocID="{C81D495B-AB0B-4FFD-8EBB-2E15A8409BE6}" presName="spaceRect" presStyleCnt="0"/>
      <dgm:spPr/>
    </dgm:pt>
    <dgm:pt modelId="{A3B89861-15B4-4002-B40F-F65E7D8A9BAB}" type="pres">
      <dgm:prSet presAssocID="{C81D495B-AB0B-4FFD-8EBB-2E15A8409BE6}" presName="parTx" presStyleLbl="revTx" presStyleIdx="1" presStyleCnt="5">
        <dgm:presLayoutVars>
          <dgm:chMax val="0"/>
          <dgm:chPref val="0"/>
        </dgm:presLayoutVars>
      </dgm:prSet>
      <dgm:spPr/>
    </dgm:pt>
    <dgm:pt modelId="{20E35359-19E1-4DAA-8206-9675CB054784}" type="pres">
      <dgm:prSet presAssocID="{CFF2654A-3660-4A77-9494-A71085C31E6B}" presName="sibTrans" presStyleCnt="0"/>
      <dgm:spPr/>
    </dgm:pt>
    <dgm:pt modelId="{683727DF-10D1-47B1-8153-3E1C339ADD25}" type="pres">
      <dgm:prSet presAssocID="{5E3898EB-E399-40DD-9F41-BDD1BF4D712A}" presName="compNode" presStyleCnt="0"/>
      <dgm:spPr/>
    </dgm:pt>
    <dgm:pt modelId="{82B77FAC-109C-43D5-BCFF-8AD11EB7AEF0}" type="pres">
      <dgm:prSet presAssocID="{5E3898EB-E399-40DD-9F41-BDD1BF4D712A}" presName="bgRect" presStyleLbl="bgShp" presStyleIdx="2" presStyleCnt="5"/>
      <dgm:spPr/>
    </dgm:pt>
    <dgm:pt modelId="{74EFD7C6-7477-459E-AB4E-7A20D24DAB07}" type="pres">
      <dgm:prSet presAssocID="{5E3898EB-E399-40DD-9F41-BDD1BF4D71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8A919B-129F-4325-B572-6A01D8D81357}" type="pres">
      <dgm:prSet presAssocID="{5E3898EB-E399-40DD-9F41-BDD1BF4D712A}" presName="spaceRect" presStyleCnt="0"/>
      <dgm:spPr/>
    </dgm:pt>
    <dgm:pt modelId="{62024278-1E9A-4079-96B8-82BFA9FE6702}" type="pres">
      <dgm:prSet presAssocID="{5E3898EB-E399-40DD-9F41-BDD1BF4D712A}" presName="parTx" presStyleLbl="revTx" presStyleIdx="2" presStyleCnt="5">
        <dgm:presLayoutVars>
          <dgm:chMax val="0"/>
          <dgm:chPref val="0"/>
        </dgm:presLayoutVars>
      </dgm:prSet>
      <dgm:spPr/>
    </dgm:pt>
    <dgm:pt modelId="{7290CC17-A163-4B1B-9416-D37B745BF922}" type="pres">
      <dgm:prSet presAssocID="{BB711120-E017-4F32-B19A-9769071AA92C}" presName="sibTrans" presStyleCnt="0"/>
      <dgm:spPr/>
    </dgm:pt>
    <dgm:pt modelId="{E4359E85-AB3A-48A8-9C61-5041254BD07C}" type="pres">
      <dgm:prSet presAssocID="{E4E88A33-004F-4F72-B91C-6AE71F73015D}" presName="compNode" presStyleCnt="0"/>
      <dgm:spPr/>
    </dgm:pt>
    <dgm:pt modelId="{DD4E7A5B-188D-45C0-9B2F-46BCB1B07CCC}" type="pres">
      <dgm:prSet presAssocID="{E4E88A33-004F-4F72-B91C-6AE71F73015D}" presName="bgRect" presStyleLbl="bgShp" presStyleIdx="3" presStyleCnt="5"/>
      <dgm:spPr/>
    </dgm:pt>
    <dgm:pt modelId="{2DF375B2-5BF2-40D9-96CA-57D159FA18C9}" type="pres">
      <dgm:prSet presAssocID="{E4E88A33-004F-4F72-B91C-6AE71F7301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5985D4E-0719-4FE2-AA77-D023F73D2E7C}" type="pres">
      <dgm:prSet presAssocID="{E4E88A33-004F-4F72-B91C-6AE71F73015D}" presName="spaceRect" presStyleCnt="0"/>
      <dgm:spPr/>
    </dgm:pt>
    <dgm:pt modelId="{2AD2D698-6E39-4800-A359-562B5B4BB2A0}" type="pres">
      <dgm:prSet presAssocID="{E4E88A33-004F-4F72-B91C-6AE71F73015D}" presName="parTx" presStyleLbl="revTx" presStyleIdx="3" presStyleCnt="5">
        <dgm:presLayoutVars>
          <dgm:chMax val="0"/>
          <dgm:chPref val="0"/>
        </dgm:presLayoutVars>
      </dgm:prSet>
      <dgm:spPr/>
    </dgm:pt>
    <dgm:pt modelId="{3A2773A5-92A5-4AF1-B314-2A4DCBD5F6EE}" type="pres">
      <dgm:prSet presAssocID="{1479C3D1-7693-4608-82DD-BF504DA8336D}" presName="sibTrans" presStyleCnt="0"/>
      <dgm:spPr/>
    </dgm:pt>
    <dgm:pt modelId="{E69A0637-D448-4B45-834E-072E35402F7A}" type="pres">
      <dgm:prSet presAssocID="{F6267283-504B-44CB-A870-39D78DA9522B}" presName="compNode" presStyleCnt="0"/>
      <dgm:spPr/>
    </dgm:pt>
    <dgm:pt modelId="{1FC25876-08CA-4415-84F0-779FA45FFA7A}" type="pres">
      <dgm:prSet presAssocID="{F6267283-504B-44CB-A870-39D78DA9522B}" presName="bgRect" presStyleLbl="bgShp" presStyleIdx="4" presStyleCnt="5"/>
      <dgm:spPr/>
    </dgm:pt>
    <dgm:pt modelId="{880459B0-D638-418C-950B-B4E4561F6DB8}" type="pres">
      <dgm:prSet presAssocID="{F6267283-504B-44CB-A870-39D78DA9522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C6FA10-7560-49F1-8FCB-D9B479E12652}" type="pres">
      <dgm:prSet presAssocID="{F6267283-504B-44CB-A870-39D78DA9522B}" presName="spaceRect" presStyleCnt="0"/>
      <dgm:spPr/>
    </dgm:pt>
    <dgm:pt modelId="{DBDAA7A9-E78A-4D7F-9D0E-C1903A8BCF16}" type="pres">
      <dgm:prSet presAssocID="{F6267283-504B-44CB-A870-39D78DA9522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E9A320D-B4EC-476C-B741-94C840DB5402}" srcId="{261AA55A-A811-49F6-A288-CD171641F8B5}" destId="{E4E88A33-004F-4F72-B91C-6AE71F73015D}" srcOrd="3" destOrd="0" parTransId="{18FB22CA-6EEB-42B7-BD28-E5A668DA345B}" sibTransId="{1479C3D1-7693-4608-82DD-BF504DA8336D}"/>
    <dgm:cxn modelId="{FA26B810-4353-4B06-AC0D-905D31A88078}" type="presOf" srcId="{5E3898EB-E399-40DD-9F41-BDD1BF4D712A}" destId="{62024278-1E9A-4079-96B8-82BFA9FE6702}" srcOrd="0" destOrd="0" presId="urn:microsoft.com/office/officeart/2018/2/layout/IconVerticalSolidList"/>
    <dgm:cxn modelId="{B8AB5925-DAED-45BC-9AE4-1C4E0A0AD744}" type="presOf" srcId="{E4E88A33-004F-4F72-B91C-6AE71F73015D}" destId="{2AD2D698-6E39-4800-A359-562B5B4BB2A0}" srcOrd="0" destOrd="0" presId="urn:microsoft.com/office/officeart/2018/2/layout/IconVerticalSolidList"/>
    <dgm:cxn modelId="{16954F31-2E91-432D-94A6-0690DA630637}" srcId="{261AA55A-A811-49F6-A288-CD171641F8B5}" destId="{C81D495B-AB0B-4FFD-8EBB-2E15A8409BE6}" srcOrd="1" destOrd="0" parTransId="{96E3C973-522C-4D4A-BE29-878C92DE4631}" sibTransId="{CFF2654A-3660-4A77-9494-A71085C31E6B}"/>
    <dgm:cxn modelId="{3A24B239-5C57-47F0-9BDC-37748EDE73F8}" srcId="{261AA55A-A811-49F6-A288-CD171641F8B5}" destId="{F6267283-504B-44CB-A870-39D78DA9522B}" srcOrd="4" destOrd="0" parTransId="{F6B77799-AFC0-4361-A2B5-106B62AD6120}" sibTransId="{308717D3-759E-41A0-AFB3-BD1A59ED607E}"/>
    <dgm:cxn modelId="{C09FC053-1978-4A6F-A434-64F0925B5F8A}" type="presOf" srcId="{F6267283-504B-44CB-A870-39D78DA9522B}" destId="{DBDAA7A9-E78A-4D7F-9D0E-C1903A8BCF16}" srcOrd="0" destOrd="0" presId="urn:microsoft.com/office/officeart/2018/2/layout/IconVerticalSolidList"/>
    <dgm:cxn modelId="{F4B4B79E-1A4F-4E39-9423-64F44283841D}" srcId="{261AA55A-A811-49F6-A288-CD171641F8B5}" destId="{00CD60CB-68D9-43CC-87D8-25A74D22AFF0}" srcOrd="0" destOrd="0" parTransId="{137D8F64-05AA-4F9E-88AB-573569A6375C}" sibTransId="{972381D1-A1D6-4C27-BCF3-0BE5333CD3C8}"/>
    <dgm:cxn modelId="{FEA192D2-832B-4F4A-8786-07775E6E1168}" type="presOf" srcId="{C81D495B-AB0B-4FFD-8EBB-2E15A8409BE6}" destId="{A3B89861-15B4-4002-B40F-F65E7D8A9BAB}" srcOrd="0" destOrd="0" presId="urn:microsoft.com/office/officeart/2018/2/layout/IconVerticalSolidList"/>
    <dgm:cxn modelId="{CFF2EFD3-2366-471B-84BE-60D5BC3E6800}" srcId="{261AA55A-A811-49F6-A288-CD171641F8B5}" destId="{5E3898EB-E399-40DD-9F41-BDD1BF4D712A}" srcOrd="2" destOrd="0" parTransId="{8D9CB24D-778C-4007-A3DF-82CD5D8712FB}" sibTransId="{BB711120-E017-4F32-B19A-9769071AA92C}"/>
    <dgm:cxn modelId="{2E7960D4-4D98-44D2-8184-9690EEAE0686}" type="presOf" srcId="{00CD60CB-68D9-43CC-87D8-25A74D22AFF0}" destId="{DAAA4C6F-71AC-43F7-BAE6-F990A3E6CE77}" srcOrd="0" destOrd="0" presId="urn:microsoft.com/office/officeart/2018/2/layout/IconVerticalSolidList"/>
    <dgm:cxn modelId="{69EACDD6-6A0E-4837-8BBE-DA592F881F88}" type="presOf" srcId="{261AA55A-A811-49F6-A288-CD171641F8B5}" destId="{5279F774-9903-45F1-A9D4-188F39B172FE}" srcOrd="0" destOrd="0" presId="urn:microsoft.com/office/officeart/2018/2/layout/IconVerticalSolidList"/>
    <dgm:cxn modelId="{7B5D946F-1FE3-4FEA-99CE-FAB6C722F977}" type="presParOf" srcId="{5279F774-9903-45F1-A9D4-188F39B172FE}" destId="{EAF82206-5712-49B2-99A4-D650563971AE}" srcOrd="0" destOrd="0" presId="urn:microsoft.com/office/officeart/2018/2/layout/IconVerticalSolidList"/>
    <dgm:cxn modelId="{7F73D3F7-C0D4-4E1B-90A7-6EFF2D006ED6}" type="presParOf" srcId="{EAF82206-5712-49B2-99A4-D650563971AE}" destId="{552EFC64-6963-44CE-9676-6F53CA955009}" srcOrd="0" destOrd="0" presId="urn:microsoft.com/office/officeart/2018/2/layout/IconVerticalSolidList"/>
    <dgm:cxn modelId="{31EEF86A-FD00-4FC4-A2C8-FCCB4EF0F2AA}" type="presParOf" srcId="{EAF82206-5712-49B2-99A4-D650563971AE}" destId="{1079CE64-E3C8-4681-B0DD-1BB46CFE67A3}" srcOrd="1" destOrd="0" presId="urn:microsoft.com/office/officeart/2018/2/layout/IconVerticalSolidList"/>
    <dgm:cxn modelId="{4B11BB9A-26DB-413E-8BDC-3B8F65FC0829}" type="presParOf" srcId="{EAF82206-5712-49B2-99A4-D650563971AE}" destId="{9683D407-D0FE-4514-8D20-897D59FB06E0}" srcOrd="2" destOrd="0" presId="urn:microsoft.com/office/officeart/2018/2/layout/IconVerticalSolidList"/>
    <dgm:cxn modelId="{E79F438A-4D14-4F98-B2F4-35348A5B10DD}" type="presParOf" srcId="{EAF82206-5712-49B2-99A4-D650563971AE}" destId="{DAAA4C6F-71AC-43F7-BAE6-F990A3E6CE77}" srcOrd="3" destOrd="0" presId="urn:microsoft.com/office/officeart/2018/2/layout/IconVerticalSolidList"/>
    <dgm:cxn modelId="{5F8B4177-AD35-45CE-AEF9-1368FECF1D2F}" type="presParOf" srcId="{5279F774-9903-45F1-A9D4-188F39B172FE}" destId="{80056BFF-E6C8-44CE-A132-1BEF61FDC53B}" srcOrd="1" destOrd="0" presId="urn:microsoft.com/office/officeart/2018/2/layout/IconVerticalSolidList"/>
    <dgm:cxn modelId="{B5E19E95-8250-4410-9420-A9FD81D3DCA4}" type="presParOf" srcId="{5279F774-9903-45F1-A9D4-188F39B172FE}" destId="{988D9278-7855-40BB-A76A-ECEB311F2047}" srcOrd="2" destOrd="0" presId="urn:microsoft.com/office/officeart/2018/2/layout/IconVerticalSolidList"/>
    <dgm:cxn modelId="{3B262FAE-089C-49F9-8C69-1A276ECC061E}" type="presParOf" srcId="{988D9278-7855-40BB-A76A-ECEB311F2047}" destId="{A752A953-2383-4CE4-BCDE-341B83B21A76}" srcOrd="0" destOrd="0" presId="urn:microsoft.com/office/officeart/2018/2/layout/IconVerticalSolidList"/>
    <dgm:cxn modelId="{ECA97637-5448-4FD0-994F-94843AF0CCE4}" type="presParOf" srcId="{988D9278-7855-40BB-A76A-ECEB311F2047}" destId="{C5A00422-665C-442B-A959-B72149BCBF59}" srcOrd="1" destOrd="0" presId="urn:microsoft.com/office/officeart/2018/2/layout/IconVerticalSolidList"/>
    <dgm:cxn modelId="{420C8813-F02C-47DE-AB2B-162FC45E85F9}" type="presParOf" srcId="{988D9278-7855-40BB-A76A-ECEB311F2047}" destId="{EF90C6B3-2BDD-4AEE-9D7F-397EF15A0858}" srcOrd="2" destOrd="0" presId="urn:microsoft.com/office/officeart/2018/2/layout/IconVerticalSolidList"/>
    <dgm:cxn modelId="{76BD3CE5-6A05-4BBE-987B-D62CBB6D390F}" type="presParOf" srcId="{988D9278-7855-40BB-A76A-ECEB311F2047}" destId="{A3B89861-15B4-4002-B40F-F65E7D8A9BAB}" srcOrd="3" destOrd="0" presId="urn:microsoft.com/office/officeart/2018/2/layout/IconVerticalSolidList"/>
    <dgm:cxn modelId="{BE4A434C-7DCF-41B6-8B46-15E6623ABD49}" type="presParOf" srcId="{5279F774-9903-45F1-A9D4-188F39B172FE}" destId="{20E35359-19E1-4DAA-8206-9675CB054784}" srcOrd="3" destOrd="0" presId="urn:microsoft.com/office/officeart/2018/2/layout/IconVerticalSolidList"/>
    <dgm:cxn modelId="{CA2D23B6-788E-44DE-AB00-01840CA72977}" type="presParOf" srcId="{5279F774-9903-45F1-A9D4-188F39B172FE}" destId="{683727DF-10D1-47B1-8153-3E1C339ADD25}" srcOrd="4" destOrd="0" presId="urn:microsoft.com/office/officeart/2018/2/layout/IconVerticalSolidList"/>
    <dgm:cxn modelId="{221B65D2-64C3-480D-B499-79922A122572}" type="presParOf" srcId="{683727DF-10D1-47B1-8153-3E1C339ADD25}" destId="{82B77FAC-109C-43D5-BCFF-8AD11EB7AEF0}" srcOrd="0" destOrd="0" presId="urn:microsoft.com/office/officeart/2018/2/layout/IconVerticalSolidList"/>
    <dgm:cxn modelId="{7CFA1B95-9D72-44BA-B1FE-0AA6E5822324}" type="presParOf" srcId="{683727DF-10D1-47B1-8153-3E1C339ADD25}" destId="{74EFD7C6-7477-459E-AB4E-7A20D24DAB07}" srcOrd="1" destOrd="0" presId="urn:microsoft.com/office/officeart/2018/2/layout/IconVerticalSolidList"/>
    <dgm:cxn modelId="{D9B8AA69-F6AE-4EF0-91F0-B55AEA06A563}" type="presParOf" srcId="{683727DF-10D1-47B1-8153-3E1C339ADD25}" destId="{2E8A919B-129F-4325-B572-6A01D8D81357}" srcOrd="2" destOrd="0" presId="urn:microsoft.com/office/officeart/2018/2/layout/IconVerticalSolidList"/>
    <dgm:cxn modelId="{D93DE570-B7F8-4CFB-A89C-B715A7E91AF2}" type="presParOf" srcId="{683727DF-10D1-47B1-8153-3E1C339ADD25}" destId="{62024278-1E9A-4079-96B8-82BFA9FE6702}" srcOrd="3" destOrd="0" presId="urn:microsoft.com/office/officeart/2018/2/layout/IconVerticalSolidList"/>
    <dgm:cxn modelId="{FBC96CDC-1BD4-420A-8493-DBC5D2376D67}" type="presParOf" srcId="{5279F774-9903-45F1-A9D4-188F39B172FE}" destId="{7290CC17-A163-4B1B-9416-D37B745BF922}" srcOrd="5" destOrd="0" presId="urn:microsoft.com/office/officeart/2018/2/layout/IconVerticalSolidList"/>
    <dgm:cxn modelId="{2188683A-AED6-4928-9426-7FA3A5E96205}" type="presParOf" srcId="{5279F774-9903-45F1-A9D4-188F39B172FE}" destId="{E4359E85-AB3A-48A8-9C61-5041254BD07C}" srcOrd="6" destOrd="0" presId="urn:microsoft.com/office/officeart/2018/2/layout/IconVerticalSolidList"/>
    <dgm:cxn modelId="{5E66C487-8CCA-4F76-A1F8-F2FED118B849}" type="presParOf" srcId="{E4359E85-AB3A-48A8-9C61-5041254BD07C}" destId="{DD4E7A5B-188D-45C0-9B2F-46BCB1B07CCC}" srcOrd="0" destOrd="0" presId="urn:microsoft.com/office/officeart/2018/2/layout/IconVerticalSolidList"/>
    <dgm:cxn modelId="{0887EFF5-5F15-4D16-A566-1DCD7974363F}" type="presParOf" srcId="{E4359E85-AB3A-48A8-9C61-5041254BD07C}" destId="{2DF375B2-5BF2-40D9-96CA-57D159FA18C9}" srcOrd="1" destOrd="0" presId="urn:microsoft.com/office/officeart/2018/2/layout/IconVerticalSolidList"/>
    <dgm:cxn modelId="{2BC46320-477B-4978-BF85-1499AA37DA4A}" type="presParOf" srcId="{E4359E85-AB3A-48A8-9C61-5041254BD07C}" destId="{E5985D4E-0719-4FE2-AA77-D023F73D2E7C}" srcOrd="2" destOrd="0" presId="urn:microsoft.com/office/officeart/2018/2/layout/IconVerticalSolidList"/>
    <dgm:cxn modelId="{73E1F316-F575-4779-A671-E768554E8371}" type="presParOf" srcId="{E4359E85-AB3A-48A8-9C61-5041254BD07C}" destId="{2AD2D698-6E39-4800-A359-562B5B4BB2A0}" srcOrd="3" destOrd="0" presId="urn:microsoft.com/office/officeart/2018/2/layout/IconVerticalSolidList"/>
    <dgm:cxn modelId="{80FB9397-C03F-4FC1-84F9-05067E7F9CCD}" type="presParOf" srcId="{5279F774-9903-45F1-A9D4-188F39B172FE}" destId="{3A2773A5-92A5-4AF1-B314-2A4DCBD5F6EE}" srcOrd="7" destOrd="0" presId="urn:microsoft.com/office/officeart/2018/2/layout/IconVerticalSolidList"/>
    <dgm:cxn modelId="{D0227BD5-4D0D-46CF-A00C-3ED5C5225E1D}" type="presParOf" srcId="{5279F774-9903-45F1-A9D4-188F39B172FE}" destId="{E69A0637-D448-4B45-834E-072E35402F7A}" srcOrd="8" destOrd="0" presId="urn:microsoft.com/office/officeart/2018/2/layout/IconVerticalSolidList"/>
    <dgm:cxn modelId="{DC3B6E37-68E6-421C-95BB-90010E231BA1}" type="presParOf" srcId="{E69A0637-D448-4B45-834E-072E35402F7A}" destId="{1FC25876-08CA-4415-84F0-779FA45FFA7A}" srcOrd="0" destOrd="0" presId="urn:microsoft.com/office/officeart/2018/2/layout/IconVerticalSolidList"/>
    <dgm:cxn modelId="{C458F3D6-7A06-4554-9468-13EA80BC23E2}" type="presParOf" srcId="{E69A0637-D448-4B45-834E-072E35402F7A}" destId="{880459B0-D638-418C-950B-B4E4561F6DB8}" srcOrd="1" destOrd="0" presId="urn:microsoft.com/office/officeart/2018/2/layout/IconVerticalSolidList"/>
    <dgm:cxn modelId="{483DD13F-9CBB-458D-90EE-C717311D18A4}" type="presParOf" srcId="{E69A0637-D448-4B45-834E-072E35402F7A}" destId="{5BC6FA10-7560-49F1-8FCB-D9B479E12652}" srcOrd="2" destOrd="0" presId="urn:microsoft.com/office/officeart/2018/2/layout/IconVerticalSolidList"/>
    <dgm:cxn modelId="{15E17FFD-D6C4-4230-8840-CEB75DED5D28}" type="presParOf" srcId="{E69A0637-D448-4B45-834E-072E35402F7A}" destId="{DBDAA7A9-E78A-4D7F-9D0E-C1903A8BCF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6F167-64CC-4C43-8D47-7D8739956F61}">
      <dsp:nvSpPr>
        <dsp:cNvPr id="0" name=""/>
        <dsp:cNvSpPr/>
      </dsp:nvSpPr>
      <dsp:spPr>
        <a:xfrm>
          <a:off x="0" y="246197"/>
          <a:ext cx="62611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931" tIns="333248" rIns="48593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A. Introduction au projet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B. Objectif du projet</a:t>
          </a:r>
          <a:endParaRPr lang="en-US" sz="1600" kern="1200"/>
        </a:p>
      </dsp:txBody>
      <dsp:txXfrm>
        <a:off x="0" y="246197"/>
        <a:ext cx="6261100" cy="907200"/>
      </dsp:txXfrm>
    </dsp:sp>
    <dsp:sp modelId="{7A117692-18D6-4E25-BF07-F2E739B14A81}">
      <dsp:nvSpPr>
        <dsp:cNvPr id="0" name=""/>
        <dsp:cNvSpPr/>
      </dsp:nvSpPr>
      <dsp:spPr>
        <a:xfrm>
          <a:off x="313055" y="10037"/>
          <a:ext cx="4382770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I. Projet</a:t>
          </a:r>
          <a:endParaRPr lang="en-US" sz="1600" kern="1200"/>
        </a:p>
      </dsp:txBody>
      <dsp:txXfrm>
        <a:off x="336112" y="33094"/>
        <a:ext cx="4336656" cy="426206"/>
      </dsp:txXfrm>
    </dsp:sp>
    <dsp:sp modelId="{C26C4D6A-6521-4320-856C-4A03017A1657}">
      <dsp:nvSpPr>
        <dsp:cNvPr id="0" name=""/>
        <dsp:cNvSpPr/>
      </dsp:nvSpPr>
      <dsp:spPr>
        <a:xfrm>
          <a:off x="0" y="1475957"/>
          <a:ext cx="62611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385580"/>
              <a:satOff val="-238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931" tIns="333248" rIns="48593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A. Micro-ordinateur et capteurs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B. Schéma</a:t>
          </a:r>
          <a:endParaRPr lang="en-US" sz="1600" kern="1200"/>
        </a:p>
      </dsp:txBody>
      <dsp:txXfrm>
        <a:off x="0" y="1475957"/>
        <a:ext cx="6261100" cy="907200"/>
      </dsp:txXfrm>
    </dsp:sp>
    <dsp:sp modelId="{6B59953E-1D8D-4268-B91C-FF255CC24906}">
      <dsp:nvSpPr>
        <dsp:cNvPr id="0" name=""/>
        <dsp:cNvSpPr/>
      </dsp:nvSpPr>
      <dsp:spPr>
        <a:xfrm>
          <a:off x="313055" y="1239797"/>
          <a:ext cx="4382770" cy="472320"/>
        </a:xfrm>
        <a:prstGeom prst="roundRect">
          <a:avLst/>
        </a:prstGeom>
        <a:gradFill rotWithShape="0">
          <a:gsLst>
            <a:gs pos="0">
              <a:schemeClr val="accent2">
                <a:hueOff val="1385580"/>
                <a:satOff val="-238"/>
                <a:lumOff val="-245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385580"/>
                <a:satOff val="-238"/>
                <a:lumOff val="-245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385580"/>
                <a:satOff val="-238"/>
                <a:lumOff val="-245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II. IoT</a:t>
          </a:r>
          <a:endParaRPr lang="en-US" sz="1600" kern="1200"/>
        </a:p>
      </dsp:txBody>
      <dsp:txXfrm>
        <a:off x="336112" y="1262854"/>
        <a:ext cx="4336656" cy="426206"/>
      </dsp:txXfrm>
    </dsp:sp>
    <dsp:sp modelId="{8ABC7078-5D56-47CC-BB6A-A0BD372F22E4}">
      <dsp:nvSpPr>
        <dsp:cNvPr id="0" name=""/>
        <dsp:cNvSpPr/>
      </dsp:nvSpPr>
      <dsp:spPr>
        <a:xfrm>
          <a:off x="0" y="2705717"/>
          <a:ext cx="62611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771159"/>
              <a:satOff val="-47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931" tIns="333248" rIns="48593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A. Préparation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B. Mise en place</a:t>
          </a:r>
          <a:endParaRPr lang="en-US" sz="1600" kern="1200"/>
        </a:p>
      </dsp:txBody>
      <dsp:txXfrm>
        <a:off x="0" y="2705717"/>
        <a:ext cx="6261100" cy="907200"/>
      </dsp:txXfrm>
    </dsp:sp>
    <dsp:sp modelId="{F9400486-0378-4AE1-8481-FD9610FAC157}">
      <dsp:nvSpPr>
        <dsp:cNvPr id="0" name=""/>
        <dsp:cNvSpPr/>
      </dsp:nvSpPr>
      <dsp:spPr>
        <a:xfrm>
          <a:off x="313055" y="2469557"/>
          <a:ext cx="4382770" cy="472320"/>
        </a:xfrm>
        <a:prstGeom prst="roundRect">
          <a:avLst/>
        </a:prstGeom>
        <a:gradFill rotWithShape="0">
          <a:gsLst>
            <a:gs pos="0">
              <a:schemeClr val="accent2">
                <a:hueOff val="2771159"/>
                <a:satOff val="-477"/>
                <a:lumOff val="-49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771159"/>
                <a:satOff val="-477"/>
                <a:lumOff val="-49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771159"/>
                <a:satOff val="-477"/>
                <a:lumOff val="-49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III. Base de données</a:t>
          </a:r>
          <a:endParaRPr lang="en-US" sz="1600" kern="1200"/>
        </a:p>
      </dsp:txBody>
      <dsp:txXfrm>
        <a:off x="336112" y="2492614"/>
        <a:ext cx="4336656" cy="426206"/>
      </dsp:txXfrm>
    </dsp:sp>
    <dsp:sp modelId="{5D04D734-CB2F-4AF3-89F1-DDCD055CC6BE}">
      <dsp:nvSpPr>
        <dsp:cNvPr id="0" name=""/>
        <dsp:cNvSpPr/>
      </dsp:nvSpPr>
      <dsp:spPr>
        <a:xfrm>
          <a:off x="0" y="3935477"/>
          <a:ext cx="62611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156739"/>
              <a:satOff val="-715"/>
              <a:lumOff val="-7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931" tIns="333248" rIns="48593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A. Communication avec la BDD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/>
            <a:t>B. Simplicité</a:t>
          </a:r>
          <a:endParaRPr lang="en-US" sz="1600" kern="1200"/>
        </a:p>
      </dsp:txBody>
      <dsp:txXfrm>
        <a:off x="0" y="3935477"/>
        <a:ext cx="6261100" cy="907200"/>
      </dsp:txXfrm>
    </dsp:sp>
    <dsp:sp modelId="{6B5479DE-3F75-4878-9781-9EB23C6CC4CE}">
      <dsp:nvSpPr>
        <dsp:cNvPr id="0" name=""/>
        <dsp:cNvSpPr/>
      </dsp:nvSpPr>
      <dsp:spPr>
        <a:xfrm>
          <a:off x="313055" y="3699317"/>
          <a:ext cx="4382770" cy="472320"/>
        </a:xfrm>
        <a:prstGeom prst="roundRect">
          <a:avLst/>
        </a:prstGeom>
        <a:gradFill rotWithShape="0">
          <a:gsLst>
            <a:gs pos="0">
              <a:schemeClr val="accent2">
                <a:hueOff val="4156739"/>
                <a:satOff val="-715"/>
                <a:lumOff val="-735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4156739"/>
                <a:satOff val="-715"/>
                <a:lumOff val="-735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4156739"/>
                <a:satOff val="-715"/>
                <a:lumOff val="-735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IV. Interface client</a:t>
          </a:r>
          <a:endParaRPr lang="en-US" sz="1600" kern="1200" dirty="0"/>
        </a:p>
      </dsp:txBody>
      <dsp:txXfrm>
        <a:off x="336112" y="3722374"/>
        <a:ext cx="4336656" cy="426206"/>
      </dsp:txXfrm>
    </dsp:sp>
    <dsp:sp modelId="{EE6FD357-1A22-4EAD-9294-D43B3A8050C2}">
      <dsp:nvSpPr>
        <dsp:cNvPr id="0" name=""/>
        <dsp:cNvSpPr/>
      </dsp:nvSpPr>
      <dsp:spPr>
        <a:xfrm>
          <a:off x="0" y="5165237"/>
          <a:ext cx="62611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3BBD9E-53ED-42E7-8556-2AD44823C266}">
      <dsp:nvSpPr>
        <dsp:cNvPr id="0" name=""/>
        <dsp:cNvSpPr/>
      </dsp:nvSpPr>
      <dsp:spPr>
        <a:xfrm>
          <a:off x="313055" y="4929077"/>
          <a:ext cx="4382770" cy="4723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V. Démonstration</a:t>
          </a:r>
          <a:endParaRPr lang="en-US" sz="1600" kern="1200"/>
        </a:p>
      </dsp:txBody>
      <dsp:txXfrm>
        <a:off x="336112" y="4952134"/>
        <a:ext cx="433665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EFC64-6963-44CE-9676-6F53CA955009}">
      <dsp:nvSpPr>
        <dsp:cNvPr id="0" name=""/>
        <dsp:cNvSpPr/>
      </dsp:nvSpPr>
      <dsp:spPr>
        <a:xfrm>
          <a:off x="0" y="4358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9CE64-E3C8-4681-B0DD-1BB46CFE67A3}">
      <dsp:nvSpPr>
        <dsp:cNvPr id="0" name=""/>
        <dsp:cNvSpPr/>
      </dsp:nvSpPr>
      <dsp:spPr>
        <a:xfrm>
          <a:off x="280808" y="213224"/>
          <a:ext cx="510561" cy="510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A4C6F-71AC-43F7-BAE6-F990A3E6CE77}">
      <dsp:nvSpPr>
        <dsp:cNvPr id="0" name=""/>
        <dsp:cNvSpPr/>
      </dsp:nvSpPr>
      <dsp:spPr>
        <a:xfrm>
          <a:off x="1072178" y="4358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Fournir un objet connecté</a:t>
          </a:r>
          <a:endParaRPr lang="en-US" sz="1900" kern="1200"/>
        </a:p>
      </dsp:txBody>
      <dsp:txXfrm>
        <a:off x="1072178" y="4358"/>
        <a:ext cx="5188921" cy="928293"/>
      </dsp:txXfrm>
    </dsp:sp>
    <dsp:sp modelId="{A752A953-2383-4CE4-BCDE-341B83B21A76}">
      <dsp:nvSpPr>
        <dsp:cNvPr id="0" name=""/>
        <dsp:cNvSpPr/>
      </dsp:nvSpPr>
      <dsp:spPr>
        <a:xfrm>
          <a:off x="0" y="1164724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00422-665C-442B-A959-B72149BCBF59}">
      <dsp:nvSpPr>
        <dsp:cNvPr id="0" name=""/>
        <dsp:cNvSpPr/>
      </dsp:nvSpPr>
      <dsp:spPr>
        <a:xfrm>
          <a:off x="280808" y="1373590"/>
          <a:ext cx="510561" cy="510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89861-15B4-4002-B40F-F65E7D8A9BAB}">
      <dsp:nvSpPr>
        <dsp:cNvPr id="0" name=""/>
        <dsp:cNvSpPr/>
      </dsp:nvSpPr>
      <dsp:spPr>
        <a:xfrm>
          <a:off x="1072178" y="1164724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Capteur d’humidité, de luminosité et de température</a:t>
          </a:r>
          <a:endParaRPr lang="en-US" sz="1900" kern="1200"/>
        </a:p>
      </dsp:txBody>
      <dsp:txXfrm>
        <a:off x="1072178" y="1164724"/>
        <a:ext cx="5188921" cy="928293"/>
      </dsp:txXfrm>
    </dsp:sp>
    <dsp:sp modelId="{82B77FAC-109C-43D5-BCFF-8AD11EB7AEF0}">
      <dsp:nvSpPr>
        <dsp:cNvPr id="0" name=""/>
        <dsp:cNvSpPr/>
      </dsp:nvSpPr>
      <dsp:spPr>
        <a:xfrm>
          <a:off x="0" y="2325090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FD7C6-7477-459E-AB4E-7A20D24DAB07}">
      <dsp:nvSpPr>
        <dsp:cNvPr id="0" name=""/>
        <dsp:cNvSpPr/>
      </dsp:nvSpPr>
      <dsp:spPr>
        <a:xfrm>
          <a:off x="280808" y="2533956"/>
          <a:ext cx="510561" cy="510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24278-1E9A-4079-96B8-82BFA9FE6702}">
      <dsp:nvSpPr>
        <dsp:cNvPr id="0" name=""/>
        <dsp:cNvSpPr/>
      </dsp:nvSpPr>
      <dsp:spPr>
        <a:xfrm>
          <a:off x="1072178" y="2325090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Base de données</a:t>
          </a:r>
          <a:endParaRPr lang="en-US" sz="1900" kern="1200"/>
        </a:p>
      </dsp:txBody>
      <dsp:txXfrm>
        <a:off x="1072178" y="2325090"/>
        <a:ext cx="5188921" cy="928293"/>
      </dsp:txXfrm>
    </dsp:sp>
    <dsp:sp modelId="{DD4E7A5B-188D-45C0-9B2F-46BCB1B07CCC}">
      <dsp:nvSpPr>
        <dsp:cNvPr id="0" name=""/>
        <dsp:cNvSpPr/>
      </dsp:nvSpPr>
      <dsp:spPr>
        <a:xfrm>
          <a:off x="0" y="3485457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375B2-5BF2-40D9-96CA-57D159FA18C9}">
      <dsp:nvSpPr>
        <dsp:cNvPr id="0" name=""/>
        <dsp:cNvSpPr/>
      </dsp:nvSpPr>
      <dsp:spPr>
        <a:xfrm>
          <a:off x="280808" y="3694323"/>
          <a:ext cx="510561" cy="510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2D698-6E39-4800-A359-562B5B4BB2A0}">
      <dsp:nvSpPr>
        <dsp:cNvPr id="0" name=""/>
        <dsp:cNvSpPr/>
      </dsp:nvSpPr>
      <dsp:spPr>
        <a:xfrm>
          <a:off x="1072178" y="3485457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Interface client</a:t>
          </a:r>
          <a:endParaRPr lang="en-US" sz="1900" kern="1200"/>
        </a:p>
      </dsp:txBody>
      <dsp:txXfrm>
        <a:off x="1072178" y="3485457"/>
        <a:ext cx="5188921" cy="928293"/>
      </dsp:txXfrm>
    </dsp:sp>
    <dsp:sp modelId="{1FC25876-08CA-4415-84F0-779FA45FFA7A}">
      <dsp:nvSpPr>
        <dsp:cNvPr id="0" name=""/>
        <dsp:cNvSpPr/>
      </dsp:nvSpPr>
      <dsp:spPr>
        <a:xfrm>
          <a:off x="0" y="4645823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59B0-D638-418C-950B-B4E4561F6DB8}">
      <dsp:nvSpPr>
        <dsp:cNvPr id="0" name=""/>
        <dsp:cNvSpPr/>
      </dsp:nvSpPr>
      <dsp:spPr>
        <a:xfrm>
          <a:off x="280808" y="4854689"/>
          <a:ext cx="510561" cy="5105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AA7A9-E78A-4D7F-9D0E-C1903A8BCF16}">
      <dsp:nvSpPr>
        <dsp:cNvPr id="0" name=""/>
        <dsp:cNvSpPr/>
      </dsp:nvSpPr>
      <dsp:spPr>
        <a:xfrm>
          <a:off x="1072178" y="4645823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Pouvoir contrôler les conditions des plantes</a:t>
          </a:r>
          <a:endParaRPr lang="en-US" sz="1900" kern="1200"/>
        </a:p>
      </dsp:txBody>
      <dsp:txXfrm>
        <a:off x="1072178" y="4645823"/>
        <a:ext cx="5188921" cy="928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28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9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21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843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99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783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915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731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9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78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24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306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274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43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25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984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03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13127-981E-4148-A2EF-35947997E898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7FB35-02A1-418F-88D3-546F1C39E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462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3E64E-E565-4CCD-BFC3-E39D10915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Plante connectée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30AADD-ECDC-451F-AB61-3272775E3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806" y="5724339"/>
            <a:ext cx="3403193" cy="111768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Thomas Dumont	</a:t>
            </a:r>
          </a:p>
          <a:p>
            <a:r>
              <a:rPr lang="fr-FR" dirty="0"/>
              <a:t>Maxime Larrieu</a:t>
            </a:r>
          </a:p>
          <a:p>
            <a:r>
              <a:rPr lang="fr-FR" dirty="0" err="1"/>
              <a:t>Yeshwin</a:t>
            </a:r>
            <a:r>
              <a:rPr lang="fr-FR" dirty="0"/>
              <a:t> </a:t>
            </a:r>
            <a:r>
              <a:rPr lang="fr-FR" dirty="0" err="1"/>
              <a:t>Bangarigadu</a:t>
            </a:r>
            <a:endParaRPr lang="fr-FR" dirty="0"/>
          </a:p>
        </p:txBody>
      </p:sp>
      <p:sp>
        <p:nvSpPr>
          <p:cNvPr id="30" name="Sous-titre 2">
            <a:extLst>
              <a:ext uri="{FF2B5EF4-FFF2-40B4-BE49-F238E27FC236}">
                <a16:creationId xmlns:a16="http://schemas.microsoft.com/office/drawing/2014/main" id="{0F8AF0FC-262B-4FC5-9CF2-DCD71B8EDB98}"/>
              </a:ext>
            </a:extLst>
          </p:cNvPr>
          <p:cNvSpPr txBox="1">
            <a:spLocks/>
          </p:cNvSpPr>
          <p:nvPr/>
        </p:nvSpPr>
        <p:spPr>
          <a:xfrm>
            <a:off x="9525" y="6142183"/>
            <a:ext cx="5467350" cy="7093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B1A</a:t>
            </a:r>
          </a:p>
          <a:p>
            <a:pPr algn="l"/>
            <a:r>
              <a:rPr lang="fr-FR" dirty="0"/>
              <a:t>Promotion 2018 - 2019</a:t>
            </a:r>
          </a:p>
        </p:txBody>
      </p:sp>
    </p:spTree>
    <p:extLst>
      <p:ext uri="{BB962C8B-B14F-4D97-AF65-F5344CB8AC3E}">
        <p14:creationId xmlns:p14="http://schemas.microsoft.com/office/powerpoint/2010/main" val="212788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62B57-B218-4569-8BBE-2605D7FE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91" y="1052166"/>
            <a:ext cx="9613861" cy="996441"/>
          </a:xfrm>
        </p:spPr>
        <p:txBody>
          <a:bodyPr>
            <a:normAutofit fontScale="90000"/>
          </a:bodyPr>
          <a:lstStyle/>
          <a:p>
            <a:r>
              <a:rPr lang="fr-FR" sz="3500" dirty="0"/>
              <a:t>B. </a:t>
            </a:r>
            <a:r>
              <a:rPr lang="fr-FR" sz="3500" dirty="0">
                <a:solidFill>
                  <a:srgbClr val="FFFFFF"/>
                </a:solidFill>
              </a:rPr>
              <a:t>Interface client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6DCFC-D6F2-41EB-A1FE-BEF79254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/>
              <a:t>Sommaire</a:t>
            </a:r>
          </a:p>
        </p:txBody>
      </p:sp>
      <p:graphicFrame>
        <p:nvGraphicFramePr>
          <p:cNvPr id="164" name="Espace réservé du contenu 2">
            <a:extLst>
              <a:ext uri="{FF2B5EF4-FFF2-40B4-BE49-F238E27FC236}">
                <a16:creationId xmlns:a16="http://schemas.microsoft.com/office/drawing/2014/main" id="{000BF387-5750-4403-86CE-C4DBFA47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46273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11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6DCFC-D6F2-41EB-A1FE-BEF79254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21" y="450164"/>
            <a:ext cx="7461844" cy="986554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FFFFFF"/>
                </a:solidFill>
              </a:rPr>
              <a:t>I.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06DAD6-9D49-48E1-B22A-6D48D1E6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721" y="2955127"/>
            <a:ext cx="7461844" cy="3142077"/>
          </a:xfrm>
        </p:spPr>
        <p:txBody>
          <a:bodyPr>
            <a:normAutofit/>
          </a:bodyPr>
          <a:lstStyle/>
          <a:p>
            <a:r>
              <a:rPr lang="fr-FR" sz="1800" dirty="0" err="1"/>
              <a:t>Connected</a:t>
            </a:r>
            <a:r>
              <a:rPr lang="fr-FR" sz="1800" dirty="0"/>
              <a:t> </a:t>
            </a:r>
            <a:r>
              <a:rPr lang="fr-FR" sz="1800" dirty="0" err="1"/>
              <a:t>Flowers</a:t>
            </a: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Faire pousser des plantes sans connaissances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Objet connecté assistant l’utilisateur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Contient les spécifications de plantes</a:t>
            </a:r>
          </a:p>
          <a:p>
            <a:endParaRPr lang="fr-FR" sz="18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376CC51-15C5-4D01-B319-C61A25AA6B87}"/>
              </a:ext>
            </a:extLst>
          </p:cNvPr>
          <p:cNvSpPr txBox="1">
            <a:spLocks/>
          </p:cNvSpPr>
          <p:nvPr/>
        </p:nvSpPr>
        <p:spPr>
          <a:xfrm>
            <a:off x="832721" y="1392019"/>
            <a:ext cx="7461844" cy="58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FFFF"/>
                </a:solidFill>
              </a:rPr>
              <a:t>A. Introduction du projet</a:t>
            </a:r>
          </a:p>
        </p:txBody>
      </p:sp>
    </p:spTree>
    <p:extLst>
      <p:ext uri="{BB962C8B-B14F-4D97-AF65-F5344CB8AC3E}">
        <p14:creationId xmlns:p14="http://schemas.microsoft.com/office/powerpoint/2010/main" val="420948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6DCFC-D6F2-41EB-A1FE-BEF79254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fr-FR" sz="4400"/>
              <a:t>B. Objectif du projet</a:t>
            </a:r>
          </a:p>
        </p:txBody>
      </p:sp>
      <p:graphicFrame>
        <p:nvGraphicFramePr>
          <p:cNvPr id="66" name="Espace réservé du contenu 2">
            <a:extLst>
              <a:ext uri="{FF2B5EF4-FFF2-40B4-BE49-F238E27FC236}">
                <a16:creationId xmlns:a16="http://schemas.microsoft.com/office/drawing/2014/main" id="{D5FCEB41-B913-4E02-946F-5648059FD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306759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10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6DCFC-D6F2-41EB-A1FE-BEF79254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20" y="450164"/>
            <a:ext cx="7949735" cy="986554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rgbClr val="FFFFFF"/>
                </a:solidFill>
              </a:rPr>
              <a:t>II. IoT</a:t>
            </a:r>
          </a:p>
        </p:txBody>
      </p:sp>
      <p:pic>
        <p:nvPicPr>
          <p:cNvPr id="4" name="Espace réservé du contenu 3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2250DE1E-CF4B-40C7-8053-552BA7E15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" y="3013075"/>
            <a:ext cx="3598863" cy="3598863"/>
          </a:xfr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7376CC51-15C5-4D01-B319-C61A25AA6B87}"/>
              </a:ext>
            </a:extLst>
          </p:cNvPr>
          <p:cNvSpPr txBox="1">
            <a:spLocks/>
          </p:cNvSpPr>
          <p:nvPr/>
        </p:nvSpPr>
        <p:spPr>
          <a:xfrm>
            <a:off x="832721" y="1392019"/>
            <a:ext cx="7461844" cy="580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FFFF"/>
                </a:solidFill>
              </a:rPr>
              <a:t>A. Micro-ordinateur et capteurs</a:t>
            </a:r>
          </a:p>
        </p:txBody>
      </p:sp>
      <p:pic>
        <p:nvPicPr>
          <p:cNvPr id="1026" name="Picture 2" descr="Capteur d'humiditÃ© Gravity SEN0114">
            <a:extLst>
              <a:ext uri="{FF2B5EF4-FFF2-40B4-BE49-F238E27FC236}">
                <a16:creationId xmlns:a16="http://schemas.microsoft.com/office/drawing/2014/main" id="{D046F501-2223-4B83-B822-2141A06E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401" r="91057">
                        <a14:foregroundMark x1="8672" y1="67667" x2="8672" y2="67667"/>
                        <a14:foregroundMark x1="91057" y1="27667" x2="91057" y2="2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764" y="3383756"/>
            <a:ext cx="3514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dule Ã  thermistance CTN GT1147">
            <a:extLst>
              <a:ext uri="{FF2B5EF4-FFF2-40B4-BE49-F238E27FC236}">
                <a16:creationId xmlns:a16="http://schemas.microsoft.com/office/drawing/2014/main" id="{C7E8F0B4-3592-4AEB-96EA-E78661F54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76965" y1="29333" x2="76965" y2="29333"/>
                        <a14:backgroundMark x1="76965" y1="23000" x2="76965" y2="23000"/>
                        <a14:backgroundMark x1="73713" y1="37667" x2="73713" y2="37667"/>
                        <a14:backgroundMark x1="81030" y1="28333" x2="81030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794" y="3509549"/>
            <a:ext cx="3514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285783E-CC0C-4FA4-A2DC-52EC0FDC7E2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50" t="28089" r="31737" b="40451"/>
          <a:stretch/>
        </p:blipFill>
        <p:spPr>
          <a:xfrm>
            <a:off x="4002700" y="4155851"/>
            <a:ext cx="1836291" cy="14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9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6DCFC-D6F2-41EB-A1FE-BEF79254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B. Schéma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20" name="Espace réservé du contenu 19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22168383-61F1-4B4D-8895-C195D53FD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56" y="216536"/>
            <a:ext cx="9107362" cy="7024052"/>
          </a:xfrm>
        </p:spPr>
      </p:pic>
    </p:spTree>
    <p:extLst>
      <p:ext uri="{BB962C8B-B14F-4D97-AF65-F5344CB8AC3E}">
        <p14:creationId xmlns:p14="http://schemas.microsoft.com/office/powerpoint/2010/main" val="103454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56AEB7-2370-4F62-A03A-CDA341668C87}"/>
              </a:ext>
            </a:extLst>
          </p:cNvPr>
          <p:cNvSpPr/>
          <p:nvPr/>
        </p:nvSpPr>
        <p:spPr>
          <a:xfrm>
            <a:off x="4989323" y="4624726"/>
            <a:ext cx="50642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solidFill>
                  <a:srgbClr val="FFFFFF"/>
                </a:solidFill>
                <a:latin typeface="+mj-lt"/>
              </a:rPr>
              <a:t>II. </a:t>
            </a:r>
            <a:r>
              <a:rPr lang="fr-FR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 de données</a:t>
            </a:r>
            <a:endParaRPr 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49BB00-E37B-44C0-9122-8A570A2D7B65}"/>
              </a:ext>
            </a:extLst>
          </p:cNvPr>
          <p:cNvSpPr txBox="1"/>
          <p:nvPr/>
        </p:nvSpPr>
        <p:spPr>
          <a:xfrm>
            <a:off x="4989323" y="5279867"/>
            <a:ext cx="42554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fr-FR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Préparation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E7463C-6FB2-4B0A-813F-7448777B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76" y="100351"/>
            <a:ext cx="6394876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9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12B98-E2EE-4661-BD94-058F478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9" y="990622"/>
            <a:ext cx="9613863" cy="1080937"/>
          </a:xfrm>
        </p:spPr>
        <p:txBody>
          <a:bodyPr>
            <a:normAutofit/>
          </a:bodyPr>
          <a:lstStyle/>
          <a:p>
            <a:r>
              <a:rPr lang="fr-FR" sz="3500" dirty="0"/>
              <a:t>B. Mise en place</a:t>
            </a:r>
            <a:endParaRPr lang="en-US" sz="35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F47C01-C2FB-4F71-BFB4-E0BAD7070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3673" y="2324213"/>
            <a:ext cx="4472327" cy="693135"/>
          </a:xfrm>
        </p:spPr>
        <p:txBody>
          <a:bodyPr>
            <a:normAutofit/>
          </a:bodyPr>
          <a:lstStyle/>
          <a:p>
            <a:r>
              <a:rPr lang="fr-FR" dirty="0"/>
              <a:t>TABLES </a:t>
            </a:r>
            <a:r>
              <a:rPr lang="fr-FR" dirty="0" err="1"/>
              <a:t>rasplants</a:t>
            </a:r>
            <a:endParaRPr lang="en-US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26977BC-330E-4F90-8944-CE0CC32A45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8" y="3261055"/>
            <a:ext cx="5645059" cy="2691489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606CFD-0851-4EB7-817F-CBE536088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86247" y="2324743"/>
            <a:ext cx="4651484" cy="692076"/>
          </a:xfrm>
        </p:spPr>
        <p:txBody>
          <a:bodyPr>
            <a:normAutofit/>
          </a:bodyPr>
          <a:lstStyle/>
          <a:p>
            <a:r>
              <a:rPr lang="fr-FR" dirty="0"/>
              <a:t>TABLE </a:t>
            </a:r>
            <a:r>
              <a:rPr lang="fr-FR" dirty="0" err="1"/>
              <a:t>registeredplants</a:t>
            </a:r>
            <a:endParaRPr lang="en-US" dirty="0"/>
          </a:p>
        </p:txBody>
      </p:sp>
      <p:pic>
        <p:nvPicPr>
          <p:cNvPr id="10" name="Espace réservé du contenu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501D0F8-0B29-43C5-AB3D-E4E88427C3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99" y="3270002"/>
            <a:ext cx="5597936" cy="2673597"/>
          </a:xfrm>
        </p:spPr>
      </p:pic>
    </p:spTree>
    <p:extLst>
      <p:ext uri="{BB962C8B-B14F-4D97-AF65-F5344CB8AC3E}">
        <p14:creationId xmlns:p14="http://schemas.microsoft.com/office/powerpoint/2010/main" val="200029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F93BE068-EB49-4EE8-B342-7FF888A46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9">
            <a:extLst>
              <a:ext uri="{FF2B5EF4-FFF2-40B4-BE49-F238E27FC236}">
                <a16:creationId xmlns:a16="http://schemas.microsoft.com/office/drawing/2014/main" id="{C1B05C9B-60E1-40F3-BB02-7DAF0B1F0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Rectangle 11">
            <a:extLst>
              <a:ext uri="{FF2B5EF4-FFF2-40B4-BE49-F238E27FC236}">
                <a16:creationId xmlns:a16="http://schemas.microsoft.com/office/drawing/2014/main" id="{80C94170-18D0-486D-BF90-C5D8F2465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92F0C59B-04F6-4625-98E1-3A5809FD1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9402AA-75CA-4F08-8295-6EA821CF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099" y="4075689"/>
            <a:ext cx="8129353" cy="1311176"/>
          </a:xfrm>
        </p:spPr>
        <p:txBody>
          <a:bodyPr anchor="b">
            <a:normAutofit/>
          </a:bodyPr>
          <a:lstStyle/>
          <a:p>
            <a:pPr algn="r"/>
            <a:r>
              <a:rPr lang="fr-FR" sz="4800" dirty="0">
                <a:solidFill>
                  <a:srgbClr val="FFFFFF"/>
                </a:solidFill>
              </a:rPr>
              <a:t>IV. </a:t>
            </a:r>
            <a:r>
              <a:rPr lang="fr-FR" sz="4400" dirty="0">
                <a:solidFill>
                  <a:srgbClr val="FFFFFF"/>
                </a:solidFill>
              </a:rPr>
              <a:t>Interface</a:t>
            </a:r>
            <a:r>
              <a:rPr lang="fr-FR" sz="4800" dirty="0">
                <a:solidFill>
                  <a:srgbClr val="FFFFFF"/>
                </a:solidFill>
              </a:rPr>
              <a:t> client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E94F92A3-106C-4644-B506-76132863E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191468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39D9C4DB-091C-47D0-BDA8-3375FF99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1F387AC-978D-4AC8-9AF5-9703D8DDF523}"/>
              </a:ext>
            </a:extLst>
          </p:cNvPr>
          <p:cNvSpPr txBox="1"/>
          <p:nvPr/>
        </p:nvSpPr>
        <p:spPr>
          <a:xfrm>
            <a:off x="2558562" y="5483026"/>
            <a:ext cx="65531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/>
              <a:t>A. </a:t>
            </a:r>
            <a:r>
              <a:rPr lang="fr-FR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Communication</a:t>
            </a:r>
            <a:r>
              <a:rPr lang="fr-FR" sz="3500" dirty="0"/>
              <a:t> avec la BDD </a:t>
            </a:r>
            <a:endParaRPr lang="en-US" sz="3500" dirty="0"/>
          </a:p>
        </p:txBody>
      </p:sp>
      <p:pic>
        <p:nvPicPr>
          <p:cNvPr id="13" name="Image 12" descr="Une image contenant objet&#10;&#10;Description générée automatiquement">
            <a:extLst>
              <a:ext uri="{FF2B5EF4-FFF2-40B4-BE49-F238E27FC236}">
                <a16:creationId xmlns:a16="http://schemas.microsoft.com/office/drawing/2014/main" id="{7B664CBE-6CB4-4046-9573-F5D3A5CFC5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4" y="1171574"/>
            <a:ext cx="4417341" cy="228459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E97E8C6-45D2-43F8-A296-DA25CFA61E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1340961"/>
            <a:ext cx="2835801" cy="19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837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157</Words>
  <Application>Microsoft Office PowerPoint</Application>
  <PresentationFormat>Grand écran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Plante connectée</vt:lpstr>
      <vt:lpstr>Sommaire</vt:lpstr>
      <vt:lpstr>I. Projet</vt:lpstr>
      <vt:lpstr>B. Objectif du projet</vt:lpstr>
      <vt:lpstr>II. IoT</vt:lpstr>
      <vt:lpstr>B. Schéma</vt:lpstr>
      <vt:lpstr>Présentation PowerPoint</vt:lpstr>
      <vt:lpstr>B. Mise en place</vt:lpstr>
      <vt:lpstr>IV. Interface client</vt:lpstr>
      <vt:lpstr>B. Interface client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 connectée</dc:title>
  <dc:creator>Maxime Larrieu</dc:creator>
  <cp:lastModifiedBy>Maxime Larrieu</cp:lastModifiedBy>
  <cp:revision>1</cp:revision>
  <dcterms:created xsi:type="dcterms:W3CDTF">2019-06-11T21:29:46Z</dcterms:created>
  <dcterms:modified xsi:type="dcterms:W3CDTF">2019-06-11T21:42:16Z</dcterms:modified>
</cp:coreProperties>
</file>