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808525"/>
  <p:notesSz cx="6858000" cy="9144000"/>
  <p:defaultTextStyle>
    <a:defPPr>
      <a:defRPr lang="fr-FR"/>
    </a:defPPr>
    <a:lvl1pPr marL="0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164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327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491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8655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5819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2982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146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7310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2"/>
    <p:restoredTop sz="94721"/>
  </p:normalViewPr>
  <p:slideViewPr>
    <p:cSldViewPr>
      <p:cViewPr varScale="1">
        <p:scale>
          <a:sx n="21" d="100"/>
          <a:sy n="21" d="100"/>
        </p:scale>
        <p:origin x="3680" y="312"/>
      </p:cViewPr>
      <p:guideLst>
        <p:guide orient="horz" pos="13483"/>
        <p:guide pos="9526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fiche_I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2" y="38342888"/>
            <a:ext cx="30278387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1" hasCustomPrompt="1"/>
          </p:nvPr>
        </p:nvSpPr>
        <p:spPr>
          <a:xfrm>
            <a:off x="5328643" y="40198350"/>
            <a:ext cx="17713968" cy="26101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>
                <a:latin typeface="Arial Narrow" panose="020B0606020202030204" pitchFamily="34" charset="0"/>
              </a:defRPr>
            </a:lvl1pPr>
          </a:lstStyle>
          <a:p>
            <a:r>
              <a:rPr lang="fr-CH" dirty="0"/>
              <a:t>Emplacement des logos éventuels du projet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 hasCustomPrompt="1"/>
          </p:nvPr>
        </p:nvSpPr>
        <p:spPr>
          <a:xfrm rot="18541746">
            <a:off x="4037027" y="19429872"/>
            <a:ext cx="23582113" cy="1797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z="6600" dirty="0">
                <a:latin typeface="Arial Narrow" pitchFamily="34" charset="0"/>
              </a:rPr>
              <a:t>Police d’écriture à employer: </a:t>
            </a:r>
            <a:r>
              <a:rPr lang="fr-CH" sz="6600" dirty="0" err="1">
                <a:latin typeface="Arial Narrow" pitchFamily="34" charset="0"/>
              </a:rPr>
              <a:t>arial</a:t>
            </a:r>
            <a:r>
              <a:rPr lang="fr-CH" sz="6600" dirty="0">
                <a:latin typeface="Arial Narrow" pitchFamily="34" charset="0"/>
              </a:rPr>
              <a:t> </a:t>
            </a:r>
            <a:r>
              <a:rPr lang="fr-CH" sz="6600" dirty="0">
                <a:solidFill>
                  <a:srgbClr val="C00000"/>
                </a:solidFill>
                <a:latin typeface="Arial Narrow" pitchFamily="34" charset="0"/>
              </a:rPr>
              <a:t>uniquement</a:t>
            </a:r>
            <a:r>
              <a:rPr lang="fr-CH" sz="6600" dirty="0">
                <a:latin typeface="Arial Narrow" pitchFamily="34" charset="0"/>
              </a:rPr>
              <a:t> – taille et couleur libres</a:t>
            </a:r>
          </a:p>
        </p:txBody>
      </p:sp>
      <p:sp>
        <p:nvSpPr>
          <p:cNvPr id="19" name="Titre 1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du projet</a:t>
            </a:r>
            <a:endParaRPr lang="fr-CH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30278388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9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512888" y="9988550"/>
            <a:ext cx="27217687" cy="282511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3744000" y="5040000"/>
            <a:ext cx="24336000" cy="18612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fr-FR" dirty="0"/>
              <a:t>Titre du projet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2641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174327" rtl="0" eaLnBrk="1" latinLnBrk="0" hangingPunct="1">
        <a:spcBef>
          <a:spcPct val="0"/>
        </a:spcBef>
        <a:buNone/>
        <a:defRPr sz="11500" kern="1200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9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087164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8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174327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8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261491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7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348655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7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79400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6564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3728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0892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164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327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491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655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5819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2982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146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7310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PocketHepia</a:t>
            </a:r>
            <a:endParaRPr lang="fr-CH" dirty="0"/>
          </a:p>
        </p:txBody>
      </p:sp>
      <p:sp>
        <p:nvSpPr>
          <p:cNvPr id="17" name="Espace réservé du texte 17"/>
          <p:cNvSpPr txBox="1">
            <a:spLocks/>
          </p:cNvSpPr>
          <p:nvPr/>
        </p:nvSpPr>
        <p:spPr>
          <a:xfrm>
            <a:off x="9505107" y="3978326"/>
            <a:ext cx="2232248" cy="902271"/>
          </a:xfrm>
          <a:prstGeom prst="rect">
            <a:avLst/>
          </a:prstGeom>
        </p:spPr>
        <p:txBody>
          <a:bodyPr lIns="0"/>
          <a:lstStyle>
            <a:lvl1pPr marL="0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87164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74327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261491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348655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79400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66564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3728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0892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2018 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595761" y="36760966"/>
            <a:ext cx="25775693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Etudiant  : Maxime Alexandre Lovino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H" sz="2800" dirty="0"/>
              <a:t>Professeur   : Mickaël </a:t>
            </a:r>
            <a:r>
              <a:rPr lang="fr-CH" sz="2800" dirty="0" err="1"/>
              <a:t>Hoerdt</a:t>
            </a:r>
            <a:endParaRPr lang="fr-CH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96B1A-E7BE-4E47-8493-D8865F6241AB}"/>
              </a:ext>
            </a:extLst>
          </p:cNvPr>
          <p:cNvSpPr txBox="1"/>
          <p:nvPr/>
        </p:nvSpPr>
        <p:spPr>
          <a:xfrm>
            <a:off x="3743999" y="7889951"/>
            <a:ext cx="15884743" cy="1209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fr-FR" sz="6000" dirty="0" err="1">
                <a:latin typeface="Arial" panose="020B0604020202020204" pitchFamily="34" charset="0"/>
                <a:cs typeface="Arial" panose="020B0604020202020204" pitchFamily="34" charset="0"/>
              </a:rPr>
              <a:t>PocketHepia</a:t>
            </a:r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 est un projet de plateforme de carte d’étudiant NFC pour l’</a:t>
            </a:r>
            <a:r>
              <a:rPr lang="fr-FR" sz="6000" dirty="0" err="1">
                <a:latin typeface="Arial" panose="020B0604020202020204" pitchFamily="34" charset="0"/>
                <a:cs typeface="Arial" panose="020B0604020202020204" pitchFamily="34" charset="0"/>
              </a:rPr>
              <a:t>hepia</a:t>
            </a:r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. Cette carte d’étudiant aura deux fonctionnalités initialement : la gestion des accès aux salles de cours et les paiements entre élèves ou à la cafétéria.</a:t>
            </a:r>
          </a:p>
          <a:p>
            <a:pPr algn="just" hangingPunct="0"/>
            <a:endParaRPr lang="fr-FR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hangingPunct="0"/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Cette plateforme est accompagnée de deux clients, un client web et une application mobile, permettant aux étudiants d’avoir un accès en lecture à leurs dernières transactions ou leurs accès et aux administrateurs de gérer ces données.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A1B47-46BB-DB43-8279-E56D7253C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8" y="25379256"/>
            <a:ext cx="16197059" cy="100941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4EE2F3-4A28-C842-B544-54B7E02C3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112" y="7159063"/>
            <a:ext cx="6849980" cy="127414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8874DA-C47A-A945-800F-45FEB7311A4A}"/>
              </a:ext>
            </a:extLst>
          </p:cNvPr>
          <p:cNvSpPr txBox="1"/>
          <p:nvPr/>
        </p:nvSpPr>
        <p:spPr>
          <a:xfrm>
            <a:off x="18429358" y="24744516"/>
            <a:ext cx="9031734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L’application mobile native a été développée sur Android pour bénéficier de l’accès à la puce NFC et a été construite avec les toutes dernières librairies Android permettant de simplifier et optimiser le développement sur cette plateforme.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71FC8-76CA-AC4E-9CDC-60A609FE407F}"/>
              </a:ext>
            </a:extLst>
          </p:cNvPr>
          <p:cNvSpPr txBox="1"/>
          <p:nvPr/>
        </p:nvSpPr>
        <p:spPr>
          <a:xfrm>
            <a:off x="3743999" y="20933882"/>
            <a:ext cx="2371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/>
            <a:r>
              <a:rPr lang="fr-FR" sz="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projet est construit autour d’un environnement de développement MEAN, avec une base de données </a:t>
            </a:r>
            <a:r>
              <a:rPr lang="fr-FR" sz="6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fr-FR" sz="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 </a:t>
            </a:r>
            <a:r>
              <a:rPr lang="fr-FR" sz="6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fr-FR" sz="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Node.JS+Express</a:t>
            </a:r>
            <a:r>
              <a:rPr lang="fr-FR" sz="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un </a:t>
            </a:r>
            <a:r>
              <a:rPr lang="fr-FR" sz="6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fr-FR" sz="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fr-FR" sz="6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fr-FR" sz="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77175"/>
      </p:ext>
    </p:extLst>
  </p:cSld>
  <p:clrMapOvr>
    <a:masterClrMapping/>
  </p:clrMapOvr>
</p:sld>
</file>

<file path=ppt/theme/theme1.xml><?xml version="1.0" encoding="utf-8"?>
<a:theme xmlns:a="http://schemas.openxmlformats.org/drawingml/2006/main" name="ITI_Modèle_Affiche_A0_diplô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ITI_Modèle_Affiche_A0_diplôme</Template>
  <TotalTime>9427</TotalTime>
  <Words>99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Arial Narrow</vt:lpstr>
      <vt:lpstr>Calibri</vt:lpstr>
      <vt:lpstr>ITI_Modèle_Affiche_A0_diplôme</vt:lpstr>
      <vt:lpstr>PocketHepia</vt:lpstr>
    </vt:vector>
  </TitlesOfParts>
  <Company>HES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Fraternale Catherine</dc:creator>
  <cp:lastModifiedBy>Lovino Maxime Alexandre</cp:lastModifiedBy>
  <cp:revision>18</cp:revision>
  <dcterms:created xsi:type="dcterms:W3CDTF">2014-07-02T14:44:55Z</dcterms:created>
  <dcterms:modified xsi:type="dcterms:W3CDTF">2018-08-13T00:19:59Z</dcterms:modified>
</cp:coreProperties>
</file>