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216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C52A-D8D8-314A-B910-9E4D5BFF2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Festival </a:t>
            </a:r>
            <a:r>
              <a:rPr lang="fr-CH" dirty="0" err="1"/>
              <a:t>Search</a:t>
            </a:r>
            <a:r>
              <a:rPr lang="fr-CH" dirty="0"/>
              <a:t> 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F0C56-3BDF-C845-9973-B17570479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Thomas </a:t>
            </a:r>
            <a:r>
              <a:rPr lang="fr-CH" dirty="0" err="1"/>
              <a:t>Ibanez</a:t>
            </a:r>
            <a:r>
              <a:rPr lang="fr-CH" dirty="0"/>
              <a:t>, Maxime Lovino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3680-A25A-3943-9F2B-EF582E54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9859-59E9-FC42-998F-C1F30251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Centraliser les informations de différents services</a:t>
            </a:r>
          </a:p>
          <a:p>
            <a:r>
              <a:rPr lang="fr-CH" dirty="0"/>
              <a:t>Découvrir de nouveaux événements de manière interactive</a:t>
            </a:r>
          </a:p>
          <a:p>
            <a:r>
              <a:rPr lang="fr-CH" dirty="0"/>
              <a:t>Découvrir de nouveaux artistes</a:t>
            </a:r>
          </a:p>
          <a:p>
            <a:r>
              <a:rPr lang="fr-CH" dirty="0"/>
              <a:t>Recherche basée sur la localisation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9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5BA-4DFB-F047-B9D4-EFF1AB09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Contraintes</a:t>
            </a:r>
            <a:br>
              <a:rPr lang="fr-CH" dirty="0"/>
            </a:br>
            <a:r>
              <a:rPr lang="fr-CH" dirty="0"/>
              <a:t>&amp;</a:t>
            </a:r>
            <a:br>
              <a:rPr lang="fr-CH" dirty="0"/>
            </a:br>
            <a:r>
              <a:rPr lang="fr-CH" dirty="0"/>
              <a:t>Choix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CD0D-A414-9E4C-B8F2-43E1D3E88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r>
              <a:rPr lang="fr-CH" dirty="0"/>
              <a:t>Un serveur REST et un code client distincts</a:t>
            </a:r>
          </a:p>
          <a:p>
            <a:r>
              <a:rPr lang="fr-CH" dirty="0"/>
              <a:t>Utilisation des API de </a:t>
            </a:r>
            <a:r>
              <a:rPr lang="fr-CH" dirty="0" err="1"/>
              <a:t>Spotify</a:t>
            </a:r>
            <a:r>
              <a:rPr lang="fr-CH" dirty="0"/>
              <a:t> et </a:t>
            </a:r>
            <a:r>
              <a:rPr lang="fr-CH" dirty="0" err="1"/>
              <a:t>MusicBrainz</a:t>
            </a:r>
            <a:endParaRPr lang="fr-CH" dirty="0"/>
          </a:p>
          <a:p>
            <a:r>
              <a:rPr lang="fr-CH" dirty="0"/>
              <a:t>Utilisation au choix des API de </a:t>
            </a:r>
            <a:r>
              <a:rPr lang="fr-CH" dirty="0" err="1"/>
              <a:t>Eventful</a:t>
            </a:r>
            <a:r>
              <a:rPr lang="fr-CH" dirty="0"/>
              <a:t>, </a:t>
            </a:r>
            <a:r>
              <a:rPr lang="fr-CH" dirty="0" err="1"/>
              <a:t>JamBase</a:t>
            </a:r>
            <a:r>
              <a:rPr lang="fr-CH" dirty="0"/>
              <a:t> et </a:t>
            </a:r>
            <a:r>
              <a:rPr lang="fr-CH" dirty="0" err="1"/>
              <a:t>BandsInTown</a:t>
            </a:r>
            <a:endParaRPr lang="fr-CH" dirty="0"/>
          </a:p>
          <a:p>
            <a:r>
              <a:rPr lang="fr-CH" dirty="0"/>
              <a:t>Toutes les requêtes d’informations du client doivent être vers notre serveur REST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90772-08AF-7D44-8314-7A8D949A5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r>
              <a:rPr lang="fr-CH" dirty="0"/>
              <a:t>Serveur REST réalisé en </a:t>
            </a:r>
            <a:r>
              <a:rPr lang="fr-CH" dirty="0" err="1"/>
              <a:t>Node.JS</a:t>
            </a:r>
            <a:r>
              <a:rPr lang="fr-CH" dirty="0"/>
              <a:t>/Express</a:t>
            </a:r>
          </a:p>
          <a:p>
            <a:r>
              <a:rPr lang="fr-CH" dirty="0"/>
              <a:t>Base de données </a:t>
            </a:r>
            <a:r>
              <a:rPr lang="fr-CH" dirty="0" err="1"/>
              <a:t>MongoDB</a:t>
            </a:r>
            <a:r>
              <a:rPr lang="fr-CH" dirty="0"/>
              <a:t> pour la mise en cache</a:t>
            </a:r>
          </a:p>
          <a:p>
            <a:r>
              <a:rPr lang="fr-CH" dirty="0"/>
              <a:t>Code client avec serveur web </a:t>
            </a:r>
            <a:r>
              <a:rPr lang="fr-CH" dirty="0" err="1"/>
              <a:t>Node.JS</a:t>
            </a:r>
            <a:r>
              <a:rPr lang="fr-CH" dirty="0"/>
              <a:t>/Express et </a:t>
            </a:r>
            <a:r>
              <a:rPr lang="fr-CH" dirty="0" err="1"/>
              <a:t>templating</a:t>
            </a:r>
            <a:r>
              <a:rPr lang="fr-CH" dirty="0"/>
              <a:t> des pages avec </a:t>
            </a:r>
            <a:r>
              <a:rPr lang="fr-CH" dirty="0" err="1"/>
              <a:t>Pug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EF8-ADE0-844A-8A7F-EDFD7EA8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logicielle serveur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4B6-7359-E848-925D-41975F1A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dirty="0"/>
              <a:t>Division en deux groupes de routes</a:t>
            </a:r>
          </a:p>
          <a:p>
            <a:pPr lvl="1"/>
            <a:r>
              <a:rPr lang="fr-CH" dirty="0"/>
              <a:t>Artistes</a:t>
            </a:r>
          </a:p>
          <a:p>
            <a:pPr lvl="2"/>
            <a:r>
              <a:rPr lang="fr-CH" dirty="0"/>
              <a:t>Informations</a:t>
            </a:r>
          </a:p>
          <a:p>
            <a:pPr lvl="2"/>
            <a:r>
              <a:rPr lang="fr-CH" dirty="0"/>
              <a:t>Photo</a:t>
            </a:r>
          </a:p>
          <a:p>
            <a:pPr lvl="2"/>
            <a:r>
              <a:rPr lang="fr-CH" dirty="0"/>
              <a:t>Chanson</a:t>
            </a:r>
          </a:p>
          <a:p>
            <a:pPr lvl="1"/>
            <a:r>
              <a:rPr lang="fr-CH" dirty="0"/>
              <a:t>Evénements</a:t>
            </a:r>
          </a:p>
          <a:p>
            <a:pPr lvl="2"/>
            <a:r>
              <a:rPr lang="fr-CH" dirty="0"/>
              <a:t>Evénements autour d’une position (en cache ou pas)</a:t>
            </a:r>
          </a:p>
          <a:p>
            <a:pPr lvl="2"/>
            <a:r>
              <a:rPr lang="fr-CH" dirty="0"/>
              <a:t>Détails sur un événement</a:t>
            </a:r>
          </a:p>
          <a:p>
            <a:pPr lvl="2"/>
            <a:r>
              <a:rPr lang="fr-CH" dirty="0"/>
              <a:t>Chanson pour un événement</a:t>
            </a:r>
          </a:p>
          <a:p>
            <a:r>
              <a:rPr lang="fr-CH" dirty="0"/>
              <a:t>Deux contrôleurs principaux: un par groupe de routes et qui appellent les contrôleurs d’API</a:t>
            </a:r>
          </a:p>
          <a:p>
            <a:r>
              <a:rPr lang="fr-CH" dirty="0"/>
              <a:t>Un contrôleur par API qui fait des requêtes directement aux APIs</a:t>
            </a:r>
          </a:p>
        </p:txBody>
      </p:sp>
    </p:spTree>
    <p:extLst>
      <p:ext uri="{BB962C8B-B14F-4D97-AF65-F5344CB8AC3E}">
        <p14:creationId xmlns:p14="http://schemas.microsoft.com/office/powerpoint/2010/main" val="153496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5D0F97-9E12-B44F-878F-B9BF3E84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45"/>
            <a:ext cx="12192000" cy="64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7EF8-ADE0-844A-8A7F-EDFD7EA8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Architecture logicielle 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4B6-7359-E848-925D-41975F1A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dirty="0"/>
              <a:t>Deux pages</a:t>
            </a:r>
          </a:p>
          <a:p>
            <a:pPr lvl="1"/>
            <a:r>
              <a:rPr lang="fr-CH" dirty="0"/>
              <a:t>Page d’accueil avec événements autour de soi et champ de recherche de position</a:t>
            </a:r>
          </a:p>
          <a:p>
            <a:pPr lvl="1"/>
            <a:r>
              <a:rPr lang="fr-CH" dirty="0"/>
              <a:t>Page de détail d’un événement</a:t>
            </a:r>
          </a:p>
          <a:p>
            <a:r>
              <a:rPr lang="fr-CH" dirty="0"/>
              <a:t>Utilisation de l’API JavaScript Google </a:t>
            </a:r>
            <a:r>
              <a:rPr lang="fr-CH" dirty="0" err="1"/>
              <a:t>Maps</a:t>
            </a:r>
            <a:endParaRPr lang="fr-CH" dirty="0"/>
          </a:p>
          <a:p>
            <a:pPr lvl="1"/>
            <a:r>
              <a:rPr lang="fr-CH" dirty="0"/>
              <a:t>Utilisation de </a:t>
            </a:r>
            <a:r>
              <a:rPr lang="fr-CH" dirty="0" err="1"/>
              <a:t>MarkerClusterer</a:t>
            </a:r>
            <a:r>
              <a:rPr lang="fr-CH" dirty="0"/>
              <a:t> pour regrouper les marqueurs</a:t>
            </a:r>
          </a:p>
          <a:p>
            <a:pPr lvl="1"/>
            <a:r>
              <a:rPr lang="fr-CH" dirty="0"/>
              <a:t>Utilisation de </a:t>
            </a:r>
            <a:r>
              <a:rPr lang="fr-CH" dirty="0" err="1"/>
              <a:t>OverlappingMarkerSpiderfier</a:t>
            </a:r>
            <a:r>
              <a:rPr lang="fr-CH" dirty="0"/>
              <a:t> pour les marqueurs à un même lieu</a:t>
            </a:r>
          </a:p>
          <a:p>
            <a:r>
              <a:rPr lang="fr-CH" dirty="0"/>
              <a:t>Requête sur les données en cache et les données live</a:t>
            </a:r>
          </a:p>
          <a:p>
            <a:pPr lvl="1"/>
            <a:r>
              <a:rPr lang="fr-CH" dirty="0"/>
              <a:t>Données en cache arrivent rapidement pour l’affichage</a:t>
            </a:r>
          </a:p>
          <a:p>
            <a:pPr lvl="1"/>
            <a:r>
              <a:rPr lang="fr-CH" dirty="0"/>
              <a:t>Données live arrivent pour compléter</a:t>
            </a:r>
          </a:p>
        </p:txBody>
      </p:sp>
    </p:spTree>
    <p:extLst>
      <p:ext uri="{BB962C8B-B14F-4D97-AF65-F5344CB8AC3E}">
        <p14:creationId xmlns:p14="http://schemas.microsoft.com/office/powerpoint/2010/main" val="81659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5A34-3422-7149-A2E3-5F4C8378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93E0-E09E-9948-BF66-0EF3DFDBA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71B1-02AA-0B4F-83B9-70D4BF6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EA5F-2055-B24C-B32D-4793F1FC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Les données des différents services ne sont pas toujours complètes ni correctes</a:t>
            </a:r>
          </a:p>
          <a:p>
            <a:pPr lvl="1"/>
            <a:r>
              <a:rPr lang="fr-CH" dirty="0"/>
              <a:t>La position de certaines salles est totalement fausse par exemple</a:t>
            </a:r>
          </a:p>
          <a:p>
            <a:r>
              <a:rPr lang="fr-CH" dirty="0"/>
              <a:t>Petites difficultés pour utiliser </a:t>
            </a:r>
            <a:r>
              <a:rPr lang="fr-CH" dirty="0" err="1"/>
              <a:t>MarkerClusterer</a:t>
            </a:r>
            <a:r>
              <a:rPr lang="fr-CH" dirty="0"/>
              <a:t> avec </a:t>
            </a:r>
            <a:r>
              <a:rPr lang="fr-CH" dirty="0" err="1"/>
              <a:t>OverlappingMarkerSpiderfier</a:t>
            </a:r>
            <a:endParaRPr lang="fr-CH" dirty="0"/>
          </a:p>
          <a:p>
            <a:pPr lvl="1"/>
            <a:r>
              <a:rPr lang="fr-CH" dirty="0"/>
              <a:t>Manque de doc concernant l’utilisation simultanée des deux</a:t>
            </a:r>
          </a:p>
          <a:p>
            <a:r>
              <a:rPr lang="fr-CH" dirty="0"/>
              <a:t>Projet très intéressant et motivant</a:t>
            </a:r>
          </a:p>
          <a:p>
            <a:r>
              <a:rPr lang="fr-CH" dirty="0"/>
              <a:t>Découverte de </a:t>
            </a:r>
            <a:r>
              <a:rPr lang="fr-CH" dirty="0" err="1"/>
              <a:t>Node</a:t>
            </a:r>
            <a:r>
              <a:rPr lang="fr-CH" dirty="0"/>
              <a:t>, Express et </a:t>
            </a:r>
            <a:r>
              <a:rPr lang="fr-CH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06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50</TotalTime>
  <Words>282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Festival Search Engine</vt:lpstr>
      <vt:lpstr>Introduction</vt:lpstr>
      <vt:lpstr>Contraintes &amp; Choix</vt:lpstr>
      <vt:lpstr>Architecture logicielle serveur REST</vt:lpstr>
      <vt:lpstr>PowerPoint Presentation</vt:lpstr>
      <vt:lpstr>Architecture logicielle client</vt:lpstr>
      <vt:lpstr>Démonstration</vt:lpstr>
      <vt:lpstr>Conclusion</vt:lpstr>
    </vt:vector>
  </TitlesOfParts>
  <Company/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Search Engine</dc:title>
  <dc:creator>Maxime Lovino</dc:creator>
  <cp:lastModifiedBy>Maxime Lovino</cp:lastModifiedBy>
  <cp:revision>18</cp:revision>
  <dcterms:created xsi:type="dcterms:W3CDTF">2017-12-10T13:44:07Z</dcterms:created>
  <dcterms:modified xsi:type="dcterms:W3CDTF">2017-12-12T18:18:32Z</dcterms:modified>
</cp:coreProperties>
</file>