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/>
    <p:restoredTop sz="94660"/>
  </p:normalViewPr>
  <p:slideViewPr>
    <p:cSldViewPr snapToGrid="0" snapToObjects="1">
      <p:cViewPr varScale="1">
        <p:scale>
          <a:sx n="137" d="100"/>
          <a:sy n="137" d="100"/>
        </p:scale>
        <p:origin x="3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8/29/16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8/29/16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8/29/16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8/29/16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8/29/16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477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8/29/16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8/29/16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619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8/29/16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51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8/29/16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56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8/29/16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8/29/16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8/29/16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8/29/16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8/29/16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95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8/29/16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8/29/16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8/29/16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8/29/16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Running wasp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Thomas </a:t>
            </a:r>
            <a:r>
              <a:rPr lang="en-US" dirty="0" err="1" smtClean="0"/>
              <a:t>ibanez</a:t>
            </a:r>
            <a:r>
              <a:rPr lang="en-US" dirty="0" smtClean="0"/>
              <a:t>, Maxime Lovino, Vincent </a:t>
            </a:r>
            <a:r>
              <a:rPr lang="en-US" dirty="0" err="1" smtClean="0"/>
              <a:t>tournier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7021413" cy="3416300"/>
          </a:xfrm>
        </p:spPr>
        <p:txBody>
          <a:bodyPr anchor="ctr"/>
          <a:lstStyle/>
          <a:p>
            <a:r>
              <a:rPr lang="en-US" dirty="0" smtClean="0"/>
              <a:t>Tracking et </a:t>
            </a:r>
            <a:r>
              <a:rPr lang="en-US" dirty="0" err="1" smtClean="0"/>
              <a:t>analyse</a:t>
            </a:r>
            <a:r>
              <a:rPr lang="en-US" dirty="0" smtClean="0"/>
              <a:t> des </a:t>
            </a:r>
            <a:r>
              <a:rPr lang="en-US" dirty="0" err="1" smtClean="0"/>
              <a:t>données</a:t>
            </a:r>
            <a:r>
              <a:rPr lang="en-US" dirty="0" smtClean="0"/>
              <a:t> de course</a:t>
            </a:r>
          </a:p>
          <a:p>
            <a:r>
              <a:rPr lang="en-US" dirty="0" smtClean="0"/>
              <a:t>Envoi </a:t>
            </a:r>
            <a:r>
              <a:rPr lang="en-US" dirty="0" err="1" smtClean="0"/>
              <a:t>en</a:t>
            </a:r>
            <a:r>
              <a:rPr lang="en-US" dirty="0" smtClean="0"/>
              <a:t> 4G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wifi</a:t>
            </a:r>
            <a:r>
              <a:rPr lang="en-US" dirty="0" smtClean="0"/>
              <a:t> des </a:t>
            </a:r>
            <a:r>
              <a:rPr lang="en-US" dirty="0" err="1" smtClean="0"/>
              <a:t>données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un </a:t>
            </a:r>
            <a:r>
              <a:rPr lang="en-US" dirty="0" err="1" smtClean="0"/>
              <a:t>serveur</a:t>
            </a:r>
            <a:endParaRPr lang="en-US" dirty="0" smtClean="0"/>
          </a:p>
          <a:p>
            <a:r>
              <a:rPr lang="en-US" dirty="0" err="1" smtClean="0"/>
              <a:t>Serveur</a:t>
            </a:r>
            <a:r>
              <a:rPr lang="en-US" dirty="0" smtClean="0"/>
              <a:t> web sur Raspberry Pi</a:t>
            </a:r>
          </a:p>
          <a:p>
            <a:r>
              <a:rPr lang="en-US" dirty="0" smtClean="0"/>
              <a:t>Base de </a:t>
            </a:r>
            <a:r>
              <a:rPr lang="en-US" dirty="0" err="1" smtClean="0"/>
              <a:t>données</a:t>
            </a:r>
            <a:r>
              <a:rPr lang="en-US" dirty="0" smtClean="0"/>
              <a:t> </a:t>
            </a:r>
            <a:r>
              <a:rPr lang="en-US" dirty="0" err="1" smtClean="0"/>
              <a:t>mySQL</a:t>
            </a:r>
            <a:endParaRPr lang="en-US" dirty="0"/>
          </a:p>
          <a:p>
            <a:r>
              <a:rPr lang="en-US" dirty="0" smtClean="0"/>
              <a:t>Application </a:t>
            </a:r>
            <a:r>
              <a:rPr lang="en-US" dirty="0" err="1" smtClean="0"/>
              <a:t>cliente</a:t>
            </a:r>
            <a:r>
              <a:rPr lang="en-US" dirty="0" smtClean="0"/>
              <a:t> et </a:t>
            </a:r>
            <a:r>
              <a:rPr lang="en-US" dirty="0" err="1" smtClean="0"/>
              <a:t>serveur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implémenter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368" y="2655466"/>
            <a:ext cx="3210448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93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1ère </a:t>
            </a:r>
            <a:r>
              <a:rPr lang="en-US" dirty="0" err="1" smtClean="0"/>
              <a:t>semaine</a:t>
            </a:r>
            <a:r>
              <a:rPr lang="en-US" dirty="0" smtClean="0"/>
              <a:t> : Application </a:t>
            </a:r>
            <a:r>
              <a:rPr lang="en-US" dirty="0" err="1" smtClean="0"/>
              <a:t>serveur</a:t>
            </a:r>
            <a:r>
              <a:rPr lang="en-US" dirty="0" smtClean="0"/>
              <a:t> et interface web</a:t>
            </a:r>
          </a:p>
          <a:p>
            <a:r>
              <a:rPr lang="en-US" dirty="0" smtClean="0"/>
              <a:t>2ème </a:t>
            </a:r>
            <a:r>
              <a:rPr lang="en-US" dirty="0" err="1" smtClean="0"/>
              <a:t>semaine</a:t>
            </a:r>
            <a:r>
              <a:rPr lang="en-US" dirty="0" smtClean="0"/>
              <a:t> : Application </a:t>
            </a:r>
            <a:r>
              <a:rPr lang="en-US" dirty="0" err="1" smtClean="0"/>
              <a:t>waspmote</a:t>
            </a:r>
            <a:r>
              <a:rPr lang="en-US" dirty="0" smtClean="0"/>
              <a:t> après </a:t>
            </a:r>
            <a:r>
              <a:rPr lang="en-US" dirty="0" err="1" smtClean="0"/>
              <a:t>réception</a:t>
            </a:r>
            <a:r>
              <a:rPr lang="en-US" dirty="0" smtClean="0"/>
              <a:t> </a:t>
            </a:r>
            <a:r>
              <a:rPr lang="en-US" dirty="0" err="1" smtClean="0"/>
              <a:t>matériel</a:t>
            </a:r>
            <a:endParaRPr lang="en-US" dirty="0" smtClean="0"/>
          </a:p>
          <a:p>
            <a:r>
              <a:rPr lang="en-US" dirty="0" smtClean="0"/>
              <a:t>3ème </a:t>
            </a:r>
            <a:r>
              <a:rPr lang="en-US" dirty="0" err="1" smtClean="0"/>
              <a:t>semaine</a:t>
            </a:r>
            <a:r>
              <a:rPr lang="en-US" dirty="0" smtClean="0"/>
              <a:t> : Debug, tests et </a:t>
            </a:r>
            <a:r>
              <a:rPr lang="en-US" dirty="0" err="1" smtClean="0"/>
              <a:t>fonctionnalités</a:t>
            </a:r>
            <a:r>
              <a:rPr lang="en-US" dirty="0" smtClean="0"/>
              <a:t> </a:t>
            </a:r>
            <a:r>
              <a:rPr lang="en-US" dirty="0" err="1" smtClean="0"/>
              <a:t>supplémentaires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51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Fonctionnalités</a:t>
            </a:r>
            <a:r>
              <a:rPr lang="en-US" dirty="0" smtClean="0"/>
              <a:t> </a:t>
            </a:r>
            <a:r>
              <a:rPr lang="en-US" dirty="0" err="1" smtClean="0"/>
              <a:t>supplémentaires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Application Android pour </a:t>
            </a:r>
            <a:r>
              <a:rPr lang="en-US" dirty="0" err="1" smtClean="0"/>
              <a:t>visualiser</a:t>
            </a:r>
            <a:r>
              <a:rPr lang="en-US" dirty="0" smtClean="0"/>
              <a:t> les </a:t>
            </a:r>
            <a:r>
              <a:rPr lang="en-US" dirty="0" err="1" smtClean="0"/>
              <a:t>données</a:t>
            </a:r>
            <a:endParaRPr lang="en-US" dirty="0" smtClean="0"/>
          </a:p>
          <a:p>
            <a:r>
              <a:rPr lang="en-US" dirty="0" smtClean="0"/>
              <a:t>Multi-</a:t>
            </a:r>
            <a:r>
              <a:rPr lang="en-US" dirty="0" err="1" smtClean="0"/>
              <a:t>utilisateurs</a:t>
            </a:r>
            <a:endParaRPr lang="en-US" dirty="0" smtClean="0"/>
          </a:p>
          <a:p>
            <a:r>
              <a:rPr lang="en-US" dirty="0" smtClean="0"/>
              <a:t>Encryption des communications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496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222</TotalTime>
  <Words>81</Words>
  <Application>Microsoft Macintosh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Century Gothic</vt:lpstr>
      <vt:lpstr>Wingdings 3</vt:lpstr>
      <vt:lpstr>Arial</vt:lpstr>
      <vt:lpstr>Ion Boardroom</vt:lpstr>
      <vt:lpstr>Running wasp</vt:lpstr>
      <vt:lpstr>Concept</vt:lpstr>
      <vt:lpstr>Planning</vt:lpstr>
      <vt:lpstr>Fonctionnalités supplémentaires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Running wasp</dc:title>
  <dc:creator>Maxime Lovino</dc:creator>
  <cp:lastModifiedBy>Maxime Lovino</cp:lastModifiedBy>
  <cp:revision>9</cp:revision>
  <dcterms:created xsi:type="dcterms:W3CDTF">2016-08-29T08:05:10Z</dcterms:created>
  <dcterms:modified xsi:type="dcterms:W3CDTF">2016-08-29T11:48:19Z</dcterms:modified>
</cp:coreProperties>
</file>