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wasp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ibanez</a:t>
            </a:r>
            <a:r>
              <a:rPr lang="en-US" dirty="0" smtClean="0"/>
              <a:t>, Maxime Lovino, Vincent </a:t>
            </a:r>
            <a:r>
              <a:rPr lang="en-US" dirty="0" err="1" smtClean="0"/>
              <a:t>tournier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021413" cy="3416300"/>
          </a:xfrm>
        </p:spPr>
        <p:txBody>
          <a:bodyPr anchor="ctr"/>
          <a:lstStyle/>
          <a:p>
            <a:r>
              <a:rPr lang="en-US" dirty="0" smtClean="0"/>
              <a:t>Tracking et </a:t>
            </a:r>
            <a:r>
              <a:rPr lang="en-US" dirty="0" err="1" smtClean="0"/>
              <a:t>analyse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de course</a:t>
            </a:r>
          </a:p>
          <a:p>
            <a:r>
              <a:rPr lang="en-US" dirty="0" smtClean="0"/>
              <a:t>Envoi </a:t>
            </a:r>
            <a:r>
              <a:rPr lang="en-US" dirty="0" err="1" smtClean="0"/>
              <a:t>en</a:t>
            </a:r>
            <a:r>
              <a:rPr lang="en-US" dirty="0" smtClean="0"/>
              <a:t> 4G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endParaRPr lang="en-US" dirty="0" smtClean="0"/>
          </a:p>
          <a:p>
            <a:r>
              <a:rPr lang="en-US" dirty="0" err="1" smtClean="0"/>
              <a:t>Serveur</a:t>
            </a:r>
            <a:r>
              <a:rPr lang="en-US" dirty="0" smtClean="0"/>
              <a:t> web sur Raspberry Pi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> et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implémenter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68" y="2655466"/>
            <a:ext cx="321044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Matériel</a:t>
            </a:r>
            <a:r>
              <a:rPr lang="en-US" dirty="0" smtClean="0"/>
              <a:t> </a:t>
            </a:r>
            <a:r>
              <a:rPr lang="en-US" dirty="0" err="1" smtClean="0"/>
              <a:t>nécessaire</a:t>
            </a:r>
            <a:r>
              <a:rPr lang="en-US" dirty="0" smtClean="0"/>
              <a:t> sur </a:t>
            </a:r>
            <a:r>
              <a:rPr lang="en-US" dirty="0" err="1" smtClean="0"/>
              <a:t>waspmote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1x </a:t>
            </a:r>
            <a:r>
              <a:rPr lang="en-US" dirty="0" err="1" smtClean="0"/>
              <a:t>Waspmote</a:t>
            </a:r>
            <a:endParaRPr lang="en-US" dirty="0" smtClean="0"/>
          </a:p>
          <a:p>
            <a:r>
              <a:rPr lang="en-US" dirty="0" smtClean="0"/>
              <a:t>1x Battery pack USB</a:t>
            </a:r>
          </a:p>
          <a:p>
            <a:r>
              <a:rPr lang="en-US" dirty="0" smtClean="0"/>
              <a:t>1x Module GPRS/GPS</a:t>
            </a:r>
          </a:p>
          <a:p>
            <a:r>
              <a:rPr lang="en-US" dirty="0" smtClean="0"/>
              <a:t>1x Module Wi-Fi</a:t>
            </a:r>
          </a:p>
          <a:p>
            <a:r>
              <a:rPr lang="en-US" dirty="0" smtClean="0"/>
              <a:t>1x Carte Micro-SD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1ère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serveur</a:t>
            </a:r>
            <a:r>
              <a:rPr lang="en-US" dirty="0" smtClean="0"/>
              <a:t> et interface web</a:t>
            </a:r>
          </a:p>
          <a:p>
            <a:r>
              <a:rPr lang="en-US" dirty="0" smtClean="0"/>
              <a:t>2ème </a:t>
            </a:r>
            <a:r>
              <a:rPr lang="en-US" dirty="0" err="1" smtClean="0"/>
              <a:t>semaine</a:t>
            </a:r>
            <a:r>
              <a:rPr lang="en-US" dirty="0" smtClean="0"/>
              <a:t> : Application </a:t>
            </a:r>
            <a:r>
              <a:rPr lang="en-US" dirty="0" err="1" smtClean="0"/>
              <a:t>waspmote</a:t>
            </a:r>
            <a:r>
              <a:rPr lang="en-US" dirty="0" smtClean="0"/>
              <a:t> après </a:t>
            </a:r>
            <a:r>
              <a:rPr lang="en-US" dirty="0" err="1" smtClean="0"/>
              <a:t>réception</a:t>
            </a:r>
            <a:r>
              <a:rPr lang="en-US" dirty="0" smtClean="0"/>
              <a:t> </a:t>
            </a:r>
            <a:r>
              <a:rPr lang="en-US" dirty="0" err="1" smtClean="0"/>
              <a:t>matériel</a:t>
            </a:r>
            <a:endParaRPr lang="en-US" dirty="0" smtClean="0"/>
          </a:p>
          <a:p>
            <a:r>
              <a:rPr lang="en-US" dirty="0" smtClean="0"/>
              <a:t>3ème </a:t>
            </a:r>
            <a:r>
              <a:rPr lang="en-US" dirty="0" err="1" smtClean="0"/>
              <a:t>semaine</a:t>
            </a:r>
            <a:r>
              <a:rPr lang="en-US" dirty="0" smtClean="0"/>
              <a:t> : Debug, tests et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Application Android pour </a:t>
            </a:r>
            <a:r>
              <a:rPr lang="en-US" dirty="0" err="1" smtClean="0"/>
              <a:t>visualiser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utilisateurs</a:t>
            </a:r>
            <a:endParaRPr lang="en-US" dirty="0" smtClean="0"/>
          </a:p>
          <a:p>
            <a:r>
              <a:rPr lang="en-US" dirty="0" smtClean="0"/>
              <a:t>Encryption des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720</TotalTime>
  <Words>100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 Boardroom</vt:lpstr>
      <vt:lpstr>Running wasp</vt:lpstr>
      <vt:lpstr>Concept</vt:lpstr>
      <vt:lpstr>Matériel nécessaire sur waspmote</vt:lpstr>
      <vt:lpstr>Planning</vt:lpstr>
      <vt:lpstr>Fonctionnalités supplémentaires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wasp</dc:title>
  <dc:creator>Maxime Lovino</dc:creator>
  <cp:lastModifiedBy>Maxime Lovino</cp:lastModifiedBy>
  <cp:revision>13</cp:revision>
  <dcterms:created xsi:type="dcterms:W3CDTF">2016-08-29T08:05:10Z</dcterms:created>
  <dcterms:modified xsi:type="dcterms:W3CDTF">2016-08-29T20:06:33Z</dcterms:modified>
</cp:coreProperties>
</file>