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2270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F11C-C005-4380-8A3B-0572508F231D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ED8-BCAE-493C-BB9B-C3E3B5DBCC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F11C-C005-4380-8A3B-0572508F231D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ED8-BCAE-493C-BB9B-C3E3B5DBCC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F11C-C005-4380-8A3B-0572508F231D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ED8-BCAE-493C-BB9B-C3E3B5DBCC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F11C-C005-4380-8A3B-0572508F231D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ED8-BCAE-493C-BB9B-C3E3B5DBCC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F11C-C005-4380-8A3B-0572508F231D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ED8-BCAE-493C-BB9B-C3E3B5DBCC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F11C-C005-4380-8A3B-0572508F231D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ED8-BCAE-493C-BB9B-C3E3B5DBCC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F11C-C005-4380-8A3B-0572508F231D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ED8-BCAE-493C-BB9B-C3E3B5DBCC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F11C-C005-4380-8A3B-0572508F231D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ED8-BCAE-493C-BB9B-C3E3B5DBCC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F11C-C005-4380-8A3B-0572508F231D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ED8-BCAE-493C-BB9B-C3E3B5DBCC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F11C-C005-4380-8A3B-0572508F231D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ED8-BCAE-493C-BB9B-C3E3B5DBCC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F11C-C005-4380-8A3B-0572508F231D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DCED8-BCAE-493C-BB9B-C3E3B5DBCC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F11C-C005-4380-8A3B-0572508F231D}" type="datetimeFigureOut">
              <a:rPr lang="fr-FR" smtClean="0"/>
              <a:t>16/09/2017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CED8-BCAE-493C-BB9B-C3E3B5DBCC0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hutterstock_391657660.jpg"/>
          <p:cNvPicPr>
            <a:picLocks noChangeAspect="1"/>
          </p:cNvPicPr>
          <p:nvPr/>
        </p:nvPicPr>
        <p:blipFill>
          <a:blip r:embed="rId2" cstate="print"/>
          <a:srcRect l="7476" t="7476" r="7476" b="7476"/>
          <a:stretch>
            <a:fillRect/>
          </a:stretch>
        </p:blipFill>
        <p:spPr>
          <a:xfrm rot="21197354">
            <a:off x="2627784" y="1484784"/>
            <a:ext cx="3888432" cy="388843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 rot="21413334">
            <a:off x="3231135" y="3123787"/>
            <a:ext cx="2952328" cy="172819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456528"/>
              </a:avLst>
            </a:prstTxWarp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erlin Sans FB" pitchFamily="34" charset="0"/>
              </a:rPr>
              <a:t>Adopte ma tomate</a:t>
            </a:r>
            <a:endParaRPr lang="fr-FR" sz="3200" dirty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348717" y="1772816"/>
            <a:ext cx="4248472" cy="3165003"/>
            <a:chOff x="2348717" y="1772816"/>
            <a:chExt cx="4248472" cy="3165003"/>
          </a:xfrm>
        </p:grpSpPr>
        <p:pic>
          <p:nvPicPr>
            <p:cNvPr id="4" name="Espace réservé du contenu 3" descr="shutterstock_534158500.jpg"/>
            <p:cNvPicPr>
              <a:picLocks noChangeAspect="1"/>
            </p:cNvPicPr>
            <p:nvPr/>
          </p:nvPicPr>
          <p:blipFill>
            <a:blip r:embed="rId2" cstate="print"/>
            <a:srcRect l="15910" t="14319" r="15677" b="14086"/>
            <a:stretch>
              <a:fillRect/>
            </a:stretch>
          </p:blipFill>
          <p:spPr>
            <a:xfrm>
              <a:off x="2555776" y="1772816"/>
              <a:ext cx="3024336" cy="3165003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2348717" y="3429000"/>
              <a:ext cx="42484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3200" dirty="0" smtClean="0">
                  <a:solidFill>
                    <a:srgbClr val="990000"/>
                  </a:solidFill>
                  <a:latin typeface="Berlin Sans FB" pitchFamily="34" charset="0"/>
                </a:rPr>
                <a:t>Adopte ma tomate</a:t>
              </a:r>
              <a:endParaRPr lang="fr-FR" sz="3200" dirty="0">
                <a:solidFill>
                  <a:srgbClr val="990000"/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shutterstock_5341585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5910" t="14319" r="15677" b="14086"/>
          <a:stretch>
            <a:fillRect/>
          </a:stretch>
        </p:blipFill>
        <p:spPr>
          <a:xfrm>
            <a:off x="899592" y="4174198"/>
            <a:ext cx="1008112" cy="1055001"/>
          </a:xfrm>
        </p:spPr>
      </p:pic>
      <p:sp>
        <p:nvSpPr>
          <p:cNvPr id="5" name="ZoneTexte 4"/>
          <p:cNvSpPr txBox="1"/>
          <p:nvPr/>
        </p:nvSpPr>
        <p:spPr>
          <a:xfrm>
            <a:off x="1979712" y="4293096"/>
            <a:ext cx="5904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990000"/>
                </a:solidFill>
                <a:latin typeface="Berlin Sans FB" pitchFamily="34" charset="0"/>
              </a:rPr>
              <a:t>Adopte ma tomate</a:t>
            </a:r>
            <a:endParaRPr lang="fr-FR" sz="4400" dirty="0">
              <a:solidFill>
                <a:srgbClr val="990000"/>
              </a:solidFill>
              <a:latin typeface="Berlin Sans FB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15616" y="270892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 Light" pitchFamily="34" charset="0"/>
                <a:cs typeface="Calibri Light" pitchFamily="34" charset="0"/>
              </a:rPr>
              <a:t>Police Titre : Berlin Sans FB</a:t>
            </a:r>
          </a:p>
          <a:p>
            <a:r>
              <a:rPr lang="fr-FR" dirty="0" smtClean="0">
                <a:latin typeface="Calibri Light" pitchFamily="34" charset="0"/>
                <a:cs typeface="Calibri Light" pitchFamily="34" charset="0"/>
              </a:rPr>
              <a:t>Police texte : Calibri Light</a:t>
            </a:r>
          </a:p>
        </p:txBody>
      </p:sp>
      <p:pic>
        <p:nvPicPr>
          <p:cNvPr id="7" name="Imag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548680"/>
            <a:ext cx="423037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hutterstock_391657660.jpg"/>
          <p:cNvPicPr>
            <a:picLocks noChangeAspect="1"/>
          </p:cNvPicPr>
          <p:nvPr/>
        </p:nvPicPr>
        <p:blipFill>
          <a:blip r:embed="rId2" cstate="print"/>
          <a:srcRect l="7476" t="7476" r="7476" b="7476"/>
          <a:stretch>
            <a:fillRect/>
          </a:stretch>
        </p:blipFill>
        <p:spPr>
          <a:xfrm>
            <a:off x="2627784" y="1484784"/>
            <a:ext cx="3888432" cy="388843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 rot="20832982">
            <a:off x="2860768" y="3294672"/>
            <a:ext cx="385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erlin Sans FB" pitchFamily="34" charset="0"/>
              </a:rPr>
              <a:t>Adopte ma tomate</a:t>
            </a:r>
            <a:endParaRPr lang="fr-FR" sz="3200" dirty="0">
              <a:solidFill>
                <a:schemeClr val="bg1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hutterstock_391657660.jpg"/>
          <p:cNvPicPr>
            <a:picLocks noChangeAspect="1"/>
          </p:cNvPicPr>
          <p:nvPr/>
        </p:nvPicPr>
        <p:blipFill>
          <a:blip r:embed="rId2" cstate="print"/>
          <a:srcRect l="7476" t="7476" r="7476" b="7476"/>
          <a:stretch>
            <a:fillRect/>
          </a:stretch>
        </p:blipFill>
        <p:spPr>
          <a:xfrm>
            <a:off x="2627784" y="1484784"/>
            <a:ext cx="3888432" cy="388843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 rot="20832982">
            <a:off x="2716752" y="3294672"/>
            <a:ext cx="385173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fr-FR" sz="3200" b="1" dirty="0" smtClean="0">
                <a:ln/>
                <a:solidFill>
                  <a:schemeClr val="accent3"/>
                </a:solidFill>
                <a:latin typeface="Berlin Sans FB" pitchFamily="34" charset="0"/>
              </a:rPr>
              <a:t>Adopte ma tomate</a:t>
            </a:r>
            <a:endParaRPr lang="fr-FR" sz="3200" b="1" dirty="0">
              <a:ln/>
              <a:solidFill>
                <a:schemeClr val="accent3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hutterstock_391657660.jpg"/>
          <p:cNvPicPr>
            <a:picLocks noChangeAspect="1"/>
          </p:cNvPicPr>
          <p:nvPr/>
        </p:nvPicPr>
        <p:blipFill>
          <a:blip r:embed="rId2" cstate="print"/>
          <a:srcRect l="7476" t="16926" r="7476" b="23226"/>
          <a:stretch>
            <a:fillRect/>
          </a:stretch>
        </p:blipFill>
        <p:spPr>
          <a:xfrm>
            <a:off x="2627784" y="1916832"/>
            <a:ext cx="3888432" cy="273630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 rot="20832982">
            <a:off x="2716752" y="3294672"/>
            <a:ext cx="385173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fr-FR" sz="3200" b="1" dirty="0" smtClean="0">
                <a:ln/>
                <a:solidFill>
                  <a:schemeClr val="accent3"/>
                </a:solidFill>
                <a:latin typeface="Berlin Sans FB" pitchFamily="34" charset="0"/>
              </a:rPr>
              <a:t>Adopte ma tomate</a:t>
            </a:r>
            <a:endParaRPr lang="fr-FR" sz="3200" b="1" dirty="0">
              <a:ln/>
              <a:solidFill>
                <a:schemeClr val="accent3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hutterstock_391657660.jpg"/>
          <p:cNvPicPr>
            <a:picLocks noChangeAspect="1"/>
          </p:cNvPicPr>
          <p:nvPr/>
        </p:nvPicPr>
        <p:blipFill>
          <a:blip r:embed="rId2" cstate="print"/>
          <a:srcRect l="23226" t="16926" r="21651" b="23226"/>
          <a:stretch>
            <a:fillRect/>
          </a:stretch>
        </p:blipFill>
        <p:spPr>
          <a:xfrm>
            <a:off x="3347864" y="1916832"/>
            <a:ext cx="2520280" cy="273630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 rot="20832982">
            <a:off x="2860766" y="3343833"/>
            <a:ext cx="385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92D050"/>
                </a:solidFill>
                <a:latin typeface="Berlin Sans FB" pitchFamily="34" charset="0"/>
              </a:rPr>
              <a:t>Adopte ma tomate</a:t>
            </a:r>
            <a:endParaRPr lang="fr-FR" sz="3200" dirty="0">
              <a:solidFill>
                <a:srgbClr val="92D05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Office PowerPoint</Application>
  <PresentationFormat>Affichage à l'écran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CELINE</dc:creator>
  <cp:lastModifiedBy>CELINE</cp:lastModifiedBy>
  <cp:revision>4</cp:revision>
  <dcterms:created xsi:type="dcterms:W3CDTF">2017-09-16T13:25:14Z</dcterms:created>
  <dcterms:modified xsi:type="dcterms:W3CDTF">2017-09-16T14:14:13Z</dcterms:modified>
</cp:coreProperties>
</file>