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40" d="100"/>
          <a:sy n="140" d="100"/>
        </p:scale>
        <p:origin x="24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4879D-D66D-4602-9ED5-CB6C6E930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857A39-6754-48F4-A142-B2C9E726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90B5E-4637-406B-A551-97B521A4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1DCBC-157E-47D0-89E8-DEB1E5BF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4E9FA-37A9-4CCA-96D3-E31E276A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9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04396-8BFF-476E-8DAD-76097002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EACEF-69AA-481E-AC5A-2AFC8A0F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9F030-C624-4BE0-A173-72A9F99C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05890-AFEB-4E50-A3AC-59337D88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6DC0D4-2C0B-4F9D-B9D9-D2D42F06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4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A899C1-4EDB-4963-A293-5D2489D27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8706EB-C9C5-4963-97A1-E94956401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8CF47-6859-44E4-9119-2F02025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364D3-D2F6-48B4-BCA6-FA89CF51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5EAA1-854D-4572-A68F-8F4542BC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4BF31-4A0F-4583-86B2-57AA6D28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1A4F0-3E0E-4F1F-AEBF-EED470DE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47672-AF9F-4A3C-BA4B-72C33014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1E5F2-A53C-4C38-B2F8-A00FE9C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E3B16-46A9-43F7-8A17-9A1714C9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7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94B6C-11B5-4952-A072-32819BC3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BFC40-8E64-4B62-B0FB-61A86029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51AA1-53D1-4277-8A6A-4CF2FE2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49107-B3DD-4916-8395-91E2A7C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A5B29-F6ED-4F9D-A6EE-0F52EBE5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7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0B9EE-61A3-4B8F-80DF-9CD8ED78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D4AA1-14B3-479D-9253-D534EAE9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D8E7B7-ADF1-4BC9-83CD-A3E5E576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F9E534-7939-4BFE-9274-C21956BA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81BD4-D99D-4B19-B275-50028259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2ED847-2CCC-4C41-BAA3-D3997B53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6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2E448-5269-4C8E-A14A-4F456495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1F898-21B1-4B19-8017-15095C0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8EDB4B-BC60-4B5F-A47F-59320760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01DA0C-5780-48AB-B9C8-4316A1F4D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BC96B0-D250-4B1D-81EB-350E0009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6F2F50-51DE-4E3D-BCEB-6CA9B875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FF8D97-38D5-4D2C-8FC8-472AB0E1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CCE83E-251D-4862-B71C-F2F501B0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A4E45-41FA-4FD7-9E5E-F8D7FF8C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4232E4-A1D9-4905-9E51-C6D1530E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0FB544-A3AE-4EC1-B94C-26894AA5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337E8F-A3E2-4CB1-A719-926B6D66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9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16E82A-97F8-4CD9-AFA0-536890A7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36940A-73DD-4127-BE22-F1BDD68D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9AF136-B6B0-4EE3-9BD0-AE738094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8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C7974-BB7B-4725-9EA5-3E4F2F38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2CC1D-2AF7-4E78-96E6-FCF938D6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3C6702-76FF-43D2-97E4-7E98A6462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C83BF-B6ED-41CB-9444-40DB4282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8C6CA-ABCA-493B-8240-8122C96E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3F6B89-48FD-48F8-8C92-64E1EB67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18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D1723-7265-421B-A368-BBF8A5D8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3F60C9-FB8F-4B63-A0B4-D60C8EDBB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A0A99B-56C4-437F-AB60-AD4E303E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0C105-578D-462E-BD4B-DF70E1DF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B3F163-AEEC-4D12-865F-7A09420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84671D-9D35-4E08-BCEE-477FDD8B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9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C48EF3-E2F6-43EE-9BCB-E089FFCB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D52E52-5781-479B-9CCA-949790A3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225737-72D3-4F4A-94E4-21B77238E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474A-FAF2-4738-A29C-885FE2E0478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10826-3105-4564-8721-1A04F8140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28965-56E8-49F8-BAE3-BC9F9CF1A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8287-EAF6-4505-A0B9-7A7F36724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24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toscrape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github.com/maximesoydas/scrap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toscrap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4559A-A865-4C8B-8B92-E3DAE6D32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fr-FR" b="1" u="sng" dirty="0"/>
            </a:br>
            <a:br>
              <a:rPr lang="fr-FR" b="1" u="sng" dirty="0"/>
            </a:br>
            <a:br>
              <a:rPr lang="fr-FR" b="1" u="sng" dirty="0"/>
            </a:br>
            <a:r>
              <a:rPr lang="fr-FR" b="1" u="sng" dirty="0"/>
              <a:t>Scraping Project</a:t>
            </a:r>
            <a:br>
              <a:rPr lang="fr-FR" b="1" u="sng" dirty="0"/>
            </a:br>
            <a:br>
              <a:rPr lang="fr-FR" dirty="0"/>
            </a:br>
            <a:br>
              <a:rPr lang="fr-FR" sz="1800" b="1" i="0" dirty="0">
                <a:effectLst/>
                <a:latin typeface="Montserrat"/>
              </a:rPr>
            </a:br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2F8363-BD27-4325-9A13-438B0E8DC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URL : </a:t>
            </a:r>
            <a:r>
              <a:rPr lang="fr-FR" dirty="0">
                <a:hlinkClick r:id="rId3"/>
              </a:rPr>
              <a:t>https://books.toscrape.com/</a:t>
            </a:r>
            <a:endParaRPr lang="fr-FR" dirty="0"/>
          </a:p>
          <a:p>
            <a:r>
              <a:rPr lang="fr-FR" dirty="0"/>
              <a:t>Langage: Python</a:t>
            </a:r>
          </a:p>
          <a:p>
            <a:r>
              <a:rPr lang="fr-FR" dirty="0"/>
              <a:t>Repository: </a:t>
            </a:r>
            <a:r>
              <a:rPr lang="fr-FR" dirty="0">
                <a:hlinkClick r:id="rId4"/>
              </a:rPr>
              <a:t>www.github.com/maximesoydas/scrape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480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522BB-3A5B-4D67-91AF-1A197830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3119D-80E6-4338-BF94-153BE7E4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i="0" dirty="0">
              <a:effectLst/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Vous êtes analyste marketing chez Books Online, une importante librairie en ligne spécialisée dans les livres d'occasion.</a:t>
            </a:r>
          </a:p>
          <a:p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Vous et votre équipe avez décidé d'automatiser l’analyse marketing via un programme (un scraper) développé en Python, capable d'extraire les informations tarifaires d'autres librairies en ligne.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96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A824E-32D2-4147-927A-53432543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37F75C-9BD9-402B-8EE1-5E83F4B3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i="0" u="sng" dirty="0">
                <a:effectLst/>
                <a:latin typeface="Montserrat"/>
              </a:rPr>
              <a:t>Utilisez les bases de Python pour l'analyse de marché:</a:t>
            </a:r>
          </a:p>
          <a:p>
            <a:pPr marL="0" indent="0" algn="ctr">
              <a:buNone/>
            </a:pPr>
            <a:endParaRPr lang="fr-FR" b="1" i="0" u="sng" dirty="0">
              <a:effectLst/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 Votre responsable d'équipe, vous a chargé de développer une version bêta de scraping pour suivre les prix des livres chez</a:t>
            </a:r>
            <a:r>
              <a:rPr lang="fr-FR" b="0" i="0" u="sng" dirty="0">
                <a:solidFill>
                  <a:srgbClr val="7451EB"/>
                </a:solidFill>
                <a:effectLst/>
                <a:latin typeface="Montserrat"/>
                <a:hlinkClick r:id="rId2"/>
              </a:rPr>
              <a:t> Books to Scrape</a:t>
            </a:r>
            <a:r>
              <a:rPr lang="fr-FR" b="0" i="0" dirty="0">
                <a:effectLst/>
                <a:latin typeface="Montserrat"/>
              </a:rPr>
              <a:t>, un revendeur de livres en ligne</a:t>
            </a:r>
          </a:p>
          <a:p>
            <a:endParaRPr lang="fr-FR" b="0" i="0" dirty="0">
              <a:effectLst/>
              <a:latin typeface="Montserrat"/>
            </a:endParaRPr>
          </a:p>
          <a:p>
            <a:r>
              <a:rPr lang="fr-FR" dirty="0">
                <a:latin typeface="Montserrat"/>
              </a:rPr>
              <a:t>V</a:t>
            </a:r>
            <a:r>
              <a:rPr lang="fr-FR" b="0" i="0" dirty="0">
                <a:effectLst/>
                <a:latin typeface="Montserrat"/>
              </a:rPr>
              <a:t>otre programme n'effectuera </a:t>
            </a:r>
            <a:r>
              <a:rPr lang="fr-FR" b="1" i="0" dirty="0">
                <a:effectLst/>
                <a:latin typeface="Montserrat"/>
              </a:rPr>
              <a:t>pas</a:t>
            </a:r>
            <a:r>
              <a:rPr lang="fr-FR" b="0" i="0" dirty="0">
                <a:effectLst/>
                <a:latin typeface="Montserrat"/>
              </a:rPr>
              <a:t> une véritable surveillance en temps réel des prix sur la durée.</a:t>
            </a:r>
          </a:p>
          <a:p>
            <a:endParaRPr lang="fr-FR" b="0" i="0" dirty="0">
              <a:effectLst/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Il s'agira simplement d'une application exécutable à la demande visant à récupérer les prix au moment de son exécution.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98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3C1D7-659E-4B27-8F34-59E2D7EE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723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AE18B-CA2A-420E-9D12-C990F98B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3105"/>
            <a:ext cx="10744200" cy="460724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b="1" i="0" u="sng" dirty="0">
                <a:effectLst/>
                <a:latin typeface="Montserrat"/>
              </a:rPr>
              <a:t>Votre Script Python doit:</a:t>
            </a:r>
          </a:p>
          <a:p>
            <a:pPr marL="0" indent="0" algn="ctr">
              <a:buNone/>
            </a:pPr>
            <a:endParaRPr lang="fr-FR" b="1" i="0" u="sng" dirty="0">
              <a:effectLst/>
              <a:latin typeface="Montserrat"/>
            </a:endParaRPr>
          </a:p>
          <a:p>
            <a:pPr algn="l"/>
            <a:r>
              <a:rPr lang="fr-FR" sz="1600" b="0" i="0" dirty="0">
                <a:effectLst/>
                <a:latin typeface="Montserrat"/>
              </a:rPr>
              <a:t>Visiter une page produit du site books to scrape et en extraire les informations suivantes</a:t>
            </a:r>
            <a:r>
              <a:rPr lang="fr-FR" sz="1600" b="0" i="1" dirty="0">
                <a:effectLst/>
                <a:latin typeface="Montserrat"/>
              </a:rPr>
              <a:t> </a:t>
            </a:r>
            <a:r>
              <a:rPr lang="fr-FR" sz="1600" b="0" i="0" dirty="0">
                <a:effectLst/>
                <a:latin typeface="Montserrat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product_page_url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universal_ product_code (upc)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title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price_including_tax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price_excluding_tax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number_available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product_description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category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review_rating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000" b="0" i="0" dirty="0">
                <a:solidFill>
                  <a:srgbClr val="000000"/>
                </a:solidFill>
                <a:effectLst/>
                <a:latin typeface="Montserrat"/>
              </a:rPr>
              <a:t>image_url</a:t>
            </a:r>
          </a:p>
          <a:p>
            <a:r>
              <a:rPr lang="fr-FR" sz="1600" b="0" i="0" dirty="0">
                <a:effectLst/>
                <a:latin typeface="Montserrat"/>
              </a:rPr>
              <a:t>Écrire </a:t>
            </a:r>
            <a:r>
              <a:rPr lang="fr-FR" sz="1600" i="0" dirty="0">
                <a:effectLst/>
                <a:latin typeface="Montserrat"/>
              </a:rPr>
              <a:t>les</a:t>
            </a:r>
            <a:r>
              <a:rPr lang="fr-FR" sz="1600" b="1" i="0" dirty="0">
                <a:effectLst/>
                <a:latin typeface="Montserrat"/>
              </a:rPr>
              <a:t> données </a:t>
            </a:r>
            <a:r>
              <a:rPr lang="fr-FR" sz="1600" b="0" i="0" dirty="0">
                <a:effectLst/>
                <a:latin typeface="Montserrat"/>
              </a:rPr>
              <a:t>dans un </a:t>
            </a:r>
            <a:r>
              <a:rPr lang="fr-FR" sz="1600" i="0" dirty="0">
                <a:effectLst/>
                <a:latin typeface="Montserrat"/>
              </a:rPr>
              <a:t>fichier</a:t>
            </a:r>
            <a:r>
              <a:rPr lang="fr-FR" sz="1600" b="1" i="0" dirty="0">
                <a:effectLst/>
                <a:latin typeface="Montserrat"/>
              </a:rPr>
              <a:t> CSV </a:t>
            </a:r>
            <a:r>
              <a:rPr lang="fr-FR" sz="1600" b="0" i="0" dirty="0">
                <a:effectLst/>
                <a:latin typeface="Montserrat"/>
              </a:rPr>
              <a:t>qui utilise les champs ci-dessus comme en-têtes de colonnes.</a:t>
            </a:r>
          </a:p>
          <a:p>
            <a:r>
              <a:rPr lang="fr-FR" sz="1600" dirty="0"/>
              <a:t>Organiser les </a:t>
            </a:r>
            <a:r>
              <a:rPr lang="fr-FR" sz="1600" b="1" dirty="0"/>
              <a:t>fichiers </a:t>
            </a:r>
            <a:r>
              <a:rPr lang="fr-FR" sz="1600" dirty="0"/>
              <a:t>CSV</a:t>
            </a:r>
            <a:r>
              <a:rPr lang="fr-FR" sz="1600" b="1" dirty="0"/>
              <a:t> </a:t>
            </a:r>
            <a:r>
              <a:rPr lang="fr-FR" sz="1600" dirty="0"/>
              <a:t>par </a:t>
            </a:r>
            <a:r>
              <a:rPr lang="fr-FR" sz="1600" b="1" dirty="0"/>
              <a:t>catégorie</a:t>
            </a:r>
          </a:p>
          <a:p>
            <a:r>
              <a:rPr lang="fr-FR" sz="1600" dirty="0"/>
              <a:t>Tous </a:t>
            </a:r>
            <a:r>
              <a:rPr lang="fr-FR" sz="1600" b="1" dirty="0"/>
              <a:t>les produits</a:t>
            </a:r>
            <a:r>
              <a:rPr lang="fr-FR" sz="1600" dirty="0"/>
              <a:t> d’une </a:t>
            </a:r>
            <a:r>
              <a:rPr lang="fr-FR" sz="1600" b="1" dirty="0"/>
              <a:t>même catégorie </a:t>
            </a:r>
            <a:r>
              <a:rPr lang="fr-FR" sz="1600" dirty="0"/>
              <a:t>dans </a:t>
            </a:r>
            <a:r>
              <a:rPr lang="fr-FR" sz="1600" b="1" dirty="0"/>
              <a:t>un</a:t>
            </a:r>
            <a:r>
              <a:rPr lang="fr-FR" sz="1600" dirty="0"/>
              <a:t> fichier </a:t>
            </a:r>
            <a:r>
              <a:rPr lang="fr-FR" sz="1600" b="1" dirty="0"/>
              <a:t>CSV</a:t>
            </a:r>
            <a:r>
              <a:rPr lang="fr-FR" sz="1600" dirty="0"/>
              <a:t> </a:t>
            </a:r>
            <a:r>
              <a:rPr lang="fr-FR" sz="1600" i="1" dirty="0"/>
              <a:t>{category_name}.csv</a:t>
            </a:r>
          </a:p>
          <a:p>
            <a:r>
              <a:rPr lang="fr-FR" sz="1600" dirty="0"/>
              <a:t>Prendre en compte la pagination, récupérer toutes </a:t>
            </a:r>
            <a:r>
              <a:rPr lang="fr-FR" sz="1600" b="1" dirty="0"/>
              <a:t>les pages </a:t>
            </a:r>
            <a:r>
              <a:rPr lang="fr-FR" sz="1600" dirty="0"/>
              <a:t>de chaque </a:t>
            </a:r>
            <a:r>
              <a:rPr lang="fr-FR" sz="1600" b="1" dirty="0"/>
              <a:t>catégorie</a:t>
            </a:r>
            <a:r>
              <a:rPr lang="fr-FR" sz="1600" dirty="0"/>
              <a:t>.</a:t>
            </a:r>
          </a:p>
          <a:p>
            <a:r>
              <a:rPr lang="fr-FR" sz="1600" dirty="0"/>
              <a:t>Organiser l’arborescence, le dossier racine</a:t>
            </a:r>
            <a:r>
              <a:rPr lang="fr-FR" sz="1600" i="1" dirty="0"/>
              <a:t> /Categories </a:t>
            </a:r>
            <a:r>
              <a:rPr lang="fr-FR" sz="1600" dirty="0"/>
              <a:t>comprendra </a:t>
            </a:r>
            <a:r>
              <a:rPr lang="fr-FR" sz="1600" b="1" dirty="0"/>
              <a:t>un dossier </a:t>
            </a:r>
            <a:r>
              <a:rPr lang="fr-FR" sz="1600" dirty="0"/>
              <a:t>pour </a:t>
            </a:r>
            <a:r>
              <a:rPr lang="fr-FR" sz="1600" b="1" dirty="0"/>
              <a:t>chaque</a:t>
            </a:r>
            <a:r>
              <a:rPr lang="fr-FR" sz="1600" dirty="0"/>
              <a:t> </a:t>
            </a:r>
            <a:r>
              <a:rPr lang="fr-FR" sz="1600" i="1" dirty="0"/>
              <a:t>/{category_name}</a:t>
            </a:r>
          </a:p>
          <a:p>
            <a:r>
              <a:rPr lang="fr-FR" sz="1600" dirty="0"/>
              <a:t>Télécharger l’</a:t>
            </a:r>
            <a:r>
              <a:rPr lang="fr-FR" sz="1600" b="1" dirty="0"/>
              <a:t>image </a:t>
            </a:r>
            <a:r>
              <a:rPr lang="fr-FR" sz="1600" dirty="0"/>
              <a:t>de couverture de chaque </a:t>
            </a:r>
            <a:r>
              <a:rPr lang="fr-FR" sz="1600" b="1" dirty="0"/>
              <a:t>livres </a:t>
            </a:r>
            <a:r>
              <a:rPr lang="fr-FR" sz="1600" dirty="0"/>
              <a:t>et les ranger dans le </a:t>
            </a:r>
            <a:r>
              <a:rPr lang="fr-FR" sz="1600" b="1" dirty="0"/>
              <a:t>dossier</a:t>
            </a:r>
            <a:r>
              <a:rPr lang="fr-FR" sz="1600" dirty="0"/>
              <a:t> </a:t>
            </a:r>
            <a:r>
              <a:rPr lang="fr-FR" sz="1600" i="1" dirty="0"/>
              <a:t>/{category_name}</a:t>
            </a:r>
            <a:r>
              <a:rPr lang="fr-FR" sz="1600" dirty="0"/>
              <a:t> correspondant.</a:t>
            </a:r>
            <a:endParaRPr lang="fr-FR" sz="1600" b="1" dirty="0"/>
          </a:p>
          <a:p>
            <a:r>
              <a:rPr lang="fr-FR" sz="1600" dirty="0"/>
              <a:t>Dans chaque </a:t>
            </a:r>
            <a:r>
              <a:rPr lang="fr-FR" sz="1600" b="1" dirty="0"/>
              <a:t>dossier</a:t>
            </a:r>
            <a:r>
              <a:rPr lang="fr-FR" sz="1600" dirty="0"/>
              <a:t> </a:t>
            </a:r>
            <a:r>
              <a:rPr lang="fr-FR" sz="1600" i="1" dirty="0"/>
              <a:t>/{category_name}</a:t>
            </a:r>
            <a:r>
              <a:rPr lang="fr-FR" sz="1600" dirty="0"/>
              <a:t> avoir un </a:t>
            </a:r>
            <a:r>
              <a:rPr lang="fr-FR" sz="1600" b="1" dirty="0"/>
              <a:t>dossier</a:t>
            </a:r>
            <a:r>
              <a:rPr lang="fr-FR" sz="1600" dirty="0"/>
              <a:t>  </a:t>
            </a:r>
            <a:r>
              <a:rPr lang="fr-FR" sz="1600" i="1" dirty="0"/>
              <a:t>/Images</a:t>
            </a:r>
            <a:r>
              <a:rPr lang="fr-FR" sz="1600" dirty="0"/>
              <a:t>  et un </a:t>
            </a:r>
            <a:r>
              <a:rPr lang="fr-FR" sz="1600" b="1" dirty="0"/>
              <a:t>fichier </a:t>
            </a:r>
            <a:r>
              <a:rPr lang="fr-FR" sz="1600" i="1" dirty="0"/>
              <a:t>{category_name}.csv</a:t>
            </a:r>
          </a:p>
          <a:p>
            <a:r>
              <a:rPr lang="fr-FR" sz="1600" dirty="0"/>
              <a:t>Exemple d’arborescence : </a:t>
            </a:r>
            <a:r>
              <a:rPr lang="fr-FR" sz="1600" b="1" i="1" dirty="0"/>
              <a:t>Categories/Travel/ travel.csv </a:t>
            </a:r>
            <a:r>
              <a:rPr lang="fr-FR" sz="1600" dirty="0"/>
              <a:t>ou</a:t>
            </a:r>
            <a:r>
              <a:rPr lang="fr-FR" sz="1600" b="1" i="1" dirty="0"/>
              <a:t> /Images </a:t>
            </a:r>
          </a:p>
          <a:p>
            <a:r>
              <a:rPr lang="fr-FR" sz="1600" dirty="0"/>
              <a:t>Mettre le tous dans un fichier </a:t>
            </a:r>
            <a:r>
              <a:rPr lang="fr-FR" sz="1600" b="1" dirty="0"/>
              <a:t>Categories.zip</a:t>
            </a:r>
          </a:p>
        </p:txBody>
      </p:sp>
    </p:spTree>
    <p:extLst>
      <p:ext uri="{BB962C8B-B14F-4D97-AF65-F5344CB8AC3E}">
        <p14:creationId xmlns:p14="http://schemas.microsoft.com/office/powerpoint/2010/main" val="19020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5865E-C19B-4FD7-8BD4-2562A0B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/>
              <a:t>Technicalité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D5F4E-D133-4B9A-BA17-2F519473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sz="3500" b="1" u="sng" dirty="0"/>
              <a:t>Modules</a:t>
            </a:r>
            <a:r>
              <a:rPr lang="fr-FR" dirty="0"/>
              <a:t>:</a:t>
            </a:r>
          </a:p>
          <a:p>
            <a:endParaRPr lang="fr-FR" dirty="0"/>
          </a:p>
          <a:p>
            <a:pPr lvl="2"/>
            <a:r>
              <a:rPr lang="fr-FR" sz="1800" b="1" dirty="0"/>
              <a:t>Requests</a:t>
            </a:r>
            <a:r>
              <a:rPr lang="fr-FR" sz="1800" dirty="0"/>
              <a:t> : Nous permet de récupérer le contenu HTML d’une url grâce a la méthodes </a:t>
            </a:r>
            <a:r>
              <a:rPr lang="fr-FR" sz="180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requests.get(url)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LXML</a:t>
            </a:r>
            <a:r>
              <a:rPr lang="fr-FR" sz="1800" dirty="0"/>
              <a:t> : Parser, nous permet d’analyser et de manipuler le contenu HTML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BeautifulSoup</a:t>
            </a:r>
            <a:r>
              <a:rPr lang="fr-FR" sz="1800" dirty="0"/>
              <a:t>: En utilisant le requests.get(url) et le parser </a:t>
            </a:r>
            <a:r>
              <a:rPr lang="fr-FR" sz="1800" dirty="0" err="1"/>
              <a:t>lxml</a:t>
            </a:r>
            <a:r>
              <a:rPr lang="fr-FR" sz="1800" dirty="0"/>
              <a:t>, nous permet de ressortir le contenu de certaines balises en les appelants par leur class, id ou nom de balise.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CSV</a:t>
            </a:r>
            <a:r>
              <a:rPr lang="fr-FR" sz="1800" dirty="0"/>
              <a:t>: Nous permet de créer et d’écrire dans un fichier CSV, on peut aussi préciser le nom des colonnes.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OS</a:t>
            </a:r>
            <a:r>
              <a:rPr lang="fr-FR" sz="1800" dirty="0"/>
              <a:t>: Nous permet de créer des dossiers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SHUTIL</a:t>
            </a:r>
            <a:r>
              <a:rPr lang="fr-FR" sz="1800" dirty="0"/>
              <a:t>: Nous permet de supprimer une arborescence de dossier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TIME</a:t>
            </a:r>
            <a:r>
              <a:rPr lang="fr-FR" sz="1800" dirty="0"/>
              <a:t>: Nous permet de calculer le temp d’Exécution de l’application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RE</a:t>
            </a:r>
            <a:r>
              <a:rPr lang="fr-FR" sz="1800" dirty="0"/>
              <a:t>: Regular Expression, nous permet de remplacer avec </a:t>
            </a:r>
            <a:r>
              <a:rPr lang="fr-FR" sz="1800" dirty="0" err="1"/>
              <a:t>re.sub</a:t>
            </a:r>
            <a:r>
              <a:rPr lang="fr-FR" sz="1800" dirty="0"/>
              <a:t>(), plusieurs caractères.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MULTIPROCESSING</a:t>
            </a:r>
            <a:r>
              <a:rPr lang="fr-FR" sz="1800" dirty="0"/>
              <a:t>: Nous permet de passer plusieurs taches en même temp au CPU. Comme récupérer les infos d’un produit a travers une boucle qui parcoure une liste d’url produit</a:t>
            </a:r>
          </a:p>
          <a:p>
            <a:pPr lvl="2"/>
            <a:endParaRPr lang="fr-FR" sz="1800" dirty="0"/>
          </a:p>
          <a:p>
            <a:pPr lvl="2"/>
            <a:r>
              <a:rPr lang="fr-FR" sz="1800" b="1" dirty="0"/>
              <a:t>ZIPFILE</a:t>
            </a:r>
            <a:r>
              <a:rPr lang="fr-FR" sz="1800" dirty="0"/>
              <a:t>: Nous permet de créer des fichier Zip</a:t>
            </a:r>
          </a:p>
        </p:txBody>
      </p:sp>
    </p:spTree>
    <p:extLst>
      <p:ext uri="{BB962C8B-B14F-4D97-AF65-F5344CB8AC3E}">
        <p14:creationId xmlns:p14="http://schemas.microsoft.com/office/powerpoint/2010/main" val="7712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B6412-83A5-467D-869F-7C1D482D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59" y="362003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Schéma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89D5640-17F8-486D-987E-CECD6E801BEF}"/>
              </a:ext>
            </a:extLst>
          </p:cNvPr>
          <p:cNvSpPr/>
          <p:nvPr/>
        </p:nvSpPr>
        <p:spPr>
          <a:xfrm>
            <a:off x="2563503" y="2088746"/>
            <a:ext cx="1589964" cy="71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Librairie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99FE1B-3E6E-4B57-893C-F5727D6EE3B9}"/>
              </a:ext>
            </a:extLst>
          </p:cNvPr>
          <p:cNvSpPr/>
          <p:nvPr/>
        </p:nvSpPr>
        <p:spPr>
          <a:xfrm>
            <a:off x="4983706" y="2073073"/>
            <a:ext cx="1781033" cy="71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Catégorie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12FFA9-0839-40D1-87AC-D2F08D3A76A5}"/>
              </a:ext>
            </a:extLst>
          </p:cNvPr>
          <p:cNvSpPr/>
          <p:nvPr/>
        </p:nvSpPr>
        <p:spPr>
          <a:xfrm>
            <a:off x="7801970" y="2073073"/>
            <a:ext cx="1781033" cy="71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4FF2906-25A3-4F84-81F2-9133B24EAFB8}"/>
              </a:ext>
            </a:extLst>
          </p:cNvPr>
          <p:cNvCxnSpPr>
            <a:cxnSpLocks/>
          </p:cNvCxnSpPr>
          <p:nvPr/>
        </p:nvCxnSpPr>
        <p:spPr>
          <a:xfrm>
            <a:off x="8756035" y="2844968"/>
            <a:ext cx="0" cy="44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17035743-99E4-487B-9F69-F270652C630A}"/>
              </a:ext>
            </a:extLst>
          </p:cNvPr>
          <p:cNvSpPr/>
          <p:nvPr/>
        </p:nvSpPr>
        <p:spPr>
          <a:xfrm>
            <a:off x="7697336" y="4368316"/>
            <a:ext cx="2197290" cy="622682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Csv File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/{category_name}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/{category_name}.csv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3BDDA93-C6E6-47EA-842D-5BDE2234EC4A}"/>
              </a:ext>
            </a:extLst>
          </p:cNvPr>
          <p:cNvCxnSpPr>
            <a:cxnSpLocks/>
          </p:cNvCxnSpPr>
          <p:nvPr/>
        </p:nvCxnSpPr>
        <p:spPr>
          <a:xfrm>
            <a:off x="6960358" y="2419705"/>
            <a:ext cx="736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6985669-D124-449A-B6B0-77499A612222}"/>
              </a:ext>
            </a:extLst>
          </p:cNvPr>
          <p:cNvCxnSpPr>
            <a:cxnSpLocks/>
          </p:cNvCxnSpPr>
          <p:nvPr/>
        </p:nvCxnSpPr>
        <p:spPr>
          <a:xfrm>
            <a:off x="4312692" y="2431327"/>
            <a:ext cx="56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83D84A2-55E1-4F59-92D2-5A4BC17CC471}"/>
              </a:ext>
            </a:extLst>
          </p:cNvPr>
          <p:cNvCxnSpPr>
            <a:cxnSpLocks/>
          </p:cNvCxnSpPr>
          <p:nvPr/>
        </p:nvCxnSpPr>
        <p:spPr>
          <a:xfrm>
            <a:off x="5855316" y="2928297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DF922D5E-5442-43C7-AEEC-487BDB0D83BD}"/>
              </a:ext>
            </a:extLst>
          </p:cNvPr>
          <p:cNvSpPr/>
          <p:nvPr/>
        </p:nvSpPr>
        <p:spPr bwMode="auto">
          <a:xfrm>
            <a:off x="4926206" y="4535509"/>
            <a:ext cx="1858219" cy="622682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Folder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/Categories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/{category_name}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E706895-51A9-41AD-8EB3-F9F00C9DA230}"/>
              </a:ext>
            </a:extLst>
          </p:cNvPr>
          <p:cNvCxnSpPr>
            <a:cxnSpLocks/>
          </p:cNvCxnSpPr>
          <p:nvPr/>
        </p:nvCxnSpPr>
        <p:spPr>
          <a:xfrm>
            <a:off x="8778362" y="4846850"/>
            <a:ext cx="0" cy="32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52635867-E723-4B48-B902-274CC5B04534}"/>
              </a:ext>
            </a:extLst>
          </p:cNvPr>
          <p:cNvSpPr/>
          <p:nvPr/>
        </p:nvSpPr>
        <p:spPr>
          <a:xfrm>
            <a:off x="7927670" y="5227141"/>
            <a:ext cx="1802657" cy="474795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 Jpg Image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{product_image}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E362834-DDA2-4160-8AEB-F754F3035898}"/>
              </a:ext>
            </a:extLst>
          </p:cNvPr>
          <p:cNvSpPr/>
          <p:nvPr/>
        </p:nvSpPr>
        <p:spPr>
          <a:xfrm>
            <a:off x="7980005" y="6183972"/>
            <a:ext cx="1697988" cy="468896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Folder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{category_name}</a:t>
            </a:r>
          </a:p>
          <a:p>
            <a:pPr algn="ctr"/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/Images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FDED788-48C0-4D84-828E-D4ED05D5408C}"/>
              </a:ext>
            </a:extLst>
          </p:cNvPr>
          <p:cNvCxnSpPr>
            <a:cxnSpLocks/>
          </p:cNvCxnSpPr>
          <p:nvPr/>
        </p:nvCxnSpPr>
        <p:spPr>
          <a:xfrm flipH="1">
            <a:off x="8778362" y="5732336"/>
            <a:ext cx="1" cy="39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6D3CEDA-EECC-4767-8E60-FBC07EBC92F4}"/>
              </a:ext>
            </a:extLst>
          </p:cNvPr>
          <p:cNvSpPr/>
          <p:nvPr/>
        </p:nvSpPr>
        <p:spPr>
          <a:xfrm>
            <a:off x="160644" y="2073073"/>
            <a:ext cx="1589964" cy="71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432757B-4093-462F-A436-7103C948E054}"/>
              </a:ext>
            </a:extLst>
          </p:cNvPr>
          <p:cNvCxnSpPr>
            <a:cxnSpLocks/>
          </p:cNvCxnSpPr>
          <p:nvPr/>
        </p:nvCxnSpPr>
        <p:spPr>
          <a:xfrm>
            <a:off x="1906137" y="2431327"/>
            <a:ext cx="56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94FF6083-789B-4292-8813-9BFB09B10E8B}"/>
              </a:ext>
            </a:extLst>
          </p:cNvPr>
          <p:cNvSpPr/>
          <p:nvPr/>
        </p:nvSpPr>
        <p:spPr>
          <a:xfrm>
            <a:off x="2635034" y="4706649"/>
            <a:ext cx="1373868" cy="468281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Folder</a:t>
            </a:r>
          </a:p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/Categories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0FB44EE-74B2-4A45-9C41-DA4712081026}"/>
              </a:ext>
            </a:extLst>
          </p:cNvPr>
          <p:cNvCxnSpPr>
            <a:cxnSpLocks/>
          </p:cNvCxnSpPr>
          <p:nvPr/>
        </p:nvCxnSpPr>
        <p:spPr>
          <a:xfrm>
            <a:off x="3321968" y="4108544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92F80A5-862A-4306-98D0-DD4DF7A3B05B}"/>
              </a:ext>
            </a:extLst>
          </p:cNvPr>
          <p:cNvSpPr/>
          <p:nvPr/>
        </p:nvSpPr>
        <p:spPr>
          <a:xfrm>
            <a:off x="10163033" y="2073073"/>
            <a:ext cx="1589964" cy="716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2D152ED-7389-4761-9323-6248BAE4D4FD}"/>
              </a:ext>
            </a:extLst>
          </p:cNvPr>
          <p:cNvCxnSpPr>
            <a:cxnSpLocks/>
          </p:cNvCxnSpPr>
          <p:nvPr/>
        </p:nvCxnSpPr>
        <p:spPr>
          <a:xfrm>
            <a:off x="9743351" y="2412383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F5B530A-DFAB-4003-B956-33B9A563A251}"/>
              </a:ext>
            </a:extLst>
          </p:cNvPr>
          <p:cNvCxnSpPr>
            <a:cxnSpLocks/>
          </p:cNvCxnSpPr>
          <p:nvPr/>
        </p:nvCxnSpPr>
        <p:spPr>
          <a:xfrm>
            <a:off x="10993271" y="2902423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5AE82400-E21E-41D8-9C7A-A962C4BBE26C}"/>
              </a:ext>
            </a:extLst>
          </p:cNvPr>
          <p:cNvSpPr/>
          <p:nvPr/>
        </p:nvSpPr>
        <p:spPr>
          <a:xfrm>
            <a:off x="10123975" y="3416440"/>
            <a:ext cx="1738591" cy="716497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ZIPFILE </a:t>
            </a:r>
            <a:endParaRPr lang="fr-FR" sz="1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Zip Categories’ </a:t>
            </a:r>
          </a:p>
          <a:p>
            <a:pPr algn="ctr"/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Folder and Files</a:t>
            </a:r>
          </a:p>
          <a:p>
            <a:pPr algn="ctr"/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Categories.zip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0B359FA-45FD-4C26-BE56-02E49A97B043}"/>
              </a:ext>
            </a:extLst>
          </p:cNvPr>
          <p:cNvCxnSpPr>
            <a:cxnSpLocks/>
          </p:cNvCxnSpPr>
          <p:nvPr/>
        </p:nvCxnSpPr>
        <p:spPr>
          <a:xfrm>
            <a:off x="10993271" y="4201235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0B9F3C8F-9272-4930-91FD-C9D51AA58277}"/>
              </a:ext>
            </a:extLst>
          </p:cNvPr>
          <p:cNvSpPr/>
          <p:nvPr/>
        </p:nvSpPr>
        <p:spPr>
          <a:xfrm>
            <a:off x="10279282" y="4703354"/>
            <a:ext cx="1633740" cy="716497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SHUTIL </a:t>
            </a:r>
            <a:endParaRPr lang="fr-FR" sz="1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Supprime Folder /Categories </a:t>
            </a:r>
          </a:p>
          <a:p>
            <a:pPr algn="ctr"/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and Files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778E8E6-0561-47F1-8AED-6A7E06BFC448}"/>
              </a:ext>
            </a:extLst>
          </p:cNvPr>
          <p:cNvSpPr/>
          <p:nvPr/>
        </p:nvSpPr>
        <p:spPr>
          <a:xfrm>
            <a:off x="109182" y="3419451"/>
            <a:ext cx="1641426" cy="468258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REQUESTS</a:t>
            </a:r>
          </a:p>
          <a:p>
            <a:r>
              <a:rPr lang="fr-FR" sz="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requests.get(url)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CB3B3AA-2D96-4D3E-B24A-4F5B31653116}"/>
              </a:ext>
            </a:extLst>
          </p:cNvPr>
          <p:cNvCxnSpPr>
            <a:cxnSpLocks/>
          </p:cNvCxnSpPr>
          <p:nvPr/>
        </p:nvCxnSpPr>
        <p:spPr>
          <a:xfrm>
            <a:off x="876859" y="2873420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821D3B43-5F9D-40EA-9B80-830FD26AB874}"/>
              </a:ext>
            </a:extLst>
          </p:cNvPr>
          <p:cNvCxnSpPr>
            <a:cxnSpLocks/>
          </p:cNvCxnSpPr>
          <p:nvPr/>
        </p:nvCxnSpPr>
        <p:spPr>
          <a:xfrm>
            <a:off x="3321968" y="2928297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A8695BBA-938E-4433-9D21-78B3A1F2CB2B}"/>
              </a:ext>
            </a:extLst>
          </p:cNvPr>
          <p:cNvSpPr/>
          <p:nvPr/>
        </p:nvSpPr>
        <p:spPr>
          <a:xfrm>
            <a:off x="2537772" y="3552713"/>
            <a:ext cx="1641426" cy="468258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Scrape</a:t>
            </a:r>
          </a:p>
          <a:p>
            <a:pPr algn="ctr"/>
            <a:r>
              <a:rPr lang="fr-FR" sz="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Catégorie </a:t>
            </a:r>
          </a:p>
          <a:p>
            <a:pPr algn="ctr"/>
            <a:r>
              <a:rPr lang="fr-FR" sz="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URLs et pages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32AE83A-6226-4FB4-A029-49DB6E895D36}"/>
              </a:ext>
            </a:extLst>
          </p:cNvPr>
          <p:cNvSpPr/>
          <p:nvPr/>
        </p:nvSpPr>
        <p:spPr>
          <a:xfrm>
            <a:off x="5053509" y="3512063"/>
            <a:ext cx="1641426" cy="468258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Scrape</a:t>
            </a:r>
          </a:p>
          <a:p>
            <a:pPr algn="ctr"/>
            <a:r>
              <a:rPr lang="fr-FR" sz="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Produits URLs et Category_name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B200502E-0038-4734-991E-F164D18C797B}"/>
              </a:ext>
            </a:extLst>
          </p:cNvPr>
          <p:cNvCxnSpPr>
            <a:cxnSpLocks/>
          </p:cNvCxnSpPr>
          <p:nvPr/>
        </p:nvCxnSpPr>
        <p:spPr>
          <a:xfrm>
            <a:off x="5855315" y="4085098"/>
            <a:ext cx="0" cy="36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1DD43D1A-7ACD-4670-8375-8809C3461D53}"/>
              </a:ext>
            </a:extLst>
          </p:cNvPr>
          <p:cNvSpPr/>
          <p:nvPr/>
        </p:nvSpPr>
        <p:spPr>
          <a:xfrm>
            <a:off x="7957649" y="3473571"/>
            <a:ext cx="1641426" cy="468258"/>
          </a:xfrm>
          <a:prstGeom prst="ellipse">
            <a:avLst/>
          </a:prstGeom>
          <a:gradFill>
            <a:gsLst>
              <a:gs pos="40336">
                <a:schemeClr val="bg2"/>
              </a:gs>
              <a:gs pos="20000">
                <a:schemeClr val="bg2"/>
              </a:gs>
              <a:gs pos="64000">
                <a:schemeClr val="accent4">
                  <a:lumMod val="0"/>
                  <a:lumOff val="10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Scrape</a:t>
            </a:r>
          </a:p>
          <a:p>
            <a:pPr algn="ctr"/>
            <a:r>
              <a:rPr lang="fr-FR" sz="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Produits </a:t>
            </a:r>
          </a:p>
          <a:p>
            <a:pPr algn="ctr"/>
            <a:r>
              <a:rPr lang="fr-FR" sz="8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Info et Data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1EACDF4-808C-47A3-82E8-C51FA30DDD07}"/>
              </a:ext>
            </a:extLst>
          </p:cNvPr>
          <p:cNvCxnSpPr>
            <a:cxnSpLocks/>
          </p:cNvCxnSpPr>
          <p:nvPr/>
        </p:nvCxnSpPr>
        <p:spPr>
          <a:xfrm>
            <a:off x="8771988" y="3980321"/>
            <a:ext cx="0" cy="36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20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624</Words>
  <Application>Microsoft Office PowerPoint</Application>
  <PresentationFormat>Grand écran</PresentationFormat>
  <Paragraphs>98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Montserrat</vt:lpstr>
      <vt:lpstr>Wingdings</vt:lpstr>
      <vt:lpstr>Thème Office</vt:lpstr>
      <vt:lpstr>   Scraping Project   </vt:lpstr>
      <vt:lpstr>Scénario</vt:lpstr>
      <vt:lpstr>Objectif</vt:lpstr>
      <vt:lpstr>Livrables</vt:lpstr>
      <vt:lpstr>Technicalité </vt:lpstr>
      <vt:lpstr>Schéma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</dc:title>
  <dc:creator>Max</dc:creator>
  <cp:lastModifiedBy>Max</cp:lastModifiedBy>
  <cp:revision>22</cp:revision>
  <dcterms:created xsi:type="dcterms:W3CDTF">2020-12-29T14:41:59Z</dcterms:created>
  <dcterms:modified xsi:type="dcterms:W3CDTF">2020-12-29T18:34:44Z</dcterms:modified>
</cp:coreProperties>
</file>