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70" r:id="rId6"/>
    <p:sldId id="266" r:id="rId7"/>
    <p:sldId id="264" r:id="rId8"/>
    <p:sldId id="265" r:id="rId9"/>
    <p:sldId id="267" r:id="rId10"/>
    <p:sldId id="269" r:id="rId11"/>
    <p:sldId id="260" r:id="rId12"/>
    <p:sldId id="280" r:id="rId13"/>
    <p:sldId id="268" r:id="rId14"/>
    <p:sldId id="271" r:id="rId15"/>
    <p:sldId id="278" r:id="rId16"/>
    <p:sldId id="279" r:id="rId17"/>
    <p:sldId id="273" r:id="rId18"/>
    <p:sldId id="274" r:id="rId19"/>
    <p:sldId id="281" r:id="rId20"/>
    <p:sldId id="282" r:id="rId21"/>
    <p:sldId id="283" r:id="rId22"/>
    <p:sldId id="284" r:id="rId23"/>
    <p:sldId id="285" r:id="rId24"/>
    <p:sldId id="263" r:id="rId25"/>
    <p:sldId id="276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91463-5B14-4F36-A9B5-97443FF52F8B}" v="173" dt="2023-11-01T09:28:58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2" autoAdjust="0"/>
    <p:restoredTop sz="94850" autoAdjust="0"/>
  </p:normalViewPr>
  <p:slideViewPr>
    <p:cSldViewPr snapToGrid="0">
      <p:cViewPr varScale="1">
        <p:scale>
          <a:sx n="76" d="100"/>
          <a:sy n="76" d="100"/>
        </p:scale>
        <p:origin x="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Welcklen" userId="e34e315e-2e20-42fc-8d2f-e65004d68134" providerId="ADAL" clId="{3F091463-5B14-4F36-A9B5-97443FF52F8B}"/>
    <pc:docChg chg="undo custSel addSld modSld">
      <pc:chgData name="Maxime Welcklen" userId="e34e315e-2e20-42fc-8d2f-e65004d68134" providerId="ADAL" clId="{3F091463-5B14-4F36-A9B5-97443FF52F8B}" dt="2023-11-01T10:01:55.048" v="409" actId="26606"/>
      <pc:docMkLst>
        <pc:docMk/>
      </pc:docMkLst>
      <pc:sldChg chg="modSp mod">
        <pc:chgData name="Maxime Welcklen" userId="e34e315e-2e20-42fc-8d2f-e65004d68134" providerId="ADAL" clId="{3F091463-5B14-4F36-A9B5-97443FF52F8B}" dt="2023-11-01T09:30:24.542" v="345" actId="14100"/>
        <pc:sldMkLst>
          <pc:docMk/>
          <pc:sldMk cId="3882582639" sldId="264"/>
        </pc:sldMkLst>
        <pc:picChg chg="mod">
          <ac:chgData name="Maxime Welcklen" userId="e34e315e-2e20-42fc-8d2f-e65004d68134" providerId="ADAL" clId="{3F091463-5B14-4F36-A9B5-97443FF52F8B}" dt="2023-11-01T09:30:13.891" v="339" actId="1076"/>
          <ac:picMkLst>
            <pc:docMk/>
            <pc:sldMk cId="3882582639" sldId="264"/>
            <ac:picMk id="12" creationId="{A1C48FB0-F062-1AE6-116C-C3A642B595BF}"/>
          </ac:picMkLst>
        </pc:picChg>
        <pc:picChg chg="mod modCrop">
          <ac:chgData name="Maxime Welcklen" userId="e34e315e-2e20-42fc-8d2f-e65004d68134" providerId="ADAL" clId="{3F091463-5B14-4F36-A9B5-97443FF52F8B}" dt="2023-11-01T09:30:24.542" v="345" actId="14100"/>
          <ac:picMkLst>
            <pc:docMk/>
            <pc:sldMk cId="3882582639" sldId="264"/>
            <ac:picMk id="14" creationId="{2A71D6DF-C04A-D62C-0908-BB3CB8537EDF}"/>
          </ac:picMkLst>
        </pc:picChg>
      </pc:sldChg>
      <pc:sldChg chg="addSp delSp modSp mod">
        <pc:chgData name="Maxime Welcklen" userId="e34e315e-2e20-42fc-8d2f-e65004d68134" providerId="ADAL" clId="{3F091463-5B14-4F36-A9B5-97443FF52F8B}" dt="2023-11-01T09:28:53.362" v="318" actId="1076"/>
        <pc:sldMkLst>
          <pc:docMk/>
          <pc:sldMk cId="140051532" sldId="265"/>
        </pc:sldMkLst>
        <pc:picChg chg="add mod modCrop">
          <ac:chgData name="Maxime Welcklen" userId="e34e315e-2e20-42fc-8d2f-e65004d68134" providerId="ADAL" clId="{3F091463-5B14-4F36-A9B5-97443FF52F8B}" dt="2023-11-01T09:28:53.362" v="318" actId="1076"/>
          <ac:picMkLst>
            <pc:docMk/>
            <pc:sldMk cId="140051532" sldId="265"/>
            <ac:picMk id="3" creationId="{281C2CFB-6912-23B6-E620-30F45106D0B6}"/>
          </ac:picMkLst>
        </pc:picChg>
        <pc:picChg chg="del">
          <ac:chgData name="Maxime Welcklen" userId="e34e315e-2e20-42fc-8d2f-e65004d68134" providerId="ADAL" clId="{3F091463-5B14-4F36-A9B5-97443FF52F8B}" dt="2023-11-01T09:28:52.465" v="317" actId="21"/>
          <ac:picMkLst>
            <pc:docMk/>
            <pc:sldMk cId="140051532" sldId="265"/>
            <ac:picMk id="8" creationId="{5F756AA5-8C61-5823-F80E-1B44C209A847}"/>
          </ac:picMkLst>
        </pc:picChg>
      </pc:sldChg>
      <pc:sldChg chg="addSp delSp modSp mod">
        <pc:chgData name="Maxime Welcklen" userId="e34e315e-2e20-42fc-8d2f-e65004d68134" providerId="ADAL" clId="{3F091463-5B14-4F36-A9B5-97443FF52F8B}" dt="2023-11-01T09:29:30.100" v="334" actId="1076"/>
        <pc:sldMkLst>
          <pc:docMk/>
          <pc:sldMk cId="3881669441" sldId="267"/>
        </pc:sldMkLst>
        <pc:spChg chg="add del mod">
          <ac:chgData name="Maxime Welcklen" userId="e34e315e-2e20-42fc-8d2f-e65004d68134" providerId="ADAL" clId="{3F091463-5B14-4F36-A9B5-97443FF52F8B}" dt="2023-11-01T09:29:26.169" v="331" actId="478"/>
          <ac:spMkLst>
            <pc:docMk/>
            <pc:sldMk cId="3881669441" sldId="267"/>
            <ac:spMk id="5" creationId="{15D97C7F-E12B-1F80-EE40-DF4F609354FE}"/>
          </ac:spMkLst>
        </pc:spChg>
        <pc:picChg chg="add mod modCrop">
          <ac:chgData name="Maxime Welcklen" userId="e34e315e-2e20-42fc-8d2f-e65004d68134" providerId="ADAL" clId="{3F091463-5B14-4F36-A9B5-97443FF52F8B}" dt="2023-11-01T09:29:28.278" v="333" actId="1076"/>
          <ac:picMkLst>
            <pc:docMk/>
            <pc:sldMk cId="3881669441" sldId="267"/>
            <ac:picMk id="3" creationId="{F4389CAA-AFE0-D250-4A85-90A53EE8E827}"/>
          </ac:picMkLst>
        </pc:picChg>
        <pc:picChg chg="mod">
          <ac:chgData name="Maxime Welcklen" userId="e34e315e-2e20-42fc-8d2f-e65004d68134" providerId="ADAL" clId="{3F091463-5B14-4F36-A9B5-97443FF52F8B}" dt="2023-11-01T09:29:30.100" v="334" actId="1076"/>
          <ac:picMkLst>
            <pc:docMk/>
            <pc:sldMk cId="3881669441" sldId="267"/>
            <ac:picMk id="9" creationId="{2A69EA2B-BF5C-3E9D-1F19-135982D6CA3C}"/>
          </ac:picMkLst>
        </pc:picChg>
        <pc:picChg chg="del mod">
          <ac:chgData name="Maxime Welcklen" userId="e34e315e-2e20-42fc-8d2f-e65004d68134" providerId="ADAL" clId="{3F091463-5B14-4F36-A9B5-97443FF52F8B}" dt="2023-11-01T09:29:24.186" v="330" actId="478"/>
          <ac:picMkLst>
            <pc:docMk/>
            <pc:sldMk cId="3881669441" sldId="267"/>
            <ac:picMk id="11" creationId="{F292659E-575A-C05F-9857-DCFAC81D0FB5}"/>
          </ac:picMkLst>
        </pc:picChg>
      </pc:sldChg>
      <pc:sldChg chg="addSp delSp modSp mod modAnim">
        <pc:chgData name="Maxime Welcklen" userId="e34e315e-2e20-42fc-8d2f-e65004d68134" providerId="ADAL" clId="{3F091463-5B14-4F36-A9B5-97443FF52F8B}" dt="2023-11-01T08:30:56.104" v="300" actId="20577"/>
        <pc:sldMkLst>
          <pc:docMk/>
          <pc:sldMk cId="3721467672" sldId="271"/>
        </pc:sldMkLst>
        <pc:spChg chg="mod">
          <ac:chgData name="Maxime Welcklen" userId="e34e315e-2e20-42fc-8d2f-e65004d68134" providerId="ADAL" clId="{3F091463-5B14-4F36-A9B5-97443FF52F8B}" dt="2023-11-01T08:30:56.104" v="300" actId="20577"/>
          <ac:spMkLst>
            <pc:docMk/>
            <pc:sldMk cId="3721467672" sldId="271"/>
            <ac:spMk id="3" creationId="{5F81B379-9BD2-D82F-8C4F-C4E09FB91FC3}"/>
          </ac:spMkLst>
        </pc:spChg>
        <pc:picChg chg="add del mod">
          <ac:chgData name="Maxime Welcklen" userId="e34e315e-2e20-42fc-8d2f-e65004d68134" providerId="ADAL" clId="{3F091463-5B14-4F36-A9B5-97443FF52F8B}" dt="2023-11-01T08:20:10.719" v="68" actId="478"/>
          <ac:picMkLst>
            <pc:docMk/>
            <pc:sldMk cId="3721467672" sldId="271"/>
            <ac:picMk id="10" creationId="{AE11F32D-2B53-F4E1-0289-B852ACB0E5E3}"/>
          </ac:picMkLst>
        </pc:picChg>
        <pc:picChg chg="add mod modCrop">
          <ac:chgData name="Maxime Welcklen" userId="e34e315e-2e20-42fc-8d2f-e65004d68134" providerId="ADAL" clId="{3F091463-5B14-4F36-A9B5-97443FF52F8B}" dt="2023-11-01T08:21:44.087" v="73" actId="1076"/>
          <ac:picMkLst>
            <pc:docMk/>
            <pc:sldMk cId="3721467672" sldId="271"/>
            <ac:picMk id="11" creationId="{4F9C21A9-D164-0F26-5377-A436DD4B08F2}"/>
          </ac:picMkLst>
        </pc:picChg>
      </pc:sldChg>
      <pc:sldChg chg="addSp modSp mod modAnim">
        <pc:chgData name="Maxime Welcklen" userId="e34e315e-2e20-42fc-8d2f-e65004d68134" providerId="ADAL" clId="{3F091463-5B14-4F36-A9B5-97443FF52F8B}" dt="2023-11-01T08:53:35.303" v="314" actId="20577"/>
        <pc:sldMkLst>
          <pc:docMk/>
          <pc:sldMk cId="1333024216" sldId="273"/>
        </pc:sldMkLst>
        <pc:spChg chg="mod">
          <ac:chgData name="Maxime Welcklen" userId="e34e315e-2e20-42fc-8d2f-e65004d68134" providerId="ADAL" clId="{3F091463-5B14-4F36-A9B5-97443FF52F8B}" dt="2023-11-01T08:53:35.303" v="314" actId="20577"/>
          <ac:spMkLst>
            <pc:docMk/>
            <pc:sldMk cId="1333024216" sldId="273"/>
            <ac:spMk id="3" creationId="{2DE8F058-B0AE-D7F3-ECB6-3D6FE040F8B4}"/>
          </ac:spMkLst>
        </pc:spChg>
        <pc:picChg chg="mod">
          <ac:chgData name="Maxime Welcklen" userId="e34e315e-2e20-42fc-8d2f-e65004d68134" providerId="ADAL" clId="{3F091463-5B14-4F36-A9B5-97443FF52F8B}" dt="2023-11-01T08:23:53.002" v="91" actId="14100"/>
          <ac:picMkLst>
            <pc:docMk/>
            <pc:sldMk cId="1333024216" sldId="273"/>
            <ac:picMk id="5" creationId="{B2D6007F-5A1F-27D6-E477-D0B439439991}"/>
          </ac:picMkLst>
        </pc:picChg>
        <pc:picChg chg="add mod modCrop">
          <ac:chgData name="Maxime Welcklen" userId="e34e315e-2e20-42fc-8d2f-e65004d68134" providerId="ADAL" clId="{3F091463-5B14-4F36-A9B5-97443FF52F8B}" dt="2023-11-01T08:23:50.320" v="90" actId="1076"/>
          <ac:picMkLst>
            <pc:docMk/>
            <pc:sldMk cId="1333024216" sldId="273"/>
            <ac:picMk id="9" creationId="{83FFC47E-4D8A-E3EC-289F-C40364C2EB11}"/>
          </ac:picMkLst>
        </pc:picChg>
      </pc:sldChg>
      <pc:sldChg chg="addSp delSp modSp mod delAnim modAnim">
        <pc:chgData name="Maxime Welcklen" userId="e34e315e-2e20-42fc-8d2f-e65004d68134" providerId="ADAL" clId="{3F091463-5B14-4F36-A9B5-97443FF52F8B}" dt="2023-11-01T08:24:15.714" v="95" actId="478"/>
        <pc:sldMkLst>
          <pc:docMk/>
          <pc:sldMk cId="1302969878" sldId="274"/>
        </pc:sldMkLst>
        <pc:picChg chg="add del mod modCrop">
          <ac:chgData name="Maxime Welcklen" userId="e34e315e-2e20-42fc-8d2f-e65004d68134" providerId="ADAL" clId="{3F091463-5B14-4F36-A9B5-97443FF52F8B}" dt="2023-11-01T08:24:15.714" v="95" actId="478"/>
          <ac:picMkLst>
            <pc:docMk/>
            <pc:sldMk cId="1302969878" sldId="274"/>
            <ac:picMk id="4" creationId="{7A05CC1C-63BF-C00F-9789-E18104577E14}"/>
          </ac:picMkLst>
        </pc:picChg>
      </pc:sldChg>
      <pc:sldChg chg="addSp modSp mod modAnim">
        <pc:chgData name="Maxime Welcklen" userId="e34e315e-2e20-42fc-8d2f-e65004d68134" providerId="ADAL" clId="{3F091463-5B14-4F36-A9B5-97443FF52F8B}" dt="2023-11-01T08:24:57.412" v="96"/>
        <pc:sldMkLst>
          <pc:docMk/>
          <pc:sldMk cId="666922923" sldId="279"/>
        </pc:sldMkLst>
        <pc:spChg chg="mod">
          <ac:chgData name="Maxime Welcklen" userId="e34e315e-2e20-42fc-8d2f-e65004d68134" providerId="ADAL" clId="{3F091463-5B14-4F36-A9B5-97443FF52F8B}" dt="2023-11-01T08:22:31.377" v="81" actId="1076"/>
          <ac:spMkLst>
            <pc:docMk/>
            <pc:sldMk cId="666922923" sldId="279"/>
            <ac:spMk id="3" creationId="{45F37208-3926-9863-1D99-29FC5E5BB471}"/>
          </ac:spMkLst>
        </pc:spChg>
        <pc:picChg chg="add mod modCrop">
          <ac:chgData name="Maxime Welcklen" userId="e34e315e-2e20-42fc-8d2f-e65004d68134" providerId="ADAL" clId="{3F091463-5B14-4F36-A9B5-97443FF52F8B}" dt="2023-11-01T08:22:35.778" v="82" actId="1076"/>
          <ac:picMkLst>
            <pc:docMk/>
            <pc:sldMk cId="666922923" sldId="279"/>
            <ac:picMk id="4" creationId="{8DEB11D2-2025-2453-F953-CBE4583EC655}"/>
          </ac:picMkLst>
        </pc:picChg>
        <pc:picChg chg="mod">
          <ac:chgData name="Maxime Welcklen" userId="e34e315e-2e20-42fc-8d2f-e65004d68134" providerId="ADAL" clId="{3F091463-5B14-4F36-A9B5-97443FF52F8B}" dt="2023-11-01T08:22:25.693" v="80" actId="1076"/>
          <ac:picMkLst>
            <pc:docMk/>
            <pc:sldMk cId="666922923" sldId="279"/>
            <ac:picMk id="5" creationId="{0A851D42-70E0-51C3-6F9F-85D7A17A9CBB}"/>
          </ac:picMkLst>
        </pc:picChg>
      </pc:sldChg>
      <pc:sldChg chg="modSp mod">
        <pc:chgData name="Maxime Welcklen" userId="e34e315e-2e20-42fc-8d2f-e65004d68134" providerId="ADAL" clId="{3F091463-5B14-4F36-A9B5-97443FF52F8B}" dt="2023-11-01T08:26:25.387" v="103" actId="1076"/>
        <pc:sldMkLst>
          <pc:docMk/>
          <pc:sldMk cId="2367337345" sldId="284"/>
        </pc:sldMkLst>
        <pc:picChg chg="mod modCrop">
          <ac:chgData name="Maxime Welcklen" userId="e34e315e-2e20-42fc-8d2f-e65004d68134" providerId="ADAL" clId="{3F091463-5B14-4F36-A9B5-97443FF52F8B}" dt="2023-11-01T08:26:21.100" v="102" actId="1076"/>
          <ac:picMkLst>
            <pc:docMk/>
            <pc:sldMk cId="2367337345" sldId="284"/>
            <ac:picMk id="5" creationId="{17B7C69E-C6F3-0627-E65E-C34C778F1B5F}"/>
          </ac:picMkLst>
        </pc:picChg>
        <pc:picChg chg="mod">
          <ac:chgData name="Maxime Welcklen" userId="e34e315e-2e20-42fc-8d2f-e65004d68134" providerId="ADAL" clId="{3F091463-5B14-4F36-A9B5-97443FF52F8B}" dt="2023-11-01T08:26:25.387" v="103" actId="1076"/>
          <ac:picMkLst>
            <pc:docMk/>
            <pc:sldMk cId="2367337345" sldId="284"/>
            <ac:picMk id="7" creationId="{FF9DC7C8-A821-4EA1-B04D-625ED8BC083E}"/>
          </ac:picMkLst>
        </pc:picChg>
      </pc:sldChg>
      <pc:sldChg chg="addSp modSp mod modAnim">
        <pc:chgData name="Maxime Welcklen" userId="e34e315e-2e20-42fc-8d2f-e65004d68134" providerId="ADAL" clId="{3F091463-5B14-4F36-A9B5-97443FF52F8B}" dt="2023-11-01T08:27:51.527" v="182"/>
        <pc:sldMkLst>
          <pc:docMk/>
          <pc:sldMk cId="2315871580" sldId="285"/>
        </pc:sldMkLst>
        <pc:spChg chg="add mod">
          <ac:chgData name="Maxime Welcklen" userId="e34e315e-2e20-42fc-8d2f-e65004d68134" providerId="ADAL" clId="{3F091463-5B14-4F36-A9B5-97443FF52F8B}" dt="2023-11-01T08:27:06.309" v="139" actId="1076"/>
          <ac:spMkLst>
            <pc:docMk/>
            <pc:sldMk cId="2315871580" sldId="285"/>
            <ac:spMk id="3" creationId="{EF4FB2F5-FC11-E18F-B589-F4F18303E36D}"/>
          </ac:spMkLst>
        </pc:spChg>
        <pc:spChg chg="add mod">
          <ac:chgData name="Maxime Welcklen" userId="e34e315e-2e20-42fc-8d2f-e65004d68134" providerId="ADAL" clId="{3F091463-5B14-4F36-A9B5-97443FF52F8B}" dt="2023-11-01T08:27:20.029" v="157" actId="20577"/>
          <ac:spMkLst>
            <pc:docMk/>
            <pc:sldMk cId="2315871580" sldId="285"/>
            <ac:spMk id="4" creationId="{D206AA82-0FDA-9752-C0CB-240273A8485A}"/>
          </ac:spMkLst>
        </pc:spChg>
        <pc:spChg chg="add mod">
          <ac:chgData name="Maxime Welcklen" userId="e34e315e-2e20-42fc-8d2f-e65004d68134" providerId="ADAL" clId="{3F091463-5B14-4F36-A9B5-97443FF52F8B}" dt="2023-11-01T08:27:40.028" v="180" actId="20577"/>
          <ac:spMkLst>
            <pc:docMk/>
            <pc:sldMk cId="2315871580" sldId="285"/>
            <ac:spMk id="6" creationId="{CF3D6EC2-9679-0D49-3910-E100DF76CACC}"/>
          </ac:spMkLst>
        </pc:spChg>
      </pc:sldChg>
      <pc:sldChg chg="modSp mod">
        <pc:chgData name="Maxime Welcklen" userId="e34e315e-2e20-42fc-8d2f-e65004d68134" providerId="ADAL" clId="{3F091463-5B14-4F36-A9B5-97443FF52F8B}" dt="2023-11-01T08:30:20.980" v="254" actId="20577"/>
        <pc:sldMkLst>
          <pc:docMk/>
          <pc:sldMk cId="1121560721" sldId="286"/>
        </pc:sldMkLst>
        <pc:spChg chg="mod">
          <ac:chgData name="Maxime Welcklen" userId="e34e315e-2e20-42fc-8d2f-e65004d68134" providerId="ADAL" clId="{3F091463-5B14-4F36-A9B5-97443FF52F8B}" dt="2023-11-01T08:30:20.980" v="254" actId="20577"/>
          <ac:spMkLst>
            <pc:docMk/>
            <pc:sldMk cId="1121560721" sldId="286"/>
            <ac:spMk id="3" creationId="{21283356-B4D4-875D-ADDC-E8B03542849D}"/>
          </ac:spMkLst>
        </pc:spChg>
      </pc:sldChg>
      <pc:sldChg chg="addSp delSp modSp new mod setBg setClrOvrMap">
        <pc:chgData name="Maxime Welcklen" userId="e34e315e-2e20-42fc-8d2f-e65004d68134" providerId="ADAL" clId="{3F091463-5B14-4F36-A9B5-97443FF52F8B}" dt="2023-11-01T10:01:51.258" v="408" actId="26606"/>
        <pc:sldMkLst>
          <pc:docMk/>
          <pc:sldMk cId="1004419701" sldId="288"/>
        </pc:sldMkLst>
        <pc:spChg chg="mo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2" creationId="{5A9F3508-03BE-D831-8F25-1AB1B60AAC06}"/>
          </ac:spMkLst>
        </pc:spChg>
        <pc:spChg chg="del">
          <ac:chgData name="Maxime Welcklen" userId="e34e315e-2e20-42fc-8d2f-e65004d68134" providerId="ADAL" clId="{3F091463-5B14-4F36-A9B5-97443FF52F8B}" dt="2023-11-01T10:01:25.480" v="373" actId="478"/>
          <ac:spMkLst>
            <pc:docMk/>
            <pc:sldMk cId="1004419701" sldId="288"/>
            <ac:spMk id="3" creationId="{BD535283-7496-6F51-BEC9-9A2014527B80}"/>
          </ac:spMkLst>
        </pc:spChg>
        <pc:spChg chg="mo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4" creationId="{707F287E-AF5C-EF0B-1DD8-8960A70BBBC2}"/>
          </ac:spMkLst>
        </pc:spChg>
        <pc:spChg chg="ad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15" creationId="{4AC0CD9D-7610-4620-93B4-798CCD9AB581}"/>
          </ac:spMkLst>
        </pc:spChg>
        <pc:spChg chg="ad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21" creationId="{DE4D62F9-188E-4530-84C2-24BDEE4BEB82}"/>
          </ac:spMkLst>
        </pc:spChg>
        <pc:spChg chg="ad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23" creationId="{D67CA421-FA2B-47ED-A101-F8BBEBB2976B}"/>
          </ac:spMkLst>
        </pc:spChg>
        <pc:spChg chg="ad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25" creationId="{12425D82-CD5E-45A4-9542-70951E59F2D1}"/>
          </ac:spMkLst>
        </pc:spChg>
        <pc:spChg chg="add">
          <ac:chgData name="Maxime Welcklen" userId="e34e315e-2e20-42fc-8d2f-e65004d68134" providerId="ADAL" clId="{3F091463-5B14-4F36-A9B5-97443FF52F8B}" dt="2023-11-01T10:01:51.258" v="408" actId="26606"/>
          <ac:spMkLst>
            <pc:docMk/>
            <pc:sldMk cId="1004419701" sldId="288"/>
            <ac:spMk id="27" creationId="{221DB897-A621-4D5F-AC81-91199AC4370E}"/>
          </ac:spMkLst>
        </pc:spChg>
        <pc:picChg chg="add mod">
          <ac:chgData name="Maxime Welcklen" userId="e34e315e-2e20-42fc-8d2f-e65004d68134" providerId="ADAL" clId="{3F091463-5B14-4F36-A9B5-97443FF52F8B}" dt="2023-11-01T10:01:51.258" v="408" actId="26606"/>
          <ac:picMkLst>
            <pc:docMk/>
            <pc:sldMk cId="1004419701" sldId="288"/>
            <ac:picMk id="6" creationId="{D3FAB1A9-5635-A5BE-3647-51F8C0F4F0CF}"/>
          </ac:picMkLst>
        </pc:picChg>
        <pc:picChg chg="add">
          <ac:chgData name="Maxime Welcklen" userId="e34e315e-2e20-42fc-8d2f-e65004d68134" providerId="ADAL" clId="{3F091463-5B14-4F36-A9B5-97443FF52F8B}" dt="2023-11-01T10:01:51.258" v="408" actId="26606"/>
          <ac:picMkLst>
            <pc:docMk/>
            <pc:sldMk cId="1004419701" sldId="288"/>
            <ac:picMk id="11" creationId="{41B68C77-138E-4BF7-A276-BD0C78A4219F}"/>
          </ac:picMkLst>
        </pc:picChg>
        <pc:picChg chg="add">
          <ac:chgData name="Maxime Welcklen" userId="e34e315e-2e20-42fc-8d2f-e65004d68134" providerId="ADAL" clId="{3F091463-5B14-4F36-A9B5-97443FF52F8B}" dt="2023-11-01T10:01:51.258" v="408" actId="26606"/>
          <ac:picMkLst>
            <pc:docMk/>
            <pc:sldMk cId="1004419701" sldId="288"/>
            <ac:picMk id="13" creationId="{7C268552-D473-46ED-B1B8-422042C4DEF1}"/>
          </ac:picMkLst>
        </pc:picChg>
        <pc:picChg chg="add">
          <ac:chgData name="Maxime Welcklen" userId="e34e315e-2e20-42fc-8d2f-e65004d68134" providerId="ADAL" clId="{3F091463-5B14-4F36-A9B5-97443FF52F8B}" dt="2023-11-01T10:01:51.258" v="408" actId="26606"/>
          <ac:picMkLst>
            <pc:docMk/>
            <pc:sldMk cId="1004419701" sldId="288"/>
            <ac:picMk id="17" creationId="{B9238B3E-24AA-439A-B527-6C5DF6D72145}"/>
          </ac:picMkLst>
        </pc:picChg>
        <pc:picChg chg="add">
          <ac:chgData name="Maxime Welcklen" userId="e34e315e-2e20-42fc-8d2f-e65004d68134" providerId="ADAL" clId="{3F091463-5B14-4F36-A9B5-97443FF52F8B}" dt="2023-11-01T10:01:51.258" v="408" actId="26606"/>
          <ac:picMkLst>
            <pc:docMk/>
            <pc:sldMk cId="1004419701" sldId="288"/>
            <ac:picMk id="19" creationId="{69F01145-BEA3-4CBF-AA21-10077B948CA8}"/>
          </ac:picMkLst>
        </pc:picChg>
      </pc:sldChg>
      <pc:sldChg chg="addSp delSp modSp new mod setBg">
        <pc:chgData name="Maxime Welcklen" userId="e34e315e-2e20-42fc-8d2f-e65004d68134" providerId="ADAL" clId="{3F091463-5B14-4F36-A9B5-97443FF52F8B}" dt="2023-11-01T10:01:55.048" v="409" actId="26606"/>
        <pc:sldMkLst>
          <pc:docMk/>
          <pc:sldMk cId="3539375682" sldId="289"/>
        </pc:sldMkLst>
        <pc:spChg chg="mod">
          <ac:chgData name="Maxime Welcklen" userId="e34e315e-2e20-42fc-8d2f-e65004d68134" providerId="ADAL" clId="{3F091463-5B14-4F36-A9B5-97443FF52F8B}" dt="2023-11-01T10:01:55.048" v="409" actId="26606"/>
          <ac:spMkLst>
            <pc:docMk/>
            <pc:sldMk cId="3539375682" sldId="289"/>
            <ac:spMk id="2" creationId="{5A98825B-1F22-062F-BC3A-628EC4EB6E86}"/>
          </ac:spMkLst>
        </pc:spChg>
        <pc:spChg chg="del">
          <ac:chgData name="Maxime Welcklen" userId="e34e315e-2e20-42fc-8d2f-e65004d68134" providerId="ADAL" clId="{3F091463-5B14-4F36-A9B5-97443FF52F8B}" dt="2023-11-01T10:01:46.293" v="406" actId="478"/>
          <ac:spMkLst>
            <pc:docMk/>
            <pc:sldMk cId="3539375682" sldId="289"/>
            <ac:spMk id="3" creationId="{52062C98-C847-ED7B-BB17-9B18A70D32DF}"/>
          </ac:spMkLst>
        </pc:spChg>
        <pc:spChg chg="mod ord">
          <ac:chgData name="Maxime Welcklen" userId="e34e315e-2e20-42fc-8d2f-e65004d68134" providerId="ADAL" clId="{3F091463-5B14-4F36-A9B5-97443FF52F8B}" dt="2023-11-01T10:01:55.048" v="409" actId="26606"/>
          <ac:spMkLst>
            <pc:docMk/>
            <pc:sldMk cId="3539375682" sldId="289"/>
            <ac:spMk id="4" creationId="{A14863F4-0E55-1644-C378-F8447B45C650}"/>
          </ac:spMkLst>
        </pc:spChg>
        <pc:spChg chg="add">
          <ac:chgData name="Maxime Welcklen" userId="e34e315e-2e20-42fc-8d2f-e65004d68134" providerId="ADAL" clId="{3F091463-5B14-4F36-A9B5-97443FF52F8B}" dt="2023-11-01T10:01:55.048" v="409" actId="26606"/>
          <ac:spMkLst>
            <pc:docMk/>
            <pc:sldMk cId="3539375682" sldId="289"/>
            <ac:spMk id="15" creationId="{4AC0CD9D-7610-4620-93B4-798CCD9AB581}"/>
          </ac:spMkLst>
        </pc:spChg>
        <pc:spChg chg="add">
          <ac:chgData name="Maxime Welcklen" userId="e34e315e-2e20-42fc-8d2f-e65004d68134" providerId="ADAL" clId="{3F091463-5B14-4F36-A9B5-97443FF52F8B}" dt="2023-11-01T10:01:55.048" v="409" actId="26606"/>
          <ac:spMkLst>
            <pc:docMk/>
            <pc:sldMk cId="3539375682" sldId="289"/>
            <ac:spMk id="21" creationId="{DE4D62F9-188E-4530-84C2-24BDEE4BEB82}"/>
          </ac:spMkLst>
        </pc:spChg>
        <pc:picChg chg="add mod">
          <ac:chgData name="Maxime Welcklen" userId="e34e315e-2e20-42fc-8d2f-e65004d68134" providerId="ADAL" clId="{3F091463-5B14-4F36-A9B5-97443FF52F8B}" dt="2023-11-01T10:01:55.048" v="409" actId="26606"/>
          <ac:picMkLst>
            <pc:docMk/>
            <pc:sldMk cId="3539375682" sldId="289"/>
            <ac:picMk id="6" creationId="{485F9BBD-A089-A52B-4C2D-0CDC9AE33342}"/>
          </ac:picMkLst>
        </pc:picChg>
        <pc:picChg chg="add">
          <ac:chgData name="Maxime Welcklen" userId="e34e315e-2e20-42fc-8d2f-e65004d68134" providerId="ADAL" clId="{3F091463-5B14-4F36-A9B5-97443FF52F8B}" dt="2023-11-01T10:01:55.048" v="409" actId="26606"/>
          <ac:picMkLst>
            <pc:docMk/>
            <pc:sldMk cId="3539375682" sldId="289"/>
            <ac:picMk id="11" creationId="{41B68C77-138E-4BF7-A276-BD0C78A4219F}"/>
          </ac:picMkLst>
        </pc:picChg>
        <pc:picChg chg="add">
          <ac:chgData name="Maxime Welcklen" userId="e34e315e-2e20-42fc-8d2f-e65004d68134" providerId="ADAL" clId="{3F091463-5B14-4F36-A9B5-97443FF52F8B}" dt="2023-11-01T10:01:55.048" v="409" actId="26606"/>
          <ac:picMkLst>
            <pc:docMk/>
            <pc:sldMk cId="3539375682" sldId="289"/>
            <ac:picMk id="13" creationId="{7C268552-D473-46ED-B1B8-422042C4DEF1}"/>
          </ac:picMkLst>
        </pc:picChg>
        <pc:picChg chg="add">
          <ac:chgData name="Maxime Welcklen" userId="e34e315e-2e20-42fc-8d2f-e65004d68134" providerId="ADAL" clId="{3F091463-5B14-4F36-A9B5-97443FF52F8B}" dt="2023-11-01T10:01:55.048" v="409" actId="26606"/>
          <ac:picMkLst>
            <pc:docMk/>
            <pc:sldMk cId="3539375682" sldId="289"/>
            <ac:picMk id="17" creationId="{B9238B3E-24AA-439A-B527-6C5DF6D72145}"/>
          </ac:picMkLst>
        </pc:picChg>
        <pc:picChg chg="add">
          <ac:chgData name="Maxime Welcklen" userId="e34e315e-2e20-42fc-8d2f-e65004d68134" providerId="ADAL" clId="{3F091463-5B14-4F36-A9B5-97443FF52F8B}" dt="2023-11-01T10:01:55.048" v="409" actId="26606"/>
          <ac:picMkLst>
            <pc:docMk/>
            <pc:sldMk cId="3539375682" sldId="289"/>
            <ac:picMk id="19" creationId="{69F01145-BEA3-4CBF-AA21-10077B948CA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B1CCE-1E95-41EC-ABDB-F079934D12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B1228F-D93C-4313-B963-D2D20D738C07}">
      <dgm:prSet/>
      <dgm:spPr/>
      <dgm:t>
        <a:bodyPr/>
        <a:lstStyle/>
        <a:p>
          <a:r>
            <a:rPr lang="en-US" b="0" i="0"/>
            <a:t>Inflexible and error-prone</a:t>
          </a:r>
          <a:endParaRPr lang="en-US"/>
        </a:p>
      </dgm:t>
    </dgm:pt>
    <dgm:pt modelId="{32F9B225-B650-453E-8F4A-2189C544A405}" type="parTrans" cxnId="{EA9772E0-B19A-4ECA-A433-E7757FFD7052}">
      <dgm:prSet/>
      <dgm:spPr/>
      <dgm:t>
        <a:bodyPr/>
        <a:lstStyle/>
        <a:p>
          <a:endParaRPr lang="en-US"/>
        </a:p>
      </dgm:t>
    </dgm:pt>
    <dgm:pt modelId="{6D2579EB-3808-45FE-95D1-B1BABA23A06A}" type="sibTrans" cxnId="{EA9772E0-B19A-4ECA-A433-E7757FFD7052}">
      <dgm:prSet/>
      <dgm:spPr/>
      <dgm:t>
        <a:bodyPr/>
        <a:lstStyle/>
        <a:p>
          <a:endParaRPr lang="en-US"/>
        </a:p>
      </dgm:t>
    </dgm:pt>
    <dgm:pt modelId="{2704121B-F615-4F58-86BB-A57609E011EE}">
      <dgm:prSet/>
      <dgm:spPr/>
      <dgm:t>
        <a:bodyPr/>
        <a:lstStyle/>
        <a:p>
          <a:r>
            <a:rPr lang="en-US" b="0" i="0"/>
            <a:t>High integration and maintenance cost</a:t>
          </a:r>
          <a:endParaRPr lang="en-US"/>
        </a:p>
      </dgm:t>
    </dgm:pt>
    <dgm:pt modelId="{7A0A3F4F-D57F-4403-8ABE-E9E978577D24}" type="parTrans" cxnId="{A6CF0FB0-E722-4885-9A72-A737CA93A96C}">
      <dgm:prSet/>
      <dgm:spPr/>
      <dgm:t>
        <a:bodyPr/>
        <a:lstStyle/>
        <a:p>
          <a:endParaRPr lang="en-US"/>
        </a:p>
      </dgm:t>
    </dgm:pt>
    <dgm:pt modelId="{27583A8C-F32E-4902-ACD2-88148EA1D45A}" type="sibTrans" cxnId="{A6CF0FB0-E722-4885-9A72-A737CA93A96C}">
      <dgm:prSet/>
      <dgm:spPr/>
      <dgm:t>
        <a:bodyPr/>
        <a:lstStyle/>
        <a:p>
          <a:endParaRPr lang="en-US"/>
        </a:p>
      </dgm:t>
    </dgm:pt>
    <dgm:pt modelId="{2501AF20-93E6-419D-B703-8F8F6B005B31}">
      <dgm:prSet/>
      <dgm:spPr/>
      <dgm:t>
        <a:bodyPr/>
        <a:lstStyle/>
        <a:p>
          <a:r>
            <a:rPr lang="en-US" b="0" i="0"/>
            <a:t>Model quality degradation of adaptive training</a:t>
          </a:r>
          <a:endParaRPr lang="en-US"/>
        </a:p>
      </dgm:t>
    </dgm:pt>
    <dgm:pt modelId="{62DA8634-9116-40B8-8A4C-D9D90824DA36}" type="parTrans" cxnId="{366CF701-56E4-4420-9855-E35BAE39F713}">
      <dgm:prSet/>
      <dgm:spPr/>
      <dgm:t>
        <a:bodyPr/>
        <a:lstStyle/>
        <a:p>
          <a:endParaRPr lang="en-US"/>
        </a:p>
      </dgm:t>
    </dgm:pt>
    <dgm:pt modelId="{5B6E98A9-3DA5-4803-A793-843AA3D7C1F4}" type="sibTrans" cxnId="{366CF701-56E4-4420-9855-E35BAE39F713}">
      <dgm:prSet/>
      <dgm:spPr/>
      <dgm:t>
        <a:bodyPr/>
        <a:lstStyle/>
        <a:p>
          <a:endParaRPr lang="en-US"/>
        </a:p>
      </dgm:t>
    </dgm:pt>
    <dgm:pt modelId="{1B3657BD-84F4-4BD8-AC32-D7425C52020A}">
      <dgm:prSet/>
      <dgm:spPr/>
      <dgm:t>
        <a:bodyPr/>
        <a:lstStyle/>
        <a:p>
          <a:r>
            <a:rPr lang="en-US" b="0" i="0"/>
            <a:t>Limited scalability</a:t>
          </a:r>
          <a:endParaRPr lang="en-US"/>
        </a:p>
      </dgm:t>
    </dgm:pt>
    <dgm:pt modelId="{83BCF7E7-44E4-4EE3-8FDD-C6263967FA4E}" type="parTrans" cxnId="{1EBCD81B-BA8E-429A-A298-CE49916F7504}">
      <dgm:prSet/>
      <dgm:spPr/>
      <dgm:t>
        <a:bodyPr/>
        <a:lstStyle/>
        <a:p>
          <a:endParaRPr lang="en-US"/>
        </a:p>
      </dgm:t>
    </dgm:pt>
    <dgm:pt modelId="{E7D803DC-2FF1-4E54-8D0D-3D8E195AC084}" type="sibTrans" cxnId="{1EBCD81B-BA8E-429A-A298-CE49916F7504}">
      <dgm:prSet/>
      <dgm:spPr/>
      <dgm:t>
        <a:bodyPr/>
        <a:lstStyle/>
        <a:p>
          <a:endParaRPr lang="en-US"/>
        </a:p>
      </dgm:t>
    </dgm:pt>
    <dgm:pt modelId="{4CCB0F9D-57E9-43D5-854F-73CA0EEE2C5F}">
      <dgm:prSet/>
      <dgm:spPr/>
      <dgm:t>
        <a:bodyPr/>
        <a:lstStyle/>
        <a:p>
          <a:r>
            <a:rPr lang="en-US" b="0" i="0"/>
            <a:t>Opaque decision making and hard to adjust</a:t>
          </a:r>
          <a:endParaRPr lang="en-US"/>
        </a:p>
      </dgm:t>
    </dgm:pt>
    <dgm:pt modelId="{F34763F7-39F5-4718-A23F-69A18C2327E7}" type="parTrans" cxnId="{E617BD1E-BB61-4D91-9872-E2378B934B87}">
      <dgm:prSet/>
      <dgm:spPr/>
      <dgm:t>
        <a:bodyPr/>
        <a:lstStyle/>
        <a:p>
          <a:endParaRPr lang="en-US"/>
        </a:p>
      </dgm:t>
    </dgm:pt>
    <dgm:pt modelId="{AF2BF40D-DEDD-4FBC-ADB8-B79818E74B14}" type="sibTrans" cxnId="{E617BD1E-BB61-4D91-9872-E2378B934B87}">
      <dgm:prSet/>
      <dgm:spPr/>
      <dgm:t>
        <a:bodyPr/>
        <a:lstStyle/>
        <a:p>
          <a:endParaRPr lang="en-US"/>
        </a:p>
      </dgm:t>
    </dgm:pt>
    <dgm:pt modelId="{D1E64B38-2097-4191-B4F5-0FB40F3B275D}" type="pres">
      <dgm:prSet presAssocID="{AABB1CCE-1E95-41EC-ABDB-F079934D12AC}" presName="vert0" presStyleCnt="0">
        <dgm:presLayoutVars>
          <dgm:dir/>
          <dgm:animOne val="branch"/>
          <dgm:animLvl val="lvl"/>
        </dgm:presLayoutVars>
      </dgm:prSet>
      <dgm:spPr/>
    </dgm:pt>
    <dgm:pt modelId="{0C3C921C-E43C-469D-9AD9-E5ED0B7D52DB}" type="pres">
      <dgm:prSet presAssocID="{09B1228F-D93C-4313-B963-D2D20D738C07}" presName="thickLine" presStyleLbl="alignNode1" presStyleIdx="0" presStyleCnt="5"/>
      <dgm:spPr/>
    </dgm:pt>
    <dgm:pt modelId="{91927898-FF93-4408-9836-928C000C76DD}" type="pres">
      <dgm:prSet presAssocID="{09B1228F-D93C-4313-B963-D2D20D738C07}" presName="horz1" presStyleCnt="0"/>
      <dgm:spPr/>
    </dgm:pt>
    <dgm:pt modelId="{3C634182-6F6E-440F-988D-CF57A640410D}" type="pres">
      <dgm:prSet presAssocID="{09B1228F-D93C-4313-B963-D2D20D738C07}" presName="tx1" presStyleLbl="revTx" presStyleIdx="0" presStyleCnt="5"/>
      <dgm:spPr/>
    </dgm:pt>
    <dgm:pt modelId="{37327FA4-E2CB-4F54-9B7B-B6C85D9D70E7}" type="pres">
      <dgm:prSet presAssocID="{09B1228F-D93C-4313-B963-D2D20D738C07}" presName="vert1" presStyleCnt="0"/>
      <dgm:spPr/>
    </dgm:pt>
    <dgm:pt modelId="{8C2C13B0-C749-434B-AB42-61CF299566E4}" type="pres">
      <dgm:prSet presAssocID="{2704121B-F615-4F58-86BB-A57609E011EE}" presName="thickLine" presStyleLbl="alignNode1" presStyleIdx="1" presStyleCnt="5"/>
      <dgm:spPr/>
    </dgm:pt>
    <dgm:pt modelId="{F7A4F23F-F713-46D7-83B7-605529DE8F12}" type="pres">
      <dgm:prSet presAssocID="{2704121B-F615-4F58-86BB-A57609E011EE}" presName="horz1" presStyleCnt="0"/>
      <dgm:spPr/>
    </dgm:pt>
    <dgm:pt modelId="{B4A86521-C665-4036-9B1E-53109752DA2D}" type="pres">
      <dgm:prSet presAssocID="{2704121B-F615-4F58-86BB-A57609E011EE}" presName="tx1" presStyleLbl="revTx" presStyleIdx="1" presStyleCnt="5"/>
      <dgm:spPr/>
    </dgm:pt>
    <dgm:pt modelId="{583B2B8B-D4C3-422F-A261-8AC54D48AC75}" type="pres">
      <dgm:prSet presAssocID="{2704121B-F615-4F58-86BB-A57609E011EE}" presName="vert1" presStyleCnt="0"/>
      <dgm:spPr/>
    </dgm:pt>
    <dgm:pt modelId="{6E4CDAB1-C803-4384-BCD3-00DCDC06986D}" type="pres">
      <dgm:prSet presAssocID="{2501AF20-93E6-419D-B703-8F8F6B005B31}" presName="thickLine" presStyleLbl="alignNode1" presStyleIdx="2" presStyleCnt="5"/>
      <dgm:spPr/>
    </dgm:pt>
    <dgm:pt modelId="{FE40277D-2BB1-42BD-B8D3-FD6F3E5E8EE2}" type="pres">
      <dgm:prSet presAssocID="{2501AF20-93E6-419D-B703-8F8F6B005B31}" presName="horz1" presStyleCnt="0"/>
      <dgm:spPr/>
    </dgm:pt>
    <dgm:pt modelId="{0D18C426-2361-46A8-BA98-8A73E826338C}" type="pres">
      <dgm:prSet presAssocID="{2501AF20-93E6-419D-B703-8F8F6B005B31}" presName="tx1" presStyleLbl="revTx" presStyleIdx="2" presStyleCnt="5"/>
      <dgm:spPr/>
    </dgm:pt>
    <dgm:pt modelId="{27B9AE4B-B6D4-4942-9266-CA6EC8206977}" type="pres">
      <dgm:prSet presAssocID="{2501AF20-93E6-419D-B703-8F8F6B005B31}" presName="vert1" presStyleCnt="0"/>
      <dgm:spPr/>
    </dgm:pt>
    <dgm:pt modelId="{D43F3B4B-186D-4C91-B5E7-553D20E5F639}" type="pres">
      <dgm:prSet presAssocID="{1B3657BD-84F4-4BD8-AC32-D7425C52020A}" presName="thickLine" presStyleLbl="alignNode1" presStyleIdx="3" presStyleCnt="5"/>
      <dgm:spPr/>
    </dgm:pt>
    <dgm:pt modelId="{60D4BA77-C5D4-420E-8B09-939FAF3E9C2B}" type="pres">
      <dgm:prSet presAssocID="{1B3657BD-84F4-4BD8-AC32-D7425C52020A}" presName="horz1" presStyleCnt="0"/>
      <dgm:spPr/>
    </dgm:pt>
    <dgm:pt modelId="{078CC14D-02A9-4D17-98F9-E9B583EC59C6}" type="pres">
      <dgm:prSet presAssocID="{1B3657BD-84F4-4BD8-AC32-D7425C52020A}" presName="tx1" presStyleLbl="revTx" presStyleIdx="3" presStyleCnt="5"/>
      <dgm:spPr/>
    </dgm:pt>
    <dgm:pt modelId="{15CC00A4-93D5-4891-8183-0414E6468C2F}" type="pres">
      <dgm:prSet presAssocID="{1B3657BD-84F4-4BD8-AC32-D7425C52020A}" presName="vert1" presStyleCnt="0"/>
      <dgm:spPr/>
    </dgm:pt>
    <dgm:pt modelId="{E91E0F30-8C55-4711-8A86-2EF8ECED7762}" type="pres">
      <dgm:prSet presAssocID="{4CCB0F9D-57E9-43D5-854F-73CA0EEE2C5F}" presName="thickLine" presStyleLbl="alignNode1" presStyleIdx="4" presStyleCnt="5"/>
      <dgm:spPr/>
    </dgm:pt>
    <dgm:pt modelId="{808405F4-A171-4D40-B5A0-619F821458B7}" type="pres">
      <dgm:prSet presAssocID="{4CCB0F9D-57E9-43D5-854F-73CA0EEE2C5F}" presName="horz1" presStyleCnt="0"/>
      <dgm:spPr/>
    </dgm:pt>
    <dgm:pt modelId="{6DB0C4FD-F064-484D-B17D-CF8792BD736C}" type="pres">
      <dgm:prSet presAssocID="{4CCB0F9D-57E9-43D5-854F-73CA0EEE2C5F}" presName="tx1" presStyleLbl="revTx" presStyleIdx="4" presStyleCnt="5"/>
      <dgm:spPr/>
    </dgm:pt>
    <dgm:pt modelId="{378A6655-2478-43B9-BA51-9F008385231E}" type="pres">
      <dgm:prSet presAssocID="{4CCB0F9D-57E9-43D5-854F-73CA0EEE2C5F}" presName="vert1" presStyleCnt="0"/>
      <dgm:spPr/>
    </dgm:pt>
  </dgm:ptLst>
  <dgm:cxnLst>
    <dgm:cxn modelId="{366CF701-56E4-4420-9855-E35BAE39F713}" srcId="{AABB1CCE-1E95-41EC-ABDB-F079934D12AC}" destId="{2501AF20-93E6-419D-B703-8F8F6B005B31}" srcOrd="2" destOrd="0" parTransId="{62DA8634-9116-40B8-8A4C-D9D90824DA36}" sibTransId="{5B6E98A9-3DA5-4803-A793-843AA3D7C1F4}"/>
    <dgm:cxn modelId="{1EBCD81B-BA8E-429A-A298-CE49916F7504}" srcId="{AABB1CCE-1E95-41EC-ABDB-F079934D12AC}" destId="{1B3657BD-84F4-4BD8-AC32-D7425C52020A}" srcOrd="3" destOrd="0" parTransId="{83BCF7E7-44E4-4EE3-8FDD-C6263967FA4E}" sibTransId="{E7D803DC-2FF1-4E54-8D0D-3D8E195AC084}"/>
    <dgm:cxn modelId="{307DEA1C-2B19-4062-A171-1CDF1723EE3A}" type="presOf" srcId="{AABB1CCE-1E95-41EC-ABDB-F079934D12AC}" destId="{D1E64B38-2097-4191-B4F5-0FB40F3B275D}" srcOrd="0" destOrd="0" presId="urn:microsoft.com/office/officeart/2008/layout/LinedList"/>
    <dgm:cxn modelId="{E617BD1E-BB61-4D91-9872-E2378B934B87}" srcId="{AABB1CCE-1E95-41EC-ABDB-F079934D12AC}" destId="{4CCB0F9D-57E9-43D5-854F-73CA0EEE2C5F}" srcOrd="4" destOrd="0" parTransId="{F34763F7-39F5-4718-A23F-69A18C2327E7}" sibTransId="{AF2BF40D-DEDD-4FBC-ADB8-B79818E74B14}"/>
    <dgm:cxn modelId="{74AD36A4-340F-493B-8C3A-131DBD3E418F}" type="presOf" srcId="{2704121B-F615-4F58-86BB-A57609E011EE}" destId="{B4A86521-C665-4036-9B1E-53109752DA2D}" srcOrd="0" destOrd="0" presId="urn:microsoft.com/office/officeart/2008/layout/LinedList"/>
    <dgm:cxn modelId="{8DFDD4A7-1866-4255-89FD-4566AA88C026}" type="presOf" srcId="{09B1228F-D93C-4313-B963-D2D20D738C07}" destId="{3C634182-6F6E-440F-988D-CF57A640410D}" srcOrd="0" destOrd="0" presId="urn:microsoft.com/office/officeart/2008/layout/LinedList"/>
    <dgm:cxn modelId="{A6CF0FB0-E722-4885-9A72-A737CA93A96C}" srcId="{AABB1CCE-1E95-41EC-ABDB-F079934D12AC}" destId="{2704121B-F615-4F58-86BB-A57609E011EE}" srcOrd="1" destOrd="0" parTransId="{7A0A3F4F-D57F-4403-8ABE-E9E978577D24}" sibTransId="{27583A8C-F32E-4902-ACD2-88148EA1D45A}"/>
    <dgm:cxn modelId="{22BF0EB3-2EDF-4642-BEB3-CBEE43C5CDF3}" type="presOf" srcId="{2501AF20-93E6-419D-B703-8F8F6B005B31}" destId="{0D18C426-2361-46A8-BA98-8A73E826338C}" srcOrd="0" destOrd="0" presId="urn:microsoft.com/office/officeart/2008/layout/LinedList"/>
    <dgm:cxn modelId="{666AA1CF-2322-4FA0-AE0F-66A27B405E9D}" type="presOf" srcId="{4CCB0F9D-57E9-43D5-854F-73CA0EEE2C5F}" destId="{6DB0C4FD-F064-484D-B17D-CF8792BD736C}" srcOrd="0" destOrd="0" presId="urn:microsoft.com/office/officeart/2008/layout/LinedList"/>
    <dgm:cxn modelId="{0B4CC3DE-4036-4531-88F7-E2B61BA3FCE0}" type="presOf" srcId="{1B3657BD-84F4-4BD8-AC32-D7425C52020A}" destId="{078CC14D-02A9-4D17-98F9-E9B583EC59C6}" srcOrd="0" destOrd="0" presId="urn:microsoft.com/office/officeart/2008/layout/LinedList"/>
    <dgm:cxn modelId="{EA9772E0-B19A-4ECA-A433-E7757FFD7052}" srcId="{AABB1CCE-1E95-41EC-ABDB-F079934D12AC}" destId="{09B1228F-D93C-4313-B963-D2D20D738C07}" srcOrd="0" destOrd="0" parTransId="{32F9B225-B650-453E-8F4A-2189C544A405}" sibTransId="{6D2579EB-3808-45FE-95D1-B1BABA23A06A}"/>
    <dgm:cxn modelId="{6AC13F3B-B33C-4B8A-BEA4-3A72957BE767}" type="presParOf" srcId="{D1E64B38-2097-4191-B4F5-0FB40F3B275D}" destId="{0C3C921C-E43C-469D-9AD9-E5ED0B7D52DB}" srcOrd="0" destOrd="0" presId="urn:microsoft.com/office/officeart/2008/layout/LinedList"/>
    <dgm:cxn modelId="{350F7596-16C8-43F6-ADA4-8AA69F5FE986}" type="presParOf" srcId="{D1E64B38-2097-4191-B4F5-0FB40F3B275D}" destId="{91927898-FF93-4408-9836-928C000C76DD}" srcOrd="1" destOrd="0" presId="urn:microsoft.com/office/officeart/2008/layout/LinedList"/>
    <dgm:cxn modelId="{E2BC95FD-9DD0-438A-B70D-B76A2DE85C16}" type="presParOf" srcId="{91927898-FF93-4408-9836-928C000C76DD}" destId="{3C634182-6F6E-440F-988D-CF57A640410D}" srcOrd="0" destOrd="0" presId="urn:microsoft.com/office/officeart/2008/layout/LinedList"/>
    <dgm:cxn modelId="{C577B24D-5439-4ACB-ACCE-58844A80A387}" type="presParOf" srcId="{91927898-FF93-4408-9836-928C000C76DD}" destId="{37327FA4-E2CB-4F54-9B7B-B6C85D9D70E7}" srcOrd="1" destOrd="0" presId="urn:microsoft.com/office/officeart/2008/layout/LinedList"/>
    <dgm:cxn modelId="{50305703-5FE8-4629-80BD-E2661540F287}" type="presParOf" srcId="{D1E64B38-2097-4191-B4F5-0FB40F3B275D}" destId="{8C2C13B0-C749-434B-AB42-61CF299566E4}" srcOrd="2" destOrd="0" presId="urn:microsoft.com/office/officeart/2008/layout/LinedList"/>
    <dgm:cxn modelId="{222A4650-3962-4772-8244-0B0D46DD0968}" type="presParOf" srcId="{D1E64B38-2097-4191-B4F5-0FB40F3B275D}" destId="{F7A4F23F-F713-46D7-83B7-605529DE8F12}" srcOrd="3" destOrd="0" presId="urn:microsoft.com/office/officeart/2008/layout/LinedList"/>
    <dgm:cxn modelId="{30943862-13CC-41FA-BD90-8415FC557F85}" type="presParOf" srcId="{F7A4F23F-F713-46D7-83B7-605529DE8F12}" destId="{B4A86521-C665-4036-9B1E-53109752DA2D}" srcOrd="0" destOrd="0" presId="urn:microsoft.com/office/officeart/2008/layout/LinedList"/>
    <dgm:cxn modelId="{A493ECCD-0422-4113-93A4-A8B64A766DC7}" type="presParOf" srcId="{F7A4F23F-F713-46D7-83B7-605529DE8F12}" destId="{583B2B8B-D4C3-422F-A261-8AC54D48AC75}" srcOrd="1" destOrd="0" presId="urn:microsoft.com/office/officeart/2008/layout/LinedList"/>
    <dgm:cxn modelId="{CE6E256C-55F1-4B84-A66A-D7CA175546C4}" type="presParOf" srcId="{D1E64B38-2097-4191-B4F5-0FB40F3B275D}" destId="{6E4CDAB1-C803-4384-BCD3-00DCDC06986D}" srcOrd="4" destOrd="0" presId="urn:microsoft.com/office/officeart/2008/layout/LinedList"/>
    <dgm:cxn modelId="{8F3050A4-00C1-471D-9417-194A3DF91BF0}" type="presParOf" srcId="{D1E64B38-2097-4191-B4F5-0FB40F3B275D}" destId="{FE40277D-2BB1-42BD-B8D3-FD6F3E5E8EE2}" srcOrd="5" destOrd="0" presId="urn:microsoft.com/office/officeart/2008/layout/LinedList"/>
    <dgm:cxn modelId="{93B3DFB7-67D1-4709-A142-38F30EBA2111}" type="presParOf" srcId="{FE40277D-2BB1-42BD-B8D3-FD6F3E5E8EE2}" destId="{0D18C426-2361-46A8-BA98-8A73E826338C}" srcOrd="0" destOrd="0" presId="urn:microsoft.com/office/officeart/2008/layout/LinedList"/>
    <dgm:cxn modelId="{901C5CA6-D400-4FA3-BF91-E12C4DF185CB}" type="presParOf" srcId="{FE40277D-2BB1-42BD-B8D3-FD6F3E5E8EE2}" destId="{27B9AE4B-B6D4-4942-9266-CA6EC8206977}" srcOrd="1" destOrd="0" presId="urn:microsoft.com/office/officeart/2008/layout/LinedList"/>
    <dgm:cxn modelId="{17B054AC-FDDE-44D4-896A-5D69A2A9473E}" type="presParOf" srcId="{D1E64B38-2097-4191-B4F5-0FB40F3B275D}" destId="{D43F3B4B-186D-4C91-B5E7-553D20E5F639}" srcOrd="6" destOrd="0" presId="urn:microsoft.com/office/officeart/2008/layout/LinedList"/>
    <dgm:cxn modelId="{FAE6B88D-4D9F-4BE4-A882-6AAB258B0E69}" type="presParOf" srcId="{D1E64B38-2097-4191-B4F5-0FB40F3B275D}" destId="{60D4BA77-C5D4-420E-8B09-939FAF3E9C2B}" srcOrd="7" destOrd="0" presId="urn:microsoft.com/office/officeart/2008/layout/LinedList"/>
    <dgm:cxn modelId="{7128D256-B893-4D88-98E5-62667C23CFBF}" type="presParOf" srcId="{60D4BA77-C5D4-420E-8B09-939FAF3E9C2B}" destId="{078CC14D-02A9-4D17-98F9-E9B583EC59C6}" srcOrd="0" destOrd="0" presId="urn:microsoft.com/office/officeart/2008/layout/LinedList"/>
    <dgm:cxn modelId="{AEEC8BF9-DA04-453C-8E2C-7549FB0AFC26}" type="presParOf" srcId="{60D4BA77-C5D4-420E-8B09-939FAF3E9C2B}" destId="{15CC00A4-93D5-4891-8183-0414E6468C2F}" srcOrd="1" destOrd="0" presId="urn:microsoft.com/office/officeart/2008/layout/LinedList"/>
    <dgm:cxn modelId="{C61BFAF2-98B1-4260-9D1A-48720844FC61}" type="presParOf" srcId="{D1E64B38-2097-4191-B4F5-0FB40F3B275D}" destId="{E91E0F30-8C55-4711-8A86-2EF8ECED7762}" srcOrd="8" destOrd="0" presId="urn:microsoft.com/office/officeart/2008/layout/LinedList"/>
    <dgm:cxn modelId="{F37E4194-5F82-4570-9CB7-3B3F6E994E03}" type="presParOf" srcId="{D1E64B38-2097-4191-B4F5-0FB40F3B275D}" destId="{808405F4-A171-4D40-B5A0-619F821458B7}" srcOrd="9" destOrd="0" presId="urn:microsoft.com/office/officeart/2008/layout/LinedList"/>
    <dgm:cxn modelId="{0AA232D2-9C62-4AF6-9F07-7FC1E8AE2C23}" type="presParOf" srcId="{808405F4-A171-4D40-B5A0-619F821458B7}" destId="{6DB0C4FD-F064-484D-B17D-CF8792BD736C}" srcOrd="0" destOrd="0" presId="urn:microsoft.com/office/officeart/2008/layout/LinedList"/>
    <dgm:cxn modelId="{AFA97E7C-C19E-4755-A3CB-69806FB76767}" type="presParOf" srcId="{808405F4-A171-4D40-B5A0-619F821458B7}" destId="{378A6655-2478-43B9-BA51-9F00838523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B1CCE-1E95-41EC-ABDB-F079934D12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1228F-D93C-4313-B963-D2D20D738C07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Inflexible and error-prone</a:t>
          </a:r>
          <a:br>
            <a:rPr lang="en-US" b="0" i="0" dirty="0"/>
          </a:br>
          <a:r>
            <a:rPr lang="en-US" b="0" i="0" dirty="0"/>
            <a:t>Efficient non-intrusive scheduling</a:t>
          </a:r>
          <a:endParaRPr lang="en-US" dirty="0"/>
        </a:p>
      </dgm:t>
    </dgm:pt>
    <dgm:pt modelId="{32F9B225-B650-453E-8F4A-2189C544A405}" type="parTrans" cxnId="{EA9772E0-B19A-4ECA-A433-E7757FFD7052}">
      <dgm:prSet/>
      <dgm:spPr/>
      <dgm:t>
        <a:bodyPr/>
        <a:lstStyle/>
        <a:p>
          <a:endParaRPr lang="en-US"/>
        </a:p>
      </dgm:t>
    </dgm:pt>
    <dgm:pt modelId="{6D2579EB-3808-45FE-95D1-B1BABA23A06A}" type="sibTrans" cxnId="{EA9772E0-B19A-4ECA-A433-E7757FFD7052}">
      <dgm:prSet/>
      <dgm:spPr/>
      <dgm:t>
        <a:bodyPr/>
        <a:lstStyle/>
        <a:p>
          <a:endParaRPr lang="en-US"/>
        </a:p>
      </dgm:t>
    </dgm:pt>
    <dgm:pt modelId="{2704121B-F615-4F58-86BB-A57609E011EE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High integration and maintenance cost</a:t>
          </a:r>
          <a:br>
            <a:rPr lang="en-US" b="0" i="0" dirty="0"/>
          </a:br>
          <a:r>
            <a:rPr lang="en-US" b="0" i="0" dirty="0"/>
            <a:t>Low deployment cost</a:t>
          </a:r>
          <a:endParaRPr lang="en-US" dirty="0"/>
        </a:p>
      </dgm:t>
    </dgm:pt>
    <dgm:pt modelId="{7A0A3F4F-D57F-4403-8ABE-E9E978577D24}" type="parTrans" cxnId="{A6CF0FB0-E722-4885-9A72-A737CA93A96C}">
      <dgm:prSet/>
      <dgm:spPr/>
      <dgm:t>
        <a:bodyPr/>
        <a:lstStyle/>
        <a:p>
          <a:endParaRPr lang="en-US"/>
        </a:p>
      </dgm:t>
    </dgm:pt>
    <dgm:pt modelId="{27583A8C-F32E-4902-ACD2-88148EA1D45A}" type="sibTrans" cxnId="{A6CF0FB0-E722-4885-9A72-A737CA93A96C}">
      <dgm:prSet/>
      <dgm:spPr/>
      <dgm:t>
        <a:bodyPr/>
        <a:lstStyle/>
        <a:p>
          <a:endParaRPr lang="en-US"/>
        </a:p>
      </dgm:t>
    </dgm:pt>
    <dgm:pt modelId="{2501AF20-93E6-419D-B703-8F8F6B005B31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Model quality degradation of adaptive training</a:t>
          </a:r>
          <a:br>
            <a:rPr lang="en-US" b="0" i="0" dirty="0"/>
          </a:br>
          <a:r>
            <a:rPr lang="en-US" b="0" i="0" dirty="0"/>
            <a:t>Model performance preservation</a:t>
          </a:r>
          <a:endParaRPr lang="en-US" dirty="0"/>
        </a:p>
      </dgm:t>
    </dgm:pt>
    <dgm:pt modelId="{62DA8634-9116-40B8-8A4C-D9D90824DA36}" type="parTrans" cxnId="{366CF701-56E4-4420-9855-E35BAE39F713}">
      <dgm:prSet/>
      <dgm:spPr/>
      <dgm:t>
        <a:bodyPr/>
        <a:lstStyle/>
        <a:p>
          <a:endParaRPr lang="en-US"/>
        </a:p>
      </dgm:t>
    </dgm:pt>
    <dgm:pt modelId="{5B6E98A9-3DA5-4803-A793-843AA3D7C1F4}" type="sibTrans" cxnId="{366CF701-56E4-4420-9855-E35BAE39F713}">
      <dgm:prSet/>
      <dgm:spPr/>
      <dgm:t>
        <a:bodyPr/>
        <a:lstStyle/>
        <a:p>
          <a:endParaRPr lang="en-US"/>
        </a:p>
      </dgm:t>
    </dgm:pt>
    <dgm:pt modelId="{1B3657BD-84F4-4BD8-AC32-D7425C52020A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Limited scalability</a:t>
          </a:r>
          <a:br>
            <a:rPr lang="en-US" b="0" i="0" dirty="0"/>
          </a:br>
          <a:r>
            <a:rPr lang="en-US" b="0" i="0" dirty="0" err="1"/>
            <a:t>Scalability</a:t>
          </a:r>
          <a:r>
            <a:rPr lang="en-US" b="0" i="0" dirty="0"/>
            <a:t> to large-scale cluster</a:t>
          </a:r>
          <a:endParaRPr lang="en-US" dirty="0"/>
        </a:p>
      </dgm:t>
    </dgm:pt>
    <dgm:pt modelId="{83BCF7E7-44E4-4EE3-8FDD-C6263967FA4E}" type="parTrans" cxnId="{1EBCD81B-BA8E-429A-A298-CE49916F7504}">
      <dgm:prSet/>
      <dgm:spPr/>
      <dgm:t>
        <a:bodyPr/>
        <a:lstStyle/>
        <a:p>
          <a:endParaRPr lang="en-US"/>
        </a:p>
      </dgm:t>
    </dgm:pt>
    <dgm:pt modelId="{E7D803DC-2FF1-4E54-8D0D-3D8E195AC084}" type="sibTrans" cxnId="{1EBCD81B-BA8E-429A-A298-CE49916F7504}">
      <dgm:prSet/>
      <dgm:spPr/>
      <dgm:t>
        <a:bodyPr/>
        <a:lstStyle/>
        <a:p>
          <a:endParaRPr lang="en-US"/>
        </a:p>
      </dgm:t>
    </dgm:pt>
    <dgm:pt modelId="{4CCB0F9D-57E9-43D5-854F-73CA0EEE2C5F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Opaque decision making and hard to adjust</a:t>
          </a:r>
          <a:br>
            <a:rPr lang="en-US" b="0" i="0" dirty="0"/>
          </a:br>
          <a:r>
            <a:rPr lang="en-US" b="0" i="0" dirty="0"/>
            <a:t>Transparent system tuning</a:t>
          </a:r>
          <a:endParaRPr lang="en-US" dirty="0"/>
        </a:p>
      </dgm:t>
    </dgm:pt>
    <dgm:pt modelId="{F34763F7-39F5-4718-A23F-69A18C2327E7}" type="parTrans" cxnId="{E617BD1E-BB61-4D91-9872-E2378B934B87}">
      <dgm:prSet/>
      <dgm:spPr/>
      <dgm:t>
        <a:bodyPr/>
        <a:lstStyle/>
        <a:p>
          <a:endParaRPr lang="en-US"/>
        </a:p>
      </dgm:t>
    </dgm:pt>
    <dgm:pt modelId="{AF2BF40D-DEDD-4FBC-ADB8-B79818E74B14}" type="sibTrans" cxnId="{E617BD1E-BB61-4D91-9872-E2378B934B87}">
      <dgm:prSet/>
      <dgm:spPr/>
      <dgm:t>
        <a:bodyPr/>
        <a:lstStyle/>
        <a:p>
          <a:endParaRPr lang="en-US"/>
        </a:p>
      </dgm:t>
    </dgm:pt>
    <dgm:pt modelId="{D1E64B38-2097-4191-B4F5-0FB40F3B275D}" type="pres">
      <dgm:prSet presAssocID="{AABB1CCE-1E95-41EC-ABDB-F079934D12AC}" presName="vert0" presStyleCnt="0">
        <dgm:presLayoutVars>
          <dgm:dir/>
          <dgm:animOne val="branch"/>
          <dgm:animLvl val="lvl"/>
        </dgm:presLayoutVars>
      </dgm:prSet>
      <dgm:spPr/>
    </dgm:pt>
    <dgm:pt modelId="{0C3C921C-E43C-469D-9AD9-E5ED0B7D52DB}" type="pres">
      <dgm:prSet presAssocID="{09B1228F-D93C-4313-B963-D2D20D738C07}" presName="thickLine" presStyleLbl="alignNode1" presStyleIdx="0" presStyleCnt="5"/>
      <dgm:spPr/>
    </dgm:pt>
    <dgm:pt modelId="{91927898-FF93-4408-9836-928C000C76DD}" type="pres">
      <dgm:prSet presAssocID="{09B1228F-D93C-4313-B963-D2D20D738C07}" presName="horz1" presStyleCnt="0"/>
      <dgm:spPr/>
    </dgm:pt>
    <dgm:pt modelId="{3C634182-6F6E-440F-988D-CF57A640410D}" type="pres">
      <dgm:prSet presAssocID="{09B1228F-D93C-4313-B963-D2D20D738C07}" presName="tx1" presStyleLbl="revTx" presStyleIdx="0" presStyleCnt="5"/>
      <dgm:spPr/>
    </dgm:pt>
    <dgm:pt modelId="{37327FA4-E2CB-4F54-9B7B-B6C85D9D70E7}" type="pres">
      <dgm:prSet presAssocID="{09B1228F-D93C-4313-B963-D2D20D738C07}" presName="vert1" presStyleCnt="0"/>
      <dgm:spPr/>
    </dgm:pt>
    <dgm:pt modelId="{8C2C13B0-C749-434B-AB42-61CF299566E4}" type="pres">
      <dgm:prSet presAssocID="{2704121B-F615-4F58-86BB-A57609E011EE}" presName="thickLine" presStyleLbl="alignNode1" presStyleIdx="1" presStyleCnt="5"/>
      <dgm:spPr/>
    </dgm:pt>
    <dgm:pt modelId="{F7A4F23F-F713-46D7-83B7-605529DE8F12}" type="pres">
      <dgm:prSet presAssocID="{2704121B-F615-4F58-86BB-A57609E011EE}" presName="horz1" presStyleCnt="0"/>
      <dgm:spPr/>
    </dgm:pt>
    <dgm:pt modelId="{B4A86521-C665-4036-9B1E-53109752DA2D}" type="pres">
      <dgm:prSet presAssocID="{2704121B-F615-4F58-86BB-A57609E011EE}" presName="tx1" presStyleLbl="revTx" presStyleIdx="1" presStyleCnt="5"/>
      <dgm:spPr/>
    </dgm:pt>
    <dgm:pt modelId="{583B2B8B-D4C3-422F-A261-8AC54D48AC75}" type="pres">
      <dgm:prSet presAssocID="{2704121B-F615-4F58-86BB-A57609E011EE}" presName="vert1" presStyleCnt="0"/>
      <dgm:spPr/>
    </dgm:pt>
    <dgm:pt modelId="{6E4CDAB1-C803-4384-BCD3-00DCDC06986D}" type="pres">
      <dgm:prSet presAssocID="{2501AF20-93E6-419D-B703-8F8F6B005B31}" presName="thickLine" presStyleLbl="alignNode1" presStyleIdx="2" presStyleCnt="5"/>
      <dgm:spPr/>
    </dgm:pt>
    <dgm:pt modelId="{FE40277D-2BB1-42BD-B8D3-FD6F3E5E8EE2}" type="pres">
      <dgm:prSet presAssocID="{2501AF20-93E6-419D-B703-8F8F6B005B31}" presName="horz1" presStyleCnt="0"/>
      <dgm:spPr/>
    </dgm:pt>
    <dgm:pt modelId="{0D18C426-2361-46A8-BA98-8A73E826338C}" type="pres">
      <dgm:prSet presAssocID="{2501AF20-93E6-419D-B703-8F8F6B005B31}" presName="tx1" presStyleLbl="revTx" presStyleIdx="2" presStyleCnt="5"/>
      <dgm:spPr/>
    </dgm:pt>
    <dgm:pt modelId="{27B9AE4B-B6D4-4942-9266-CA6EC8206977}" type="pres">
      <dgm:prSet presAssocID="{2501AF20-93E6-419D-B703-8F8F6B005B31}" presName="vert1" presStyleCnt="0"/>
      <dgm:spPr/>
    </dgm:pt>
    <dgm:pt modelId="{D43F3B4B-186D-4C91-B5E7-553D20E5F639}" type="pres">
      <dgm:prSet presAssocID="{1B3657BD-84F4-4BD8-AC32-D7425C52020A}" presName="thickLine" presStyleLbl="alignNode1" presStyleIdx="3" presStyleCnt="5"/>
      <dgm:spPr/>
    </dgm:pt>
    <dgm:pt modelId="{60D4BA77-C5D4-420E-8B09-939FAF3E9C2B}" type="pres">
      <dgm:prSet presAssocID="{1B3657BD-84F4-4BD8-AC32-D7425C52020A}" presName="horz1" presStyleCnt="0"/>
      <dgm:spPr/>
    </dgm:pt>
    <dgm:pt modelId="{078CC14D-02A9-4D17-98F9-E9B583EC59C6}" type="pres">
      <dgm:prSet presAssocID="{1B3657BD-84F4-4BD8-AC32-D7425C52020A}" presName="tx1" presStyleLbl="revTx" presStyleIdx="3" presStyleCnt="5"/>
      <dgm:spPr/>
    </dgm:pt>
    <dgm:pt modelId="{15CC00A4-93D5-4891-8183-0414E6468C2F}" type="pres">
      <dgm:prSet presAssocID="{1B3657BD-84F4-4BD8-AC32-D7425C52020A}" presName="vert1" presStyleCnt="0"/>
      <dgm:spPr/>
    </dgm:pt>
    <dgm:pt modelId="{E91E0F30-8C55-4711-8A86-2EF8ECED7762}" type="pres">
      <dgm:prSet presAssocID="{4CCB0F9D-57E9-43D5-854F-73CA0EEE2C5F}" presName="thickLine" presStyleLbl="alignNode1" presStyleIdx="4" presStyleCnt="5"/>
      <dgm:spPr/>
    </dgm:pt>
    <dgm:pt modelId="{808405F4-A171-4D40-B5A0-619F821458B7}" type="pres">
      <dgm:prSet presAssocID="{4CCB0F9D-57E9-43D5-854F-73CA0EEE2C5F}" presName="horz1" presStyleCnt="0"/>
      <dgm:spPr/>
    </dgm:pt>
    <dgm:pt modelId="{6DB0C4FD-F064-484D-B17D-CF8792BD736C}" type="pres">
      <dgm:prSet presAssocID="{4CCB0F9D-57E9-43D5-854F-73CA0EEE2C5F}" presName="tx1" presStyleLbl="revTx" presStyleIdx="4" presStyleCnt="5"/>
      <dgm:spPr/>
    </dgm:pt>
    <dgm:pt modelId="{378A6655-2478-43B9-BA51-9F008385231E}" type="pres">
      <dgm:prSet presAssocID="{4CCB0F9D-57E9-43D5-854F-73CA0EEE2C5F}" presName="vert1" presStyleCnt="0"/>
      <dgm:spPr/>
    </dgm:pt>
  </dgm:ptLst>
  <dgm:cxnLst>
    <dgm:cxn modelId="{366CF701-56E4-4420-9855-E35BAE39F713}" srcId="{AABB1CCE-1E95-41EC-ABDB-F079934D12AC}" destId="{2501AF20-93E6-419D-B703-8F8F6B005B31}" srcOrd="2" destOrd="0" parTransId="{62DA8634-9116-40B8-8A4C-D9D90824DA36}" sibTransId="{5B6E98A9-3DA5-4803-A793-843AA3D7C1F4}"/>
    <dgm:cxn modelId="{1EBCD81B-BA8E-429A-A298-CE49916F7504}" srcId="{AABB1CCE-1E95-41EC-ABDB-F079934D12AC}" destId="{1B3657BD-84F4-4BD8-AC32-D7425C52020A}" srcOrd="3" destOrd="0" parTransId="{83BCF7E7-44E4-4EE3-8FDD-C6263967FA4E}" sibTransId="{E7D803DC-2FF1-4E54-8D0D-3D8E195AC084}"/>
    <dgm:cxn modelId="{307DEA1C-2B19-4062-A171-1CDF1723EE3A}" type="presOf" srcId="{AABB1CCE-1E95-41EC-ABDB-F079934D12AC}" destId="{D1E64B38-2097-4191-B4F5-0FB40F3B275D}" srcOrd="0" destOrd="0" presId="urn:microsoft.com/office/officeart/2008/layout/LinedList"/>
    <dgm:cxn modelId="{E617BD1E-BB61-4D91-9872-E2378B934B87}" srcId="{AABB1CCE-1E95-41EC-ABDB-F079934D12AC}" destId="{4CCB0F9D-57E9-43D5-854F-73CA0EEE2C5F}" srcOrd="4" destOrd="0" parTransId="{F34763F7-39F5-4718-A23F-69A18C2327E7}" sibTransId="{AF2BF40D-DEDD-4FBC-ADB8-B79818E74B14}"/>
    <dgm:cxn modelId="{74AD36A4-340F-493B-8C3A-131DBD3E418F}" type="presOf" srcId="{2704121B-F615-4F58-86BB-A57609E011EE}" destId="{B4A86521-C665-4036-9B1E-53109752DA2D}" srcOrd="0" destOrd="0" presId="urn:microsoft.com/office/officeart/2008/layout/LinedList"/>
    <dgm:cxn modelId="{8DFDD4A7-1866-4255-89FD-4566AA88C026}" type="presOf" srcId="{09B1228F-D93C-4313-B963-D2D20D738C07}" destId="{3C634182-6F6E-440F-988D-CF57A640410D}" srcOrd="0" destOrd="0" presId="urn:microsoft.com/office/officeart/2008/layout/LinedList"/>
    <dgm:cxn modelId="{A6CF0FB0-E722-4885-9A72-A737CA93A96C}" srcId="{AABB1CCE-1E95-41EC-ABDB-F079934D12AC}" destId="{2704121B-F615-4F58-86BB-A57609E011EE}" srcOrd="1" destOrd="0" parTransId="{7A0A3F4F-D57F-4403-8ABE-E9E978577D24}" sibTransId="{27583A8C-F32E-4902-ACD2-88148EA1D45A}"/>
    <dgm:cxn modelId="{22BF0EB3-2EDF-4642-BEB3-CBEE43C5CDF3}" type="presOf" srcId="{2501AF20-93E6-419D-B703-8F8F6B005B31}" destId="{0D18C426-2361-46A8-BA98-8A73E826338C}" srcOrd="0" destOrd="0" presId="urn:microsoft.com/office/officeart/2008/layout/LinedList"/>
    <dgm:cxn modelId="{666AA1CF-2322-4FA0-AE0F-66A27B405E9D}" type="presOf" srcId="{4CCB0F9D-57E9-43D5-854F-73CA0EEE2C5F}" destId="{6DB0C4FD-F064-484D-B17D-CF8792BD736C}" srcOrd="0" destOrd="0" presId="urn:microsoft.com/office/officeart/2008/layout/LinedList"/>
    <dgm:cxn modelId="{0B4CC3DE-4036-4531-88F7-E2B61BA3FCE0}" type="presOf" srcId="{1B3657BD-84F4-4BD8-AC32-D7425C52020A}" destId="{078CC14D-02A9-4D17-98F9-E9B583EC59C6}" srcOrd="0" destOrd="0" presId="urn:microsoft.com/office/officeart/2008/layout/LinedList"/>
    <dgm:cxn modelId="{EA9772E0-B19A-4ECA-A433-E7757FFD7052}" srcId="{AABB1CCE-1E95-41EC-ABDB-F079934D12AC}" destId="{09B1228F-D93C-4313-B963-D2D20D738C07}" srcOrd="0" destOrd="0" parTransId="{32F9B225-B650-453E-8F4A-2189C544A405}" sibTransId="{6D2579EB-3808-45FE-95D1-B1BABA23A06A}"/>
    <dgm:cxn modelId="{6AC13F3B-B33C-4B8A-BEA4-3A72957BE767}" type="presParOf" srcId="{D1E64B38-2097-4191-B4F5-0FB40F3B275D}" destId="{0C3C921C-E43C-469D-9AD9-E5ED0B7D52DB}" srcOrd="0" destOrd="0" presId="urn:microsoft.com/office/officeart/2008/layout/LinedList"/>
    <dgm:cxn modelId="{350F7596-16C8-43F6-ADA4-8AA69F5FE986}" type="presParOf" srcId="{D1E64B38-2097-4191-B4F5-0FB40F3B275D}" destId="{91927898-FF93-4408-9836-928C000C76DD}" srcOrd="1" destOrd="0" presId="urn:microsoft.com/office/officeart/2008/layout/LinedList"/>
    <dgm:cxn modelId="{E2BC95FD-9DD0-438A-B70D-B76A2DE85C16}" type="presParOf" srcId="{91927898-FF93-4408-9836-928C000C76DD}" destId="{3C634182-6F6E-440F-988D-CF57A640410D}" srcOrd="0" destOrd="0" presId="urn:microsoft.com/office/officeart/2008/layout/LinedList"/>
    <dgm:cxn modelId="{C577B24D-5439-4ACB-ACCE-58844A80A387}" type="presParOf" srcId="{91927898-FF93-4408-9836-928C000C76DD}" destId="{37327FA4-E2CB-4F54-9B7B-B6C85D9D70E7}" srcOrd="1" destOrd="0" presId="urn:microsoft.com/office/officeart/2008/layout/LinedList"/>
    <dgm:cxn modelId="{50305703-5FE8-4629-80BD-E2661540F287}" type="presParOf" srcId="{D1E64B38-2097-4191-B4F5-0FB40F3B275D}" destId="{8C2C13B0-C749-434B-AB42-61CF299566E4}" srcOrd="2" destOrd="0" presId="urn:microsoft.com/office/officeart/2008/layout/LinedList"/>
    <dgm:cxn modelId="{222A4650-3962-4772-8244-0B0D46DD0968}" type="presParOf" srcId="{D1E64B38-2097-4191-B4F5-0FB40F3B275D}" destId="{F7A4F23F-F713-46D7-83B7-605529DE8F12}" srcOrd="3" destOrd="0" presId="urn:microsoft.com/office/officeart/2008/layout/LinedList"/>
    <dgm:cxn modelId="{30943862-13CC-41FA-BD90-8415FC557F85}" type="presParOf" srcId="{F7A4F23F-F713-46D7-83B7-605529DE8F12}" destId="{B4A86521-C665-4036-9B1E-53109752DA2D}" srcOrd="0" destOrd="0" presId="urn:microsoft.com/office/officeart/2008/layout/LinedList"/>
    <dgm:cxn modelId="{A493ECCD-0422-4113-93A4-A8B64A766DC7}" type="presParOf" srcId="{F7A4F23F-F713-46D7-83B7-605529DE8F12}" destId="{583B2B8B-D4C3-422F-A261-8AC54D48AC75}" srcOrd="1" destOrd="0" presId="urn:microsoft.com/office/officeart/2008/layout/LinedList"/>
    <dgm:cxn modelId="{CE6E256C-55F1-4B84-A66A-D7CA175546C4}" type="presParOf" srcId="{D1E64B38-2097-4191-B4F5-0FB40F3B275D}" destId="{6E4CDAB1-C803-4384-BCD3-00DCDC06986D}" srcOrd="4" destOrd="0" presId="urn:microsoft.com/office/officeart/2008/layout/LinedList"/>
    <dgm:cxn modelId="{8F3050A4-00C1-471D-9417-194A3DF91BF0}" type="presParOf" srcId="{D1E64B38-2097-4191-B4F5-0FB40F3B275D}" destId="{FE40277D-2BB1-42BD-B8D3-FD6F3E5E8EE2}" srcOrd="5" destOrd="0" presId="urn:microsoft.com/office/officeart/2008/layout/LinedList"/>
    <dgm:cxn modelId="{93B3DFB7-67D1-4709-A142-38F30EBA2111}" type="presParOf" srcId="{FE40277D-2BB1-42BD-B8D3-FD6F3E5E8EE2}" destId="{0D18C426-2361-46A8-BA98-8A73E826338C}" srcOrd="0" destOrd="0" presId="urn:microsoft.com/office/officeart/2008/layout/LinedList"/>
    <dgm:cxn modelId="{901C5CA6-D400-4FA3-BF91-E12C4DF185CB}" type="presParOf" srcId="{FE40277D-2BB1-42BD-B8D3-FD6F3E5E8EE2}" destId="{27B9AE4B-B6D4-4942-9266-CA6EC8206977}" srcOrd="1" destOrd="0" presId="urn:microsoft.com/office/officeart/2008/layout/LinedList"/>
    <dgm:cxn modelId="{17B054AC-FDDE-44D4-896A-5D69A2A9473E}" type="presParOf" srcId="{D1E64B38-2097-4191-B4F5-0FB40F3B275D}" destId="{D43F3B4B-186D-4C91-B5E7-553D20E5F639}" srcOrd="6" destOrd="0" presId="urn:microsoft.com/office/officeart/2008/layout/LinedList"/>
    <dgm:cxn modelId="{FAE6B88D-4D9F-4BE4-A882-6AAB258B0E69}" type="presParOf" srcId="{D1E64B38-2097-4191-B4F5-0FB40F3B275D}" destId="{60D4BA77-C5D4-420E-8B09-939FAF3E9C2B}" srcOrd="7" destOrd="0" presId="urn:microsoft.com/office/officeart/2008/layout/LinedList"/>
    <dgm:cxn modelId="{7128D256-B893-4D88-98E5-62667C23CFBF}" type="presParOf" srcId="{60D4BA77-C5D4-420E-8B09-939FAF3E9C2B}" destId="{078CC14D-02A9-4D17-98F9-E9B583EC59C6}" srcOrd="0" destOrd="0" presId="urn:microsoft.com/office/officeart/2008/layout/LinedList"/>
    <dgm:cxn modelId="{AEEC8BF9-DA04-453C-8E2C-7549FB0AFC26}" type="presParOf" srcId="{60D4BA77-C5D4-420E-8B09-939FAF3E9C2B}" destId="{15CC00A4-93D5-4891-8183-0414E6468C2F}" srcOrd="1" destOrd="0" presId="urn:microsoft.com/office/officeart/2008/layout/LinedList"/>
    <dgm:cxn modelId="{C61BFAF2-98B1-4260-9D1A-48720844FC61}" type="presParOf" srcId="{D1E64B38-2097-4191-B4F5-0FB40F3B275D}" destId="{E91E0F30-8C55-4711-8A86-2EF8ECED7762}" srcOrd="8" destOrd="0" presId="urn:microsoft.com/office/officeart/2008/layout/LinedList"/>
    <dgm:cxn modelId="{F37E4194-5F82-4570-9CB7-3B3F6E994E03}" type="presParOf" srcId="{D1E64B38-2097-4191-B4F5-0FB40F3B275D}" destId="{808405F4-A171-4D40-B5A0-619F821458B7}" srcOrd="9" destOrd="0" presId="urn:microsoft.com/office/officeart/2008/layout/LinedList"/>
    <dgm:cxn modelId="{0AA232D2-9C62-4AF6-9F07-7FC1E8AE2C23}" type="presParOf" srcId="{808405F4-A171-4D40-B5A0-619F821458B7}" destId="{6DB0C4FD-F064-484D-B17D-CF8792BD736C}" srcOrd="0" destOrd="0" presId="urn:microsoft.com/office/officeart/2008/layout/LinedList"/>
    <dgm:cxn modelId="{AFA97E7C-C19E-4755-A3CB-69806FB76767}" type="presParOf" srcId="{808405F4-A171-4D40-B5A0-619F821458B7}" destId="{378A6655-2478-43B9-BA51-9F00838523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C921C-E43C-469D-9AD9-E5ED0B7D52DB}">
      <dsp:nvSpPr>
        <dsp:cNvPr id="0" name=""/>
        <dsp:cNvSpPr/>
      </dsp:nvSpPr>
      <dsp:spPr>
        <a:xfrm>
          <a:off x="0" y="512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34182-6F6E-440F-988D-CF57A640410D}">
      <dsp:nvSpPr>
        <dsp:cNvPr id="0" name=""/>
        <dsp:cNvSpPr/>
      </dsp:nvSpPr>
      <dsp:spPr>
        <a:xfrm>
          <a:off x="0" y="512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Inflexible and error-prone</a:t>
          </a:r>
          <a:endParaRPr lang="en-US" sz="2900" kern="1200"/>
        </a:p>
      </dsp:txBody>
      <dsp:txXfrm>
        <a:off x="0" y="512"/>
        <a:ext cx="8946541" cy="838891"/>
      </dsp:txXfrm>
    </dsp:sp>
    <dsp:sp modelId="{8C2C13B0-C749-434B-AB42-61CF299566E4}">
      <dsp:nvSpPr>
        <dsp:cNvPr id="0" name=""/>
        <dsp:cNvSpPr/>
      </dsp:nvSpPr>
      <dsp:spPr>
        <a:xfrm>
          <a:off x="0" y="839403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86521-C665-4036-9B1E-53109752DA2D}">
      <dsp:nvSpPr>
        <dsp:cNvPr id="0" name=""/>
        <dsp:cNvSpPr/>
      </dsp:nvSpPr>
      <dsp:spPr>
        <a:xfrm>
          <a:off x="0" y="839403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High integration and maintenance cost</a:t>
          </a:r>
          <a:endParaRPr lang="en-US" sz="2900" kern="1200"/>
        </a:p>
      </dsp:txBody>
      <dsp:txXfrm>
        <a:off x="0" y="839403"/>
        <a:ext cx="8946541" cy="838891"/>
      </dsp:txXfrm>
    </dsp:sp>
    <dsp:sp modelId="{6E4CDAB1-C803-4384-BCD3-00DCDC06986D}">
      <dsp:nvSpPr>
        <dsp:cNvPr id="0" name=""/>
        <dsp:cNvSpPr/>
      </dsp:nvSpPr>
      <dsp:spPr>
        <a:xfrm>
          <a:off x="0" y="1678294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C426-2361-46A8-BA98-8A73E826338C}">
      <dsp:nvSpPr>
        <dsp:cNvPr id="0" name=""/>
        <dsp:cNvSpPr/>
      </dsp:nvSpPr>
      <dsp:spPr>
        <a:xfrm>
          <a:off x="0" y="1678294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Model quality degradation of adaptive training</a:t>
          </a:r>
          <a:endParaRPr lang="en-US" sz="2900" kern="1200"/>
        </a:p>
      </dsp:txBody>
      <dsp:txXfrm>
        <a:off x="0" y="1678294"/>
        <a:ext cx="8946541" cy="838891"/>
      </dsp:txXfrm>
    </dsp:sp>
    <dsp:sp modelId="{D43F3B4B-186D-4C91-B5E7-553D20E5F639}">
      <dsp:nvSpPr>
        <dsp:cNvPr id="0" name=""/>
        <dsp:cNvSpPr/>
      </dsp:nvSpPr>
      <dsp:spPr>
        <a:xfrm>
          <a:off x="0" y="2517186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C14D-02A9-4D17-98F9-E9B583EC59C6}">
      <dsp:nvSpPr>
        <dsp:cNvPr id="0" name=""/>
        <dsp:cNvSpPr/>
      </dsp:nvSpPr>
      <dsp:spPr>
        <a:xfrm>
          <a:off x="0" y="2517186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Limited scalability</a:t>
          </a:r>
          <a:endParaRPr lang="en-US" sz="2900" kern="1200"/>
        </a:p>
      </dsp:txBody>
      <dsp:txXfrm>
        <a:off x="0" y="2517186"/>
        <a:ext cx="8946541" cy="838891"/>
      </dsp:txXfrm>
    </dsp:sp>
    <dsp:sp modelId="{E91E0F30-8C55-4711-8A86-2EF8ECED7762}">
      <dsp:nvSpPr>
        <dsp:cNvPr id="0" name=""/>
        <dsp:cNvSpPr/>
      </dsp:nvSpPr>
      <dsp:spPr>
        <a:xfrm>
          <a:off x="0" y="3356077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C4FD-F064-484D-B17D-CF8792BD736C}">
      <dsp:nvSpPr>
        <dsp:cNvPr id="0" name=""/>
        <dsp:cNvSpPr/>
      </dsp:nvSpPr>
      <dsp:spPr>
        <a:xfrm>
          <a:off x="0" y="3356077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Opaque decision making and hard to adjust</a:t>
          </a:r>
          <a:endParaRPr lang="en-US" sz="2900" kern="1200"/>
        </a:p>
      </dsp:txBody>
      <dsp:txXfrm>
        <a:off x="0" y="3356077"/>
        <a:ext cx="8946541" cy="838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C921C-E43C-469D-9AD9-E5ED0B7D52DB}">
      <dsp:nvSpPr>
        <dsp:cNvPr id="0" name=""/>
        <dsp:cNvSpPr/>
      </dsp:nvSpPr>
      <dsp:spPr>
        <a:xfrm>
          <a:off x="0" y="512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34182-6F6E-440F-988D-CF57A640410D}">
      <dsp:nvSpPr>
        <dsp:cNvPr id="0" name=""/>
        <dsp:cNvSpPr/>
      </dsp:nvSpPr>
      <dsp:spPr>
        <a:xfrm>
          <a:off x="0" y="512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FF0000"/>
              </a:solidFill>
            </a:rPr>
            <a:t>Inflexible and error-prone</a:t>
          </a:r>
          <a:br>
            <a:rPr lang="en-US" sz="2300" b="0" i="0" kern="1200" dirty="0"/>
          </a:br>
          <a:r>
            <a:rPr lang="en-US" sz="2300" b="0" i="0" kern="1200" dirty="0"/>
            <a:t>Efficient non-intrusive scheduling</a:t>
          </a:r>
          <a:endParaRPr lang="en-US" sz="2300" kern="1200" dirty="0"/>
        </a:p>
      </dsp:txBody>
      <dsp:txXfrm>
        <a:off x="0" y="512"/>
        <a:ext cx="8946541" cy="838891"/>
      </dsp:txXfrm>
    </dsp:sp>
    <dsp:sp modelId="{8C2C13B0-C749-434B-AB42-61CF299566E4}">
      <dsp:nvSpPr>
        <dsp:cNvPr id="0" name=""/>
        <dsp:cNvSpPr/>
      </dsp:nvSpPr>
      <dsp:spPr>
        <a:xfrm>
          <a:off x="0" y="839403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86521-C665-4036-9B1E-53109752DA2D}">
      <dsp:nvSpPr>
        <dsp:cNvPr id="0" name=""/>
        <dsp:cNvSpPr/>
      </dsp:nvSpPr>
      <dsp:spPr>
        <a:xfrm>
          <a:off x="0" y="839403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FF0000"/>
              </a:solidFill>
            </a:rPr>
            <a:t>High integration and maintenance cost</a:t>
          </a:r>
          <a:br>
            <a:rPr lang="en-US" sz="2300" b="0" i="0" kern="1200" dirty="0"/>
          </a:br>
          <a:r>
            <a:rPr lang="en-US" sz="2300" b="0" i="0" kern="1200" dirty="0"/>
            <a:t>Low deployment cost</a:t>
          </a:r>
          <a:endParaRPr lang="en-US" sz="2300" kern="1200" dirty="0"/>
        </a:p>
      </dsp:txBody>
      <dsp:txXfrm>
        <a:off x="0" y="839403"/>
        <a:ext cx="8946541" cy="838891"/>
      </dsp:txXfrm>
    </dsp:sp>
    <dsp:sp modelId="{6E4CDAB1-C803-4384-BCD3-00DCDC06986D}">
      <dsp:nvSpPr>
        <dsp:cNvPr id="0" name=""/>
        <dsp:cNvSpPr/>
      </dsp:nvSpPr>
      <dsp:spPr>
        <a:xfrm>
          <a:off x="0" y="1678294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C426-2361-46A8-BA98-8A73E826338C}">
      <dsp:nvSpPr>
        <dsp:cNvPr id="0" name=""/>
        <dsp:cNvSpPr/>
      </dsp:nvSpPr>
      <dsp:spPr>
        <a:xfrm>
          <a:off x="0" y="1678294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FF0000"/>
              </a:solidFill>
            </a:rPr>
            <a:t>Model quality degradation of adaptive training</a:t>
          </a:r>
          <a:br>
            <a:rPr lang="en-US" sz="2300" b="0" i="0" kern="1200" dirty="0"/>
          </a:br>
          <a:r>
            <a:rPr lang="en-US" sz="2300" b="0" i="0" kern="1200" dirty="0"/>
            <a:t>Model performance preservation</a:t>
          </a:r>
          <a:endParaRPr lang="en-US" sz="2300" kern="1200" dirty="0"/>
        </a:p>
      </dsp:txBody>
      <dsp:txXfrm>
        <a:off x="0" y="1678294"/>
        <a:ext cx="8946541" cy="838891"/>
      </dsp:txXfrm>
    </dsp:sp>
    <dsp:sp modelId="{D43F3B4B-186D-4C91-B5E7-553D20E5F639}">
      <dsp:nvSpPr>
        <dsp:cNvPr id="0" name=""/>
        <dsp:cNvSpPr/>
      </dsp:nvSpPr>
      <dsp:spPr>
        <a:xfrm>
          <a:off x="0" y="2517186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C14D-02A9-4D17-98F9-E9B583EC59C6}">
      <dsp:nvSpPr>
        <dsp:cNvPr id="0" name=""/>
        <dsp:cNvSpPr/>
      </dsp:nvSpPr>
      <dsp:spPr>
        <a:xfrm>
          <a:off x="0" y="2517186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FF0000"/>
              </a:solidFill>
            </a:rPr>
            <a:t>Limited scalability</a:t>
          </a:r>
          <a:br>
            <a:rPr lang="en-US" sz="2300" b="0" i="0" kern="1200" dirty="0"/>
          </a:br>
          <a:r>
            <a:rPr lang="en-US" sz="2300" b="0" i="0" kern="1200" dirty="0" err="1"/>
            <a:t>Scalability</a:t>
          </a:r>
          <a:r>
            <a:rPr lang="en-US" sz="2300" b="0" i="0" kern="1200" dirty="0"/>
            <a:t> to large-scale cluster</a:t>
          </a:r>
          <a:endParaRPr lang="en-US" sz="2300" kern="1200" dirty="0"/>
        </a:p>
      </dsp:txBody>
      <dsp:txXfrm>
        <a:off x="0" y="2517186"/>
        <a:ext cx="8946541" cy="838891"/>
      </dsp:txXfrm>
    </dsp:sp>
    <dsp:sp modelId="{E91E0F30-8C55-4711-8A86-2EF8ECED7762}">
      <dsp:nvSpPr>
        <dsp:cNvPr id="0" name=""/>
        <dsp:cNvSpPr/>
      </dsp:nvSpPr>
      <dsp:spPr>
        <a:xfrm>
          <a:off x="0" y="3356077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C4FD-F064-484D-B17D-CF8792BD736C}">
      <dsp:nvSpPr>
        <dsp:cNvPr id="0" name=""/>
        <dsp:cNvSpPr/>
      </dsp:nvSpPr>
      <dsp:spPr>
        <a:xfrm>
          <a:off x="0" y="3356077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FF0000"/>
              </a:solidFill>
            </a:rPr>
            <a:t>Opaque decision making and hard to adjust</a:t>
          </a:r>
          <a:br>
            <a:rPr lang="en-US" sz="2300" b="0" i="0" kern="1200" dirty="0"/>
          </a:br>
          <a:r>
            <a:rPr lang="en-US" sz="2300" b="0" i="0" kern="1200" dirty="0"/>
            <a:t>Transparent system tuning</a:t>
          </a:r>
          <a:endParaRPr lang="en-US" sz="2300" kern="1200" dirty="0"/>
        </a:p>
      </dsp:txBody>
      <dsp:txXfrm>
        <a:off x="0" y="3356077"/>
        <a:ext cx="8946541" cy="83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3D376-897C-4A78-B22E-B37D4689875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3AD3-CFA7-46E6-97AF-6D541374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Non-intrusive: Preemption-free, zero effort or modification of framework</a:t>
            </a:r>
          </a:p>
          <a:p>
            <a:endParaRPr lang="en-US" dirty="0"/>
          </a:p>
          <a:p>
            <a:r>
              <a:rPr lang="en-US" dirty="0"/>
              <a:t>Principle: Three </a:t>
            </a:r>
            <a:r>
              <a:rPr lang="en-US" b="1" dirty="0"/>
              <a:t>modules</a:t>
            </a:r>
            <a:r>
              <a:rPr lang="en-US" dirty="0"/>
              <a:t> to help scheduling</a:t>
            </a:r>
          </a:p>
          <a:p>
            <a:r>
              <a:rPr lang="en-US" dirty="0"/>
              <a:t>Each module has an </a:t>
            </a:r>
            <a:r>
              <a:rPr lang="en-US" b="1" dirty="0"/>
              <a:t>interpretable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Nprof</a:t>
            </a:r>
            <a:r>
              <a:rPr lang="en-US" dirty="0"/>
              <a:t>: Max scale of jobs being profiled, if N(job) &gt; </a:t>
            </a:r>
            <a:r>
              <a:rPr lang="en-US" dirty="0" err="1"/>
              <a:t>Nprof</a:t>
            </a:r>
            <a:r>
              <a:rPr lang="en-US" dirty="0"/>
              <a:t>, then the job is sent and profiled through metrics (profiled a-posteriori)</a:t>
            </a:r>
          </a:p>
          <a:p>
            <a:r>
              <a:rPr lang="en-US" dirty="0" err="1"/>
              <a:t>Tprof</a:t>
            </a:r>
            <a:r>
              <a:rPr lang="en-US" dirty="0"/>
              <a:t>: Time to profile</a:t>
            </a:r>
          </a:p>
          <a:p>
            <a:r>
              <a:rPr lang="en-US" dirty="0" err="1"/>
              <a:t>Cprof</a:t>
            </a:r>
            <a:r>
              <a:rPr lang="en-US" dirty="0"/>
              <a:t>: Throughput of profiling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Categories: 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A job is regarded as </a:t>
            </a:r>
            <a:r>
              <a:rPr lang="en-US" sz="1800" b="0" i="0" u="none" strike="noStrike" baseline="0" dirty="0">
                <a:latin typeface="LinLibertineTI"/>
              </a:rPr>
              <a:t>Tiny </a:t>
            </a:r>
            <a:r>
              <a:rPr lang="en-US" sz="1800" b="0" i="0" u="none" strike="noStrike" baseline="0" dirty="0">
                <a:latin typeface="LinLibertineT"/>
              </a:rPr>
              <a:t>if its average normalized speed is greater than a customizable tiny job threshold (e.g., 0.95), and </a:t>
            </a:r>
            <a:r>
              <a:rPr lang="en-US" sz="1800" b="0" i="0" u="none" strike="noStrike" baseline="0" dirty="0">
                <a:latin typeface="LinLibertineTI"/>
              </a:rPr>
              <a:t>Medium </a:t>
            </a:r>
            <a:r>
              <a:rPr lang="en-US" sz="1800" b="0" i="0" u="none" strike="noStrike" baseline="0" dirty="0">
                <a:latin typeface="LinLibertineT"/>
              </a:rPr>
              <a:t>if the speed is between tiny and medium job thresholds. Otherwise, the job will be labeled as </a:t>
            </a:r>
            <a:r>
              <a:rPr lang="en-US" sz="1800" b="0" i="0" u="none" strike="noStrike" baseline="0" dirty="0">
                <a:latin typeface="LinLibertineTI"/>
              </a:rPr>
              <a:t>Jumbo</a:t>
            </a:r>
          </a:p>
          <a:p>
            <a:pPr algn="l"/>
            <a:endParaRPr lang="en-US" sz="1800" b="0" i="0" u="none" strike="noStrike" baseline="0" dirty="0">
              <a:latin typeface="LinLibertineTI"/>
            </a:endParaRPr>
          </a:p>
          <a:p>
            <a:pPr algn="l"/>
            <a:r>
              <a:rPr lang="en-US" sz="1800" b="0" i="0" u="none" strike="noStrike" baseline="0" dirty="0">
                <a:latin typeface="LinLibertineTI"/>
              </a:rPr>
              <a:t>DT uses minimal cost-complexity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err="1"/>
              <a:t>Ressource</a:t>
            </a:r>
            <a:r>
              <a:rPr lang="en-US" dirty="0"/>
              <a:t> utilization hard limit: Avoid out of memory</a:t>
            </a:r>
          </a:p>
          <a:p>
            <a:pPr lvl="2"/>
            <a:r>
              <a:rPr lang="en-US" dirty="0"/>
              <a:t>Jobs with similar demands: avoid stragglers</a:t>
            </a:r>
          </a:p>
          <a:p>
            <a:endParaRPr lang="en-US" dirty="0"/>
          </a:p>
          <a:p>
            <a:r>
              <a:rPr lang="en-US"/>
              <a:t>Indolent ~== Lazy packing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nLibertineT"/>
              </a:rPr>
              <a:t>prediction result = the sum of every feature score + the intercept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3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SJF: Requires perfect information on jobs, impossible in practice</a:t>
            </a:r>
          </a:p>
          <a:p>
            <a:r>
              <a:rPr lang="en-US" dirty="0"/>
              <a:t>QSSF: Non-preemptive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6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9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No intrusion into user code</a:t>
            </a:r>
          </a:p>
          <a:p>
            <a:r>
              <a:rPr lang="en-US" dirty="0"/>
              <a:t>2: Easily integrated into systems such as K8, low maintenance</a:t>
            </a:r>
          </a:p>
          <a:p>
            <a:r>
              <a:rPr lang="en-US" dirty="0"/>
              <a:t>3: LUCID doesn’t touch models</a:t>
            </a:r>
          </a:p>
          <a:p>
            <a:r>
              <a:rPr lang="en-US" dirty="0"/>
              <a:t>4: Adapt to bursts of jobs, low runtime</a:t>
            </a:r>
          </a:p>
          <a:p>
            <a:r>
              <a:rPr lang="en-US" dirty="0"/>
              <a:t>5: Interpretable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https://www.run.ai/guides/multi-gpu/gpu-clusters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https://galaxyinferno.com/epochs-iterations-and-batch-size-deep-learning-basics-explained/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distribution function: One week GPU usage 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3A: Cases of job packing</a:t>
            </a:r>
          </a:p>
          <a:p>
            <a:r>
              <a:rPr lang="en-US" dirty="0"/>
              <a:t>Normalized speed = Ratio of collocated / exclusive job speed.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Instrusive</a:t>
            </a:r>
            <a:r>
              <a:rPr lang="en-US" dirty="0"/>
              <a:t> means: Require library or code intrusion to know which jobs can go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Code inspection required specific libraries –What happened in case of bug ? Users have to modify their code</a:t>
            </a:r>
          </a:p>
          <a:p>
            <a:r>
              <a:rPr lang="en-US" dirty="0"/>
              <a:t>2: Maintenance cost ? Deployment ? Need a whole team</a:t>
            </a:r>
          </a:p>
          <a:p>
            <a:r>
              <a:rPr lang="en-US" dirty="0"/>
              <a:t>3: Batch size, loss of accuracy unacceptable</a:t>
            </a:r>
          </a:p>
          <a:p>
            <a:r>
              <a:rPr lang="en-US" dirty="0"/>
              <a:t>4: Schedulers become bottlenecks (time to decide). Scale: (Linear programming) Thousands of seconds, (RL)10 jobs vs 1000 runnable.</a:t>
            </a:r>
          </a:p>
          <a:p>
            <a:r>
              <a:rPr lang="en-US" dirty="0"/>
              <a:t>5: How to explain choices ? Debug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53AD3-CFA7-46E6-97AF-6D5413743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515A-F00D-4AD7-8D16-F251C9F61C65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EC55-D791-4887-A126-7CC153A12296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355D-4444-42E1-A412-C58A23B96342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F6F-E4A4-4AEA-AB42-87F19BE9679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59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E3B-8DD7-43CD-8EC3-C101C09FC9A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7516-A5A2-4782-A800-416A9468F317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2B18-FF9D-4D3C-9121-C1946AB292D6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017E-140A-4382-89ED-E16CE1E4912C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6DBF-F34A-4C89-922E-51EA5B963238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7C40-B83D-4CA3-A50E-5C93AC16DD64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0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0092-BD9E-45A0-9985-CF10C0B07C49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E5ED-14C1-4BA2-A776-67C5CAE2DEE9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5DA7-D05B-4094-95B0-3589E714896C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1665-422A-4794-99F3-74CC579873F1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C437-14C8-481A-B3AC-98F568BEF88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309C-3507-41C1-AFF9-01002793E948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1FE-7653-4953-8060-D5F2F28BBD4B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EA1972-81CB-4FA7-A4E8-33602F96DBB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0CF9-A501-4064-84EB-F6D5168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network&#10;&#10;Description automatically generated">
            <a:extLst>
              <a:ext uri="{FF2B5EF4-FFF2-40B4-BE49-F238E27FC236}">
                <a16:creationId xmlns:a16="http://schemas.microsoft.com/office/drawing/2014/main" id="{15C7C4BE-9922-47DE-B0D2-06667C217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2" r="-1" b="1449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641B-1B1F-87D1-D400-893CE4DC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u="none" strike="noStrike" baseline="0" dirty="0">
                <a:solidFill>
                  <a:srgbClr val="EBEBEB"/>
                </a:solidFill>
                <a:latin typeface="LinBiolinumTB"/>
              </a:rPr>
              <a:t>Lucid: A Non-intrusive, Scalable and Interpretable Scheduler for</a:t>
            </a:r>
            <a:br>
              <a:rPr lang="en-US" sz="2600" b="0" i="0" u="none" strike="noStrike" baseline="0" dirty="0">
                <a:solidFill>
                  <a:srgbClr val="EBEBEB"/>
                </a:solidFill>
                <a:latin typeface="LinBiolinumTB"/>
              </a:rPr>
            </a:br>
            <a:r>
              <a:rPr lang="en-US" sz="2600" b="0" i="0" u="none" strike="noStrike" baseline="0" dirty="0">
                <a:solidFill>
                  <a:srgbClr val="EBEBEB"/>
                </a:solidFill>
                <a:latin typeface="LinBiolinumTB"/>
              </a:rPr>
              <a:t>Deep Learning Training Jobs</a:t>
            </a:r>
            <a:endParaRPr lang="en-US" sz="26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7A92A-9E08-44DC-A347-083E4D03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Seminar Hot Topics in Operating Systems, </a:t>
            </a:r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</a:rPr>
              <a:t>Unine</a:t>
            </a:r>
            <a:endParaRPr 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 the attention of Prof. P. </a:t>
            </a:r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</a:rPr>
              <a:t>Felber</a:t>
            </a:r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Dr B. Lepers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F55BD-D1A0-C6C3-5EC5-4D4BC05D3858}"/>
              </a:ext>
            </a:extLst>
          </p:cNvPr>
          <p:cNvSpPr txBox="1"/>
          <p:nvPr/>
        </p:nvSpPr>
        <p:spPr>
          <a:xfrm>
            <a:off x="9050051" y="5722372"/>
            <a:ext cx="31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Conference ASPLOS 2023</a:t>
            </a:r>
          </a:p>
        </p:txBody>
      </p:sp>
    </p:spTree>
    <p:extLst>
      <p:ext uri="{BB962C8B-B14F-4D97-AF65-F5344CB8AC3E}">
        <p14:creationId xmlns:p14="http://schemas.microsoft.com/office/powerpoint/2010/main" val="406746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CB0B-02DA-ABA0-96EF-52302CF0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92118" cy="1400530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Scheduler tricks: Profiling and estimations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78B60-A01E-8860-13FB-A97CAB5F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99DE8-6A39-BB90-B51B-066B279C8540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ED783-C910-AEF3-89EC-00C7AEB48460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3D451-3826-BDE1-2B7C-723417665CE9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71B9B-FFFE-FB84-C88F-F4E743C99DC0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DD44DE-C875-AE92-3B67-DEBE7F49F0AF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5D5B97-6192-6566-5CE1-6F2514ACBD6B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608D9A-133B-8378-DB29-AFE5ECDA6542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E9B51F-48BE-1325-FC4F-7FD1EE6E7FF0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A875F8-A5BF-E134-30C3-71C66AE7616E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A09D74-CA74-3276-BE12-E15BD7208446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61E69-5C83-11D3-7988-7957F2AA4D22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60923-D0DF-16CB-7F65-CBB8F17E21A0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16A2B-63F1-BCEF-0801-16991C0FED01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B7118-B2AD-0E85-D26C-F94B45627A82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4CEC1-CDF8-791B-0BE4-943CDF1CD3D4}"/>
              </a:ext>
            </a:extLst>
          </p:cNvPr>
          <p:cNvSpPr/>
          <p:nvPr/>
        </p:nvSpPr>
        <p:spPr>
          <a:xfrm>
            <a:off x="7129024" y="2896250"/>
            <a:ext cx="1415724" cy="71966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18D6ED-1D15-62DA-1D90-54CDA9A5B4BF}"/>
              </a:ext>
            </a:extLst>
          </p:cNvPr>
          <p:cNvSpPr/>
          <p:nvPr/>
        </p:nvSpPr>
        <p:spPr>
          <a:xfrm>
            <a:off x="7107057" y="4024711"/>
            <a:ext cx="1415724" cy="71966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2D7A5207-E52E-BE06-3140-DF8B206DA64A}"/>
              </a:ext>
            </a:extLst>
          </p:cNvPr>
          <p:cNvSpPr/>
          <p:nvPr/>
        </p:nvSpPr>
        <p:spPr>
          <a:xfrm>
            <a:off x="5593893" y="1853248"/>
            <a:ext cx="517539" cy="52251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1A4806-1338-3281-4A4E-FD4318DCADB4}"/>
              </a:ext>
            </a:extLst>
          </p:cNvPr>
          <p:cNvSpPr/>
          <p:nvPr/>
        </p:nvSpPr>
        <p:spPr>
          <a:xfrm>
            <a:off x="7076994" y="1675514"/>
            <a:ext cx="1467754" cy="88053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dogs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9A8633-85EA-390F-2748-E8A1A5A6E4F5}"/>
              </a:ext>
            </a:extLst>
          </p:cNvPr>
          <p:cNvSpPr/>
          <p:nvPr/>
        </p:nvSpPr>
        <p:spPr>
          <a:xfrm>
            <a:off x="8861927" y="2896250"/>
            <a:ext cx="2013001" cy="71966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ScheduleTorch</a:t>
            </a:r>
            <a:endParaRPr lang="en-US" dirty="0"/>
          </a:p>
        </p:txBody>
      </p:sp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AA7333D6-B770-CF84-35DC-00522C818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214" y="518248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041A26-EDC8-9512-DCE6-00A77F53433E}"/>
              </a:ext>
            </a:extLst>
          </p:cNvPr>
          <p:cNvSpPr txBox="1"/>
          <p:nvPr/>
        </p:nvSpPr>
        <p:spPr>
          <a:xfrm>
            <a:off x="7035815" y="6028375"/>
            <a:ext cx="160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 cluster</a:t>
            </a: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04BF5851-524A-B536-E5EA-A15603D657BB}"/>
              </a:ext>
            </a:extLst>
          </p:cNvPr>
          <p:cNvSpPr/>
          <p:nvPr/>
        </p:nvSpPr>
        <p:spPr>
          <a:xfrm>
            <a:off x="7320039" y="2754730"/>
            <a:ext cx="1040190" cy="1024113"/>
          </a:xfrm>
          <a:prstGeom prst="noSmoking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4CD7801-C8B0-341D-4F52-F39EC9E4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37" y="2072271"/>
            <a:ext cx="4184726" cy="4195481"/>
          </a:xfrm>
        </p:spPr>
        <p:txBody>
          <a:bodyPr/>
          <a:lstStyle/>
          <a:p>
            <a:r>
              <a:rPr lang="en-US" dirty="0"/>
              <a:t>Estimations on jobs</a:t>
            </a:r>
          </a:p>
          <a:p>
            <a:r>
              <a:rPr lang="en-US" dirty="0"/>
              <a:t>Estimations on job-pairs</a:t>
            </a:r>
          </a:p>
          <a:p>
            <a:r>
              <a:rPr lang="en-US" dirty="0"/>
              <a:t>Estimations on clusters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Black boxes</a:t>
            </a:r>
          </a:p>
          <a:p>
            <a:pPr lvl="1"/>
            <a:r>
              <a:rPr lang="en-US" dirty="0"/>
              <a:t>Pre-emption</a:t>
            </a:r>
          </a:p>
          <a:p>
            <a:pPr lvl="1"/>
            <a:r>
              <a:rPr lang="en-US" dirty="0"/>
              <a:t>Inefficiency</a:t>
            </a:r>
          </a:p>
          <a:p>
            <a:pPr lvl="1"/>
            <a:r>
              <a:rPr lang="en-US" dirty="0"/>
              <a:t>Introspection</a:t>
            </a:r>
          </a:p>
        </p:txBody>
      </p:sp>
    </p:spTree>
    <p:extLst>
      <p:ext uri="{BB962C8B-B14F-4D97-AF65-F5344CB8AC3E}">
        <p14:creationId xmlns:p14="http://schemas.microsoft.com/office/powerpoint/2010/main" val="36185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A0D-7219-5060-5A63-06A121B5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scheduling for DL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3549D-5541-A9D1-7DFC-52369CE6DB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2DA1-7D14-366D-E521-10869E8E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E571A-FD3D-2746-22C4-588B04DB22DB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C14A6-3E1F-7521-6780-AD5F04DEB174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BB5F0-9164-28F6-5875-E9FD16DF1F78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6012E1-5721-C489-E3F5-EC2C358B34B2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231E26-9F9D-FE09-545D-B871F2294233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068AC-022C-28C8-06A5-7438F9EA6F1E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7ECD3-03C4-BC6C-6A98-27576691110D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D3DDDD-B9ED-877B-C431-126CA2ECFA23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0D780-196F-AAD8-CF4A-05CF381B0B33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D23045-AB4E-3B79-D330-8BF788A5BE48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32019-9B68-987A-5FCD-B368C9E5A5D6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4BD09-7455-B5AF-C868-6CC09D623CF0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08-CFF9-5FF3-5100-FADAE5A5E569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4474-7069-D816-DCD6-F382DAD46D39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346810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115A21-E72F-9D88-A17A-72FE833E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4" y="1266958"/>
            <a:ext cx="7345097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II - Implementation</a:t>
            </a: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E69C2-518B-E4AC-7D72-D6C7B039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12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1B926E-4E15-36EE-C1E1-E456E3411D26}"/>
              </a:ext>
            </a:extLst>
          </p:cNvPr>
          <p:cNvSpPr/>
          <p:nvPr/>
        </p:nvSpPr>
        <p:spPr>
          <a:xfrm>
            <a:off x="8320165" y="197304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9FBDC-26AF-48FF-990E-A7CD5B93617B}"/>
              </a:ext>
            </a:extLst>
          </p:cNvPr>
          <p:cNvSpPr/>
          <p:nvPr/>
        </p:nvSpPr>
        <p:spPr>
          <a:xfrm>
            <a:off x="8078866" y="197304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3BD8F8-D5E8-41F6-F11C-AD7B4D8445D5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CD3EF1-E3FB-5F24-F54A-70D2DD9297FC}"/>
              </a:ext>
            </a:extLst>
          </p:cNvPr>
          <p:cNvSpPr/>
          <p:nvPr/>
        </p:nvSpPr>
        <p:spPr>
          <a:xfrm>
            <a:off x="8555033" y="18731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80F9F8-804C-B308-9F11-41FC91F8A71A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C4FB39F-75BE-5945-4043-78FF8B6438F3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EE64F4-5ADA-7D18-DA93-BACE1CC690AB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FFA902-743A-338F-BF80-C980F764F16C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D22415-A1CA-FF02-C3A1-4AF2A935D355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FE1B92-6112-0DBF-AAA8-913EF551631C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3D1902-134D-C475-C329-0784AD4CF4AD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DEADFF-F5A9-F21C-CCB0-E467C66C061F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12E12F-A5F8-58C1-D9D3-B76079344B2F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163174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CB2D9-79EF-6460-1D09-81C532BC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897975"/>
            <a:ext cx="3352375" cy="1779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Structure of LUCID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5EBD-EF79-3716-AF82-0312BDA3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79942" y="647930"/>
            <a:ext cx="6232087" cy="5562139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5C474-661E-4538-E9BA-C143A6EAC5AB}"/>
              </a:ext>
            </a:extLst>
          </p:cNvPr>
          <p:cNvSpPr txBox="1"/>
          <p:nvPr/>
        </p:nvSpPr>
        <p:spPr>
          <a:xfrm>
            <a:off x="765314" y="164633"/>
            <a:ext cx="607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Non-intrusive 	Scalable 	Interpretable</a:t>
            </a:r>
          </a:p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DCD-65C2-17F8-32DA-DB8758B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13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ED639F-B14E-1011-6D49-479CABB8601E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10E8F4-8FD6-827D-D2E5-33D0FDA81B9F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F11EB2-20A8-0CF1-6875-CAC052AC13C5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F3EE6D-0A86-45DD-232C-9F8F1BCCF49D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5F5461-A770-007C-4788-8F5C93613EAA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66E4D51-AC29-576F-50E3-CD033BE3C447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F1D2C8-6727-99B1-33B2-731AD501A9BA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77125-909C-3515-D97C-E1D794DBF540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825AAE-6F51-4C09-6D62-C027AE239678}"/>
              </a:ext>
            </a:extLst>
          </p:cNvPr>
          <p:cNvSpPr txBox="1"/>
          <p:nvPr/>
        </p:nvSpPr>
        <p:spPr>
          <a:xfrm>
            <a:off x="5956206" y="6589585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6FA954-0C73-156D-6934-1CB485E84422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BeNeFri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, University of Neuchâtel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92E96-7627-971E-172F-8CBD538AABED}"/>
              </a:ext>
            </a:extLst>
          </p:cNvPr>
          <p:cNvSpPr txBox="1"/>
          <p:nvPr/>
        </p:nvSpPr>
        <p:spPr>
          <a:xfrm>
            <a:off x="7843088" y="3086100"/>
            <a:ext cx="43157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Profiler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Analyze, categorize jobs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Debugs and test 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Recording and history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Jobpair</a:t>
            </a:r>
            <a:r>
              <a:rPr lang="en-US" b="1" dirty="0">
                <a:solidFill>
                  <a:schemeClr val="bg1"/>
                </a:solidFill>
              </a:rPr>
              <a:t> binder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Decides pairs to be executed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Cluster </a:t>
            </a:r>
            <a:r>
              <a:rPr lang="en-US" dirty="0" err="1">
                <a:solidFill>
                  <a:schemeClr val="bg1"/>
                </a:solidFill>
              </a:rPr>
              <a:t>throughtput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Ressource</a:t>
            </a:r>
            <a:r>
              <a:rPr lang="en-US" b="1" dirty="0">
                <a:solidFill>
                  <a:schemeClr val="bg1"/>
                </a:solidFill>
              </a:rPr>
              <a:t> orchestrator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Allocate jobs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5BCE8A-9B32-C926-EE64-50D0F8CB745B}"/>
              </a:ext>
            </a:extLst>
          </p:cNvPr>
          <p:cNvSpPr/>
          <p:nvPr/>
        </p:nvSpPr>
        <p:spPr>
          <a:xfrm>
            <a:off x="8320165" y="197304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6DD296-3462-6977-1E9A-5180593F0C5A}"/>
              </a:ext>
            </a:extLst>
          </p:cNvPr>
          <p:cNvSpPr/>
          <p:nvPr/>
        </p:nvSpPr>
        <p:spPr>
          <a:xfrm>
            <a:off x="8078866" y="197304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5B1EC5-8F7A-5D84-6DE9-4189DBC4B897}"/>
              </a:ext>
            </a:extLst>
          </p:cNvPr>
          <p:cNvSpPr/>
          <p:nvPr/>
        </p:nvSpPr>
        <p:spPr>
          <a:xfrm>
            <a:off x="8555033" y="187314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7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2CA9-9F67-D0E8-4FBF-326B703A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B379-9BD2-D82F-8C4F-C4E09FB9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94" y="2111753"/>
            <a:ext cx="4338409" cy="376801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Empiric observations (</a:t>
            </a:r>
            <a:r>
              <a:rPr lang="en-US" sz="1500" dirty="0" err="1"/>
              <a:t>Tprof</a:t>
            </a:r>
            <a:r>
              <a:rPr lang="en-US" sz="15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Fail fast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Collect metrics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GPU utilization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GPU memory footprint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GPU memory utilization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Two dimensional: Space and time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Avoid bottleneck due to </a:t>
            </a:r>
            <a:r>
              <a:rPr lang="en-US" sz="1500" dirty="0" err="1"/>
              <a:t>Tprof</a:t>
            </a:r>
            <a:r>
              <a:rPr lang="en-US" sz="1500" dirty="0"/>
              <a:t> 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Decoupled cluster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Adjust profiling scaling: N, T, C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Packing analyze model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21BA90CF-4082-9655-CED2-1B006C35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70" y="1610372"/>
            <a:ext cx="3398909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B73C9-D04D-E857-45B6-55C390B1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14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F92D2C-C877-F41D-BCF5-58F02AD556D1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8275AE-CE4E-2C19-5F47-5A99B2D71DC6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A404BD-54A3-E859-9337-A520F3DDE049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CE095-1666-BC65-CCD5-78473270DB8C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074876-93B5-EC5E-6E54-F2DC90798624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D7C594-03CD-C67A-C366-E1B86AF6A3C0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9238A-8C55-BD25-6C47-78F2CFB85F85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9CD36-69F1-9F4E-EE77-98A1A52E2E49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DE2E9-E83F-3358-C0F0-2EBA542DDFB2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07267-4736-1D0D-C962-BA0E51654A5F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4BFB3-A2FA-98B1-2662-39CB51030A30}"/>
              </a:ext>
            </a:extLst>
          </p:cNvPr>
          <p:cNvSpPr/>
          <p:nvPr/>
        </p:nvSpPr>
        <p:spPr>
          <a:xfrm>
            <a:off x="8320165" y="204005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FE397-E953-0F92-C9EB-1D2A0C4E97CA}"/>
              </a:ext>
            </a:extLst>
          </p:cNvPr>
          <p:cNvSpPr/>
          <p:nvPr/>
        </p:nvSpPr>
        <p:spPr>
          <a:xfrm>
            <a:off x="8078866" y="2040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46C9DB-F0E9-6444-F99F-407A61E72658}"/>
              </a:ext>
            </a:extLst>
          </p:cNvPr>
          <p:cNvSpPr/>
          <p:nvPr/>
        </p:nvSpPr>
        <p:spPr>
          <a:xfrm>
            <a:off x="8555033" y="19401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F9C21A9-D164-0F26-5377-A436DD4B08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3" t="37322" r="69714" b="25188"/>
          <a:stretch/>
        </p:blipFill>
        <p:spPr>
          <a:xfrm>
            <a:off x="5224377" y="290219"/>
            <a:ext cx="1624269" cy="20852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14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BBBD2-FE9D-8B60-A679-3E7E5B4A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Profiler: Packing analyze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BE5E6-9274-5C99-F015-4512A2B3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1604773"/>
            <a:ext cx="5614835" cy="349523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166A-E526-3A96-CBC5-578ADD18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Decision tree</a:t>
            </a:r>
          </a:p>
          <a:p>
            <a:r>
              <a:rPr lang="en-US" dirty="0">
                <a:solidFill>
                  <a:srgbClr val="FFFFFF"/>
                </a:solidFill>
              </a:rPr>
              <a:t>Categories: Tiny, Medium, Jumbo</a:t>
            </a:r>
          </a:p>
          <a:p>
            <a:r>
              <a:rPr lang="en-US" dirty="0">
                <a:solidFill>
                  <a:srgbClr val="FFFFFF"/>
                </a:solidFill>
              </a:rPr>
              <a:t>Sharing score</a:t>
            </a:r>
          </a:p>
          <a:p>
            <a:r>
              <a:rPr lang="en-US" dirty="0">
                <a:solidFill>
                  <a:srgbClr val="FFFFFF"/>
                </a:solidFill>
              </a:rPr>
              <a:t>Filter short lifespan jobs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754-6178-724C-3070-4DA2C241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15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62E8C1-835F-7F91-3F9F-2B4D367F7829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57068B-431E-DF47-E3BB-1A24FE46BA03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chemeClr val="bg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A22F01-ABA4-8E34-4B44-2BD419C6EB1C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D1C4CB-0A40-A157-26F7-03CE48AC2C35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C3E959-D69A-85E7-AF79-9F9C1AF0AE8A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0DBE7D-475B-989D-288D-8F410958028C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22B6F0-D69B-F72D-7945-C7130E85E577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Welcklen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39649-6C7A-3404-FA71-BC4CAE0B2DE7}"/>
              </a:ext>
            </a:extLst>
          </p:cNvPr>
          <p:cNvSpPr txBox="1"/>
          <p:nvPr/>
        </p:nvSpPr>
        <p:spPr>
          <a:xfrm>
            <a:off x="290957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Paper presentation: LUC</a:t>
            </a:r>
            <a:r>
              <a:rPr lang="en-US" sz="1100" dirty="0"/>
              <a:t>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3FE19A-C8CB-FC76-AFAD-850E496F3C4E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944BA9-D15D-7078-B679-21BDFFD943D5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97BF-9DAA-2978-07EA-B8AD4C471ED3}"/>
              </a:ext>
            </a:extLst>
          </p:cNvPr>
          <p:cNvSpPr/>
          <p:nvPr/>
        </p:nvSpPr>
        <p:spPr>
          <a:xfrm>
            <a:off x="8320165" y="197304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81AD9-7FA9-6B83-9E12-166B931DDF6E}"/>
              </a:ext>
            </a:extLst>
          </p:cNvPr>
          <p:cNvSpPr/>
          <p:nvPr/>
        </p:nvSpPr>
        <p:spPr>
          <a:xfrm>
            <a:off x="8078866" y="197304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20C86-251F-EDE6-8677-44A00D64BA9E}"/>
              </a:ext>
            </a:extLst>
          </p:cNvPr>
          <p:cNvSpPr/>
          <p:nvPr/>
        </p:nvSpPr>
        <p:spPr>
          <a:xfrm>
            <a:off x="8555033" y="187314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68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BB2-E706-CB81-15A7-85EE323C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Affine Job-pair binder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7208-3926-9863-1D99-29FC5E5B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88" y="2844744"/>
            <a:ext cx="5365222" cy="32716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Find interference-free pairs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Jobs without interference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Jobs with similar demands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GSS: GPU sharing score (&lt;=2)</a:t>
            </a:r>
          </a:p>
          <a:p>
            <a:pPr lvl="2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700" dirty="0"/>
              <a:t>Dynamic strategy, Indolent packing:  </a:t>
            </a:r>
            <a:r>
              <a:rPr lang="en-US" sz="1700" b="1" dirty="0"/>
              <a:t>Throughput predict model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Cluster jobs; GPU </a:t>
            </a:r>
            <a:r>
              <a:rPr lang="en-US" sz="2100" dirty="0" err="1"/>
              <a:t>throughtput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1900" dirty="0"/>
              <a:t>Lazy: Is packing necessary ?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GA2M: shape functions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F0F765-26B2-A8A8-278C-DBED8EFB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16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6E9C3-FFB2-F6D0-44CA-E2F3A243F56C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AF4194-C0BF-CEF4-3BF9-D72F9D59F1DF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379A68-C249-36CB-A076-55A3039D44E1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1DDFB4-D481-2D82-4B42-96D9AF01D083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8330ED-BFFD-3596-5486-F1D11F61A1E6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DA5C67-3897-D498-DE35-A996226D9BA8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2D9ED-2F2A-350C-5120-ED7001A02B56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FA1C30-4360-FF37-7F34-5AD96572BE9C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BE31B6-08E6-8071-0654-91278FBC8461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F8AC78-70D5-6DA8-2423-5BB00A02384A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51D42-70E0-51C3-6F9F-85D7A17A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356" y="2583542"/>
            <a:ext cx="4634472" cy="3550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B7275-6D97-7C90-4E57-53DE787DBA99}"/>
              </a:ext>
            </a:extLst>
          </p:cNvPr>
          <p:cNvSpPr/>
          <p:nvPr/>
        </p:nvSpPr>
        <p:spPr>
          <a:xfrm>
            <a:off x="8320165" y="197304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19E96-AFA8-6D5B-BC4F-3D18D9291A0F}"/>
              </a:ext>
            </a:extLst>
          </p:cNvPr>
          <p:cNvSpPr/>
          <p:nvPr/>
        </p:nvSpPr>
        <p:spPr>
          <a:xfrm>
            <a:off x="8078866" y="197304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FD0863-9C73-195F-7726-8954C7EE50A9}"/>
              </a:ext>
            </a:extLst>
          </p:cNvPr>
          <p:cNvSpPr/>
          <p:nvPr/>
        </p:nvSpPr>
        <p:spPr>
          <a:xfrm>
            <a:off x="8555033" y="18731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DEB11D2-2025-2453-F953-CBE4583EC6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41" t="36975" r="36876" b="24840"/>
          <a:stretch/>
        </p:blipFill>
        <p:spPr>
          <a:xfrm>
            <a:off x="4803338" y="1722361"/>
            <a:ext cx="1669143" cy="21239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69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2E68-430C-EF27-1A13-98615725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Orchestrator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F058-B0AE-D7F3-ECB6-3D6FE040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73" y="1689357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Avoid HOL problem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Long-running jobs cause starvation</a:t>
            </a:r>
          </a:p>
          <a:p>
            <a:pPr>
              <a:lnSpc>
                <a:spcPct val="90000"/>
              </a:lnSpc>
            </a:pPr>
            <a:r>
              <a:rPr lang="en-US" b="1" dirty="0"/>
              <a:t>Workload estimate model </a:t>
            </a:r>
            <a:r>
              <a:rPr lang="en-US" dirty="0"/>
              <a:t>Based on prior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job priority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Predict duration * #GPU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Penalize long jobs</a:t>
            </a:r>
          </a:p>
          <a:p>
            <a:pPr>
              <a:lnSpc>
                <a:spcPct val="90000"/>
              </a:lnSpc>
            </a:pPr>
            <a:r>
              <a:rPr lang="en-US" dirty="0"/>
              <a:t>Cold start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 duration based on user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Fallback: average of similar GPU demands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6007F-5A1F-27D6-E477-D0B439439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502" y="2472268"/>
            <a:ext cx="5049057" cy="36889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3F22-EA11-7050-5DA8-66C1093E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17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02FCDE-23D9-9D97-CF57-78C65A76AA02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36692A-F6C2-20A3-5332-31C87797F2DE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27C89C-0F0F-7EB9-D518-C247798976B9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988197-1D93-671B-4EFB-830B9082C12F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876F87-EB0C-4F2A-6F77-C4A705502E18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14D840-2AF0-56B6-92A9-22B5375CFBE2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361436-A898-B091-6817-96207F5AFFE7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2A3FE-C466-5D41-282D-B2985671DD04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7FB1F-1E6D-EF25-8FB7-41B6F894ED17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92EEAC-D14B-937D-FC11-67FDD1908527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3FFA3-92A4-E033-1E0A-C9D1C3C24FF7}"/>
              </a:ext>
            </a:extLst>
          </p:cNvPr>
          <p:cNvSpPr/>
          <p:nvPr/>
        </p:nvSpPr>
        <p:spPr>
          <a:xfrm>
            <a:off x="8320165" y="197304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EB98B-72DF-9D05-CA6C-D0DEE1FA7C3E}"/>
              </a:ext>
            </a:extLst>
          </p:cNvPr>
          <p:cNvSpPr/>
          <p:nvPr/>
        </p:nvSpPr>
        <p:spPr>
          <a:xfrm>
            <a:off x="8078866" y="197304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67DCA2-4B5C-2E99-AD7C-CC6DB9F32AF5}"/>
              </a:ext>
            </a:extLst>
          </p:cNvPr>
          <p:cNvSpPr/>
          <p:nvPr/>
        </p:nvSpPr>
        <p:spPr>
          <a:xfrm>
            <a:off x="8555033" y="18731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3FFC47E-4D8A-E3EC-289F-C40364C2EB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92" t="35757" r="4270" b="25014"/>
          <a:stretch/>
        </p:blipFill>
        <p:spPr>
          <a:xfrm>
            <a:off x="4923366" y="522514"/>
            <a:ext cx="1678818" cy="21819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302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9B0D9-B81C-2520-B928-5B5A65B2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Optimizers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FFB5-F14A-BA37-EC65-3DB846F1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System tuner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Hyperparameters adjustment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Tune via history / simulation</a:t>
            </a:r>
          </a:p>
          <a:p>
            <a:r>
              <a:rPr lang="en-US" sz="1400">
                <a:solidFill>
                  <a:srgbClr val="FFFFFF"/>
                </a:solidFill>
              </a:rPr>
              <a:t>Update engine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Changes generate models drift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Periodically re-train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2AADD-4743-951D-EF89-D4B808FF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320954"/>
            <a:ext cx="6495847" cy="2825691"/>
          </a:xfrm>
          <a:prstGeom prst="rect">
            <a:avLst/>
          </a:prstGeom>
          <a:effectLst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F1789E-5AAF-0D23-1C4D-F40694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18</a:t>
            </a:fld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964C4A-833A-A5C6-4272-322749028790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8876C5-137C-36C9-AA0D-49D0DAD8628D}"/>
              </a:ext>
            </a:extLst>
          </p:cNvPr>
          <p:cNvSpPr/>
          <p:nvPr/>
        </p:nvSpPr>
        <p:spPr>
          <a:xfrm>
            <a:off x="8831886" y="189123"/>
            <a:ext cx="194860" cy="189471"/>
          </a:xfrm>
          <a:prstGeom prst="ellipse">
            <a:avLst/>
          </a:prstGeom>
          <a:solidFill>
            <a:schemeClr val="bg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E26FD8E-3FB7-63AD-A1AE-B237B10A165F}"/>
              </a:ext>
            </a:extLst>
          </p:cNvPr>
          <p:cNvSpPr/>
          <p:nvPr/>
        </p:nvSpPr>
        <p:spPr>
          <a:xfrm>
            <a:off x="9093258" y="195484"/>
            <a:ext cx="194860" cy="189471"/>
          </a:xfrm>
          <a:prstGeom prst="ellipse">
            <a:avLst/>
          </a:prstGeom>
          <a:solidFill>
            <a:schemeClr val="bg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74C4E82-6BA2-6906-584A-DCF2997B2293}"/>
              </a:ext>
            </a:extLst>
          </p:cNvPr>
          <p:cNvSpPr/>
          <p:nvPr/>
        </p:nvSpPr>
        <p:spPr>
          <a:xfrm>
            <a:off x="9349425" y="196464"/>
            <a:ext cx="194860" cy="189471"/>
          </a:xfrm>
          <a:prstGeom prst="ellipse">
            <a:avLst/>
          </a:prstGeom>
          <a:solidFill>
            <a:schemeClr val="bg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C862E6-98F9-9AA2-CD1E-1AAC1EB0F6A8}"/>
              </a:ext>
            </a:extLst>
          </p:cNvPr>
          <p:cNvSpPr/>
          <p:nvPr/>
        </p:nvSpPr>
        <p:spPr>
          <a:xfrm>
            <a:off x="9605592" y="194015"/>
            <a:ext cx="194860" cy="189471"/>
          </a:xfrm>
          <a:prstGeom prst="ellipse">
            <a:avLst/>
          </a:prstGeom>
          <a:solidFill>
            <a:schemeClr val="bg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DFA44F-E029-C29B-87D2-550948F4DC64}"/>
              </a:ext>
            </a:extLst>
          </p:cNvPr>
          <p:cNvSpPr/>
          <p:nvPr/>
        </p:nvSpPr>
        <p:spPr>
          <a:xfrm>
            <a:off x="9867516" y="194626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19B008-58A4-FCA5-4FA6-4150FD353793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Welcklen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C4B35C-3A11-901A-7CCD-DD9CB1F49575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Paper presentat</a:t>
            </a:r>
            <a:r>
              <a:rPr lang="en-US" sz="1100" dirty="0"/>
              <a:t>ion: LUCID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16E15B-870B-E011-64A2-32444FA6E415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EC89A-9A04-8FE3-7206-6DDA9AE6F13E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BCA5B-E800-CAC5-B37B-521B450A1C48}"/>
              </a:ext>
            </a:extLst>
          </p:cNvPr>
          <p:cNvSpPr/>
          <p:nvPr/>
        </p:nvSpPr>
        <p:spPr>
          <a:xfrm>
            <a:off x="8320165" y="197304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B4E0B-26D2-4073-36E0-5B85B2A1C10B}"/>
              </a:ext>
            </a:extLst>
          </p:cNvPr>
          <p:cNvSpPr/>
          <p:nvPr/>
        </p:nvSpPr>
        <p:spPr>
          <a:xfrm>
            <a:off x="8078866" y="197304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6E31BB-FC14-5344-F8D3-F26FECB7B082}"/>
              </a:ext>
            </a:extLst>
          </p:cNvPr>
          <p:cNvSpPr/>
          <p:nvPr/>
        </p:nvSpPr>
        <p:spPr>
          <a:xfrm>
            <a:off x="8555033" y="187314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69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115A21-E72F-9D88-A17A-72FE833E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4" y="1266958"/>
            <a:ext cx="7345097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III - Results</a:t>
            </a: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71C94-FEBE-2857-BAD2-9C3605F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EEB38-DA19-BA53-EE30-041F4A33AD51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64B2C-DB7C-6D10-1939-4E934E3F92CE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EA578-67DA-576D-0F98-0C5DE04A41BD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B0C04-1D15-F422-630E-572F12553C97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867C1A-3AC0-DF7E-8BD6-73ED0DCF4C1D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B3CD85-C557-03BB-1B2A-7E84EB62376F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27DEA8-F9D7-5ED5-E133-E6EACEECE885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035A80-3D67-791B-9634-A9699F8AFC78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AAB101-C4FC-9C74-5CF5-C0F1B5A548FA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FABB94-5D5C-7784-8841-893C2F97537E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342757-6AF6-26C4-746C-2AD793C6F4B7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4DF6BC-2AC1-36D8-6C23-7EA0AF9E5868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FC3B90-308C-94F0-B943-EBF38EB46A8B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ECE1816-BB5A-C5F2-97A4-99DF4DA70750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tx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084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6925A-3196-791E-CD99-370D6006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63" y="266033"/>
            <a:ext cx="4766054" cy="12575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What’s a company cluster ?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F04C156-FCB2-4D3B-E913-BD2285E40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27"/>
          <a:stretch/>
        </p:blipFill>
        <p:spPr>
          <a:xfrm>
            <a:off x="5974874" y="3914018"/>
            <a:ext cx="5449889" cy="183498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2CA2E-482E-C09D-555A-FD5F9D49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6118"/>
            <a:ext cx="4166509" cy="43277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Deep learning (DL) workloads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Jobs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GPUs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Large-scale clusters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Match ?</a:t>
            </a:r>
          </a:p>
          <a:p>
            <a:pPr lvl="1"/>
            <a:r>
              <a:rPr lang="en-US" sz="2400" dirty="0">
                <a:solidFill>
                  <a:srgbClr val="EBEBEB"/>
                </a:solidFill>
              </a:rPr>
              <a:t>Scheduler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31B5-3CB6-D275-329D-413C881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54F4E-C7DB-87D9-A103-EAAFB0F43F83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Welcklen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EBAF3-4552-BEB7-AB76-0A910D4C20E9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Paper presentation: LUCID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16E32-CD80-833A-AEC8-B1EFA9D91274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A66B7-D473-B8E5-9C4A-737031B989C1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pic>
        <p:nvPicPr>
          <p:cNvPr id="3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3FF5E04-CB7D-4B61-D266-F362DC3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3"/>
          <a:stretch/>
        </p:blipFill>
        <p:spPr>
          <a:xfrm>
            <a:off x="5974874" y="2251994"/>
            <a:ext cx="5449889" cy="1662025"/>
          </a:xfrm>
          <a:prstGeom prst="rect">
            <a:avLst/>
          </a:prstGeom>
          <a:effectLst/>
        </p:spPr>
      </p:pic>
      <p:sp>
        <p:nvSpPr>
          <p:cNvPr id="4" name="Smiley Face 3">
            <a:extLst>
              <a:ext uri="{FF2B5EF4-FFF2-40B4-BE49-F238E27FC236}">
                <a16:creationId xmlns:a16="http://schemas.microsoft.com/office/drawing/2014/main" id="{AEFF01A2-E358-5B55-245D-7BE1AD21E5AB}"/>
              </a:ext>
            </a:extLst>
          </p:cNvPr>
          <p:cNvSpPr/>
          <p:nvPr/>
        </p:nvSpPr>
        <p:spPr>
          <a:xfrm>
            <a:off x="11529105" y="2319588"/>
            <a:ext cx="217714" cy="21771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DB1F9E-7C69-5835-BD57-F3BC7820596F}"/>
              </a:ext>
            </a:extLst>
          </p:cNvPr>
          <p:cNvSpPr/>
          <p:nvPr/>
        </p:nvSpPr>
        <p:spPr>
          <a:xfrm>
            <a:off x="11760783" y="2537302"/>
            <a:ext cx="217714" cy="21771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2B40673-8012-E169-E76A-079F30B323FB}"/>
              </a:ext>
            </a:extLst>
          </p:cNvPr>
          <p:cNvSpPr/>
          <p:nvPr/>
        </p:nvSpPr>
        <p:spPr>
          <a:xfrm>
            <a:off x="11477755" y="2755016"/>
            <a:ext cx="217714" cy="21771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87864-BF97-23E3-1AE0-EE27B24B71FB}"/>
              </a:ext>
            </a:extLst>
          </p:cNvPr>
          <p:cNvSpPr txBox="1"/>
          <p:nvPr/>
        </p:nvSpPr>
        <p:spPr>
          <a:xfrm>
            <a:off x="10925720" y="1921993"/>
            <a:ext cx="1234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DL engineers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371BE1F5-AA40-5676-821A-FED7D1B02B89}"/>
              </a:ext>
            </a:extLst>
          </p:cNvPr>
          <p:cNvSpPr/>
          <p:nvPr/>
        </p:nvSpPr>
        <p:spPr>
          <a:xfrm>
            <a:off x="11853985" y="2841995"/>
            <a:ext cx="217714" cy="21771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4856DBBD-7A40-3780-02BA-8F779BBE0468}"/>
              </a:ext>
            </a:extLst>
          </p:cNvPr>
          <p:cNvSpPr/>
          <p:nvPr/>
        </p:nvSpPr>
        <p:spPr>
          <a:xfrm>
            <a:off x="11862907" y="2266586"/>
            <a:ext cx="217714" cy="21771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77D8A-3941-9F78-69BC-50EA2E06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AF0CF9-A501-4064-84EB-F6D51686749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36D51-DF67-D755-528D-037D0455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68E3-996D-60F1-CCBD-0B38E9F0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Physical (few) / Simulated (Many)</a:t>
            </a:r>
          </a:p>
          <a:p>
            <a:r>
              <a:rPr lang="en-US" dirty="0"/>
              <a:t>Compare to</a:t>
            </a: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SJF: Shortest job first</a:t>
            </a:r>
          </a:p>
          <a:p>
            <a:pPr lvl="1"/>
            <a:r>
              <a:rPr lang="en-US" dirty="0"/>
              <a:t>QSSF: Quasi SSF</a:t>
            </a:r>
          </a:p>
          <a:p>
            <a:pPr lvl="2"/>
            <a:r>
              <a:rPr lang="en-US" dirty="0"/>
              <a:t>Non-preemptive, black box</a:t>
            </a:r>
          </a:p>
          <a:p>
            <a:pPr lvl="1"/>
            <a:r>
              <a:rPr lang="en-US" dirty="0"/>
              <a:t>Horus</a:t>
            </a:r>
          </a:p>
          <a:p>
            <a:pPr lvl="2"/>
            <a:r>
              <a:rPr lang="en-US" dirty="0"/>
              <a:t>Packing; model analysis; intrusive; black box</a:t>
            </a:r>
          </a:p>
          <a:p>
            <a:pPr lvl="1"/>
            <a:r>
              <a:rPr lang="en-US" dirty="0"/>
              <a:t>Tiresias</a:t>
            </a:r>
          </a:p>
          <a:p>
            <a:pPr lvl="2"/>
            <a:r>
              <a:rPr lang="en-US" dirty="0"/>
              <a:t>Preemptive, intrusive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69DA5-5405-D714-4755-B8A0BF1378D3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Welcklen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52CA-5779-6860-58F4-EA89A1B797AC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Paper presentation: LUCID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A5E53-C697-7C10-8564-9D9D96900771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E79F1-541B-881D-9D80-2C9029BA2276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91BC09-CE25-5F6B-8D0B-9F55221A7900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86C32-8056-F9A7-4C04-9424141C2F84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CBB1A0-7FD2-1BBE-FFC2-9F57A2018A6A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9A267C-E459-CE24-C6C8-5FF44C8B3103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B5BF24B-E5FD-6807-D2CA-76C1D6E3CB52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4D53588-8BC2-D340-B6F3-E1BC3C383977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285114-C3C8-AFC0-7CA2-3A769784F42D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ED42BD-350C-C465-B36B-C8BBA7F4A50C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4A9AF98-0D47-F416-7E69-A203AB86091D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4E17DE6-D14B-18BE-1447-9871E6D86386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1813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8B7-21FC-F007-F0ED-E231934B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9" y="377691"/>
            <a:ext cx="9164206" cy="831400"/>
          </a:xfrm>
        </p:spPr>
        <p:txBody>
          <a:bodyPr>
            <a:normAutofit/>
          </a:bodyPr>
          <a:lstStyle/>
          <a:p>
            <a:r>
              <a:rPr lang="en-US" sz="4000" dirty="0"/>
              <a:t>Results – Jobs completion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DA749-935F-2EF6-2B7A-81887428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9" y="1528850"/>
            <a:ext cx="4426563" cy="3076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1D0DB-68EC-00E2-96B6-3E7F44324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69" y="2863925"/>
            <a:ext cx="6449576" cy="17413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FE93-B5C0-3F13-4ABD-41D4C665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US" sz="1800" dirty="0"/>
              <a:t>Lucid outshines for short-to-medium jobs</a:t>
            </a:r>
          </a:p>
          <a:p>
            <a:r>
              <a:rPr lang="en-US" sz="1800" dirty="0"/>
              <a:t>Lucid has good tail management (P99)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2FCEB9-9F1B-7E19-5AC0-A6FB4AF8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E8C17-D3E4-63CB-10B3-FE791B3F94A2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DCB2-EFE0-BF99-83DE-92ADB9F43736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DD42C-6EF2-B17E-38AE-8744C1918AE0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8AE9FC-865E-5271-327A-5BF58CF573DA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150A7D-74B4-AAEC-310C-825DFB56B7B7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54C2AB-E345-76FF-128B-BE4A795B44B1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17AAD2-2AD8-D3DF-B552-3E135F1ECB53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B16F0B-67C0-9477-41B8-B83BC82D74B8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66D5AC-23BD-C663-41CC-8C47E411865C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7DBBE5-98A0-AC13-7A74-6972BE9221DB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454E8F-AB4B-AA9A-2B94-F3F1DA2F939F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72C716-6D65-4AD7-9196-319698D69B87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66174D-C096-0EAF-67C3-3B288EAE7E44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FCE246B-8E53-F093-A562-8CD22101838E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tx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625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0ABB-042D-E736-E07C-D196495D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Results – Job queuing delay</a:t>
            </a: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DC7C8-A821-4EA1-B04D-625ED8BC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50" y="4233267"/>
            <a:ext cx="4963567" cy="1712432"/>
          </a:xfrm>
          <a:prstGeom prst="rect">
            <a:avLst/>
          </a:prstGeom>
          <a:effectLst/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B275B1-7056-E8CE-38B2-DA1934A4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917371"/>
            <a:ext cx="4165146" cy="1886858"/>
          </a:xfrm>
        </p:spPr>
        <p:txBody>
          <a:bodyPr>
            <a:normAutofit/>
          </a:bodyPr>
          <a:lstStyle/>
          <a:p>
            <a:r>
              <a:rPr lang="en-US" dirty="0" err="1"/>
              <a:t>Tprof</a:t>
            </a:r>
            <a:r>
              <a:rPr lang="en-US" dirty="0"/>
              <a:t>: 60s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No overhead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7C69E-C6F3-0627-E65E-C34C778F1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82"/>
          <a:stretch/>
        </p:blipFill>
        <p:spPr>
          <a:xfrm>
            <a:off x="5645654" y="1476803"/>
            <a:ext cx="6226885" cy="2029320"/>
          </a:xfrm>
          <a:prstGeom prst="rect">
            <a:avLst/>
          </a:prstGeom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2A22B2-8C4C-3941-D01E-C235EEE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661A-0CDE-7AF2-D4FA-D3574C4C2FD4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8A88-40AB-5B51-C5EE-31E92AECA85D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F3D72-AF2A-5282-2D0C-5C8222DC2084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Seminar hot topics on 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A7C9A-1B65-F431-70B7-7ED0418DC81C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BeNeFri</a:t>
            </a:r>
            <a:r>
              <a:rPr lang="en-US" sz="1100" dirty="0">
                <a:solidFill>
                  <a:schemeClr val="bg1"/>
                </a:solidFill>
              </a:rPr>
              <a:t>, University of Neuchâtel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4F5C80-C40B-1529-73AA-952D4DFB778F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B5C2EF-E6E1-34A5-93D4-9445FEE73710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0F3CB-240D-57CE-42EF-CB3ED4C52978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B24C75-0B03-B51B-3CBF-2D43DAF0566C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B747A9-9031-3A6E-B74B-A8D48E174A07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F1A256-4CEF-A065-346C-068F6D6C15A6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EE0FEA-E784-F7BF-BEDA-D71E7D94B093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935582-7CDF-21B8-7AE4-6BBFDBD140AA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0B1460-F424-9D6A-7D9A-7DECF6E915D0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344621-FE5F-93F1-15F8-33D90B166C27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tx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733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9FC8-ED86-CEF3-A0CD-8CF3B94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Results – Impact of models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43680-3BAB-2DD0-E786-19E0A64D1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63" y="674035"/>
            <a:ext cx="3038347" cy="2590191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BB9C4-8C77-CF71-D3FE-98A2030E6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286" y="1330384"/>
            <a:ext cx="3831719" cy="1963756"/>
          </a:xfrm>
          <a:prstGeom prst="rect">
            <a:avLst/>
          </a:prstGeom>
          <a:effectLst/>
        </p:spPr>
      </p:pic>
      <p:sp>
        <p:nvSpPr>
          <p:cNvPr id="71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424D1-0275-A059-CB3B-9C3CB64131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4" y="3647105"/>
            <a:ext cx="6270662" cy="2367175"/>
          </a:xfrm>
          <a:prstGeom prst="rect">
            <a:avLst/>
          </a:prstGeom>
          <a:effectLst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30F12D-907B-6658-E25A-F370041D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B68CA-75B0-2B03-59DD-ADE266AC3C58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Welcklen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C5FC-B94E-573D-63FB-517B6D97DB8C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Paper presentation: LUCID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F1D3A-6742-4A2A-DEF7-3E99A5352993}"/>
              </a:ext>
            </a:extLst>
          </p:cNvPr>
          <p:cNvSpPr txBox="1"/>
          <p:nvPr/>
        </p:nvSpPr>
        <p:spPr>
          <a:xfrm>
            <a:off x="5870244" y="658624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Seminar hot topics on 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A49EB-AA2F-39FD-6819-D63AA4CD958C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C090EB-5A74-8E93-1E8A-C8432A9C72B1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B413A5-1CFF-C47B-573C-E96CC208D46F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F46CDC-D444-7488-AC1D-7DFCBEDA44F3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E79D39-CFA5-C242-9C4C-1303CD075384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167B14-D9CE-18D6-E176-1E0D1CCCC4A6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9F62E0-DC07-9293-98FD-24676E6FB38D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0713741-B692-FDAD-DADD-161BB947B570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D09DB13-41F2-514A-3C41-CEEE9A255E17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287FC0-7966-1A75-307D-B4872305129E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5D25BA-232C-B2FA-8EE5-9E2F7C30EEC8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tx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FB2F5-FC11-E18F-B589-F4F18303E36D}"/>
              </a:ext>
            </a:extLst>
          </p:cNvPr>
          <p:cNvSpPr txBox="1"/>
          <p:nvPr/>
        </p:nvSpPr>
        <p:spPr>
          <a:xfrm>
            <a:off x="881990" y="3264226"/>
            <a:ext cx="234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Prediction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6AA82-0FDA-9752-C0CB-240273A8485A}"/>
              </a:ext>
            </a:extLst>
          </p:cNvPr>
          <p:cNvSpPr txBox="1"/>
          <p:nvPr/>
        </p:nvSpPr>
        <p:spPr>
          <a:xfrm>
            <a:off x="4611361" y="991830"/>
            <a:ext cx="234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Ablation studies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D6EC2-9679-0D49-3910-E100DF76CACC}"/>
              </a:ext>
            </a:extLst>
          </p:cNvPr>
          <p:cNvSpPr txBox="1"/>
          <p:nvPr/>
        </p:nvSpPr>
        <p:spPr>
          <a:xfrm>
            <a:off x="2909695" y="5926723"/>
            <a:ext cx="234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Profiling sensitivity</a:t>
            </a:r>
          </a:p>
        </p:txBody>
      </p:sp>
    </p:spTree>
    <p:extLst>
      <p:ext uri="{BB962C8B-B14F-4D97-AF65-F5344CB8AC3E}">
        <p14:creationId xmlns:p14="http://schemas.microsoft.com/office/powerpoint/2010/main" val="23158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A0D-7219-5060-5A63-06A121B5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3549D-5541-A9D1-7DFC-52369CE6D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67923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5D5B8-9FD9-7FC9-58A1-1FDB1EC9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23C90-14B3-8307-2CCF-7D7902751424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07164-1905-D051-01A2-9D43C700B678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0A48F-358E-744B-D93A-1DA9EE255B53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9A9B-B02B-6CE4-51AB-9147AC91BF4F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FAF92-B394-420A-EAAA-ADEAA5510387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952314-EB55-1C57-0C0C-E255D9961298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7A812-0693-D1B3-94A6-CCDD0565657A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10D3A9-1C74-FA9A-8B44-AF03CBD24EBF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B619A8-51A2-E7C2-CB1B-2B98BCDF74A3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E61897-C947-BCB8-53F8-F7317CF638CE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E88DCF-0FC5-E3C9-5E71-72A1A81A981B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F07C4A-0030-D5C7-B837-6C974F1A15D1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647196-7B63-5F26-6BD9-66D5A357D98B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A7F00B-9A47-3CEC-71A8-59C8A2238865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tx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29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1DFD-1A34-FD89-1D59-90D49AA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CEDE-BA78-843B-86FF-220E5D7E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Lacking features</a:t>
            </a:r>
          </a:p>
          <a:p>
            <a:pPr lvl="1"/>
            <a:r>
              <a:rPr lang="en-US" dirty="0"/>
              <a:t>Fairness ?</a:t>
            </a:r>
          </a:p>
          <a:p>
            <a:pPr lvl="1"/>
            <a:r>
              <a:rPr lang="en-US" dirty="0"/>
              <a:t>SLA ?</a:t>
            </a:r>
          </a:p>
          <a:p>
            <a:r>
              <a:rPr lang="en-US" dirty="0"/>
              <a:t>Different infrastructures</a:t>
            </a:r>
          </a:p>
          <a:p>
            <a:pPr lvl="1"/>
            <a:r>
              <a:rPr lang="en-US" dirty="0"/>
              <a:t>Heterogenous GPUs ?</a:t>
            </a:r>
          </a:p>
          <a:p>
            <a:pPr lvl="1"/>
            <a:r>
              <a:rPr lang="en-US" dirty="0"/>
              <a:t>More components (CPUs) 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D1CF3-8ABF-2A87-CFE1-0699AAE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0DCF9-F451-6496-A3C0-89A23C40A398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6B49-972A-CEA8-385E-0C9B9C300901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8073B-2953-FC56-CC51-36B1BDEB440C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0C3E-59AB-5993-3194-D6EBD9316A00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7B185F-A84C-FFDE-F62C-444F9851E60A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3E7D8-3470-B5EE-8B53-87B5CEE0E562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BCA7B0-6626-A858-A7EC-D3F3476222F2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4547A7-6CD1-FC1E-60C3-E2DC4EFA59D3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616B36-E892-9057-00C1-5B637AA99EB2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728EB0-ED6D-44BB-E9D6-A6045C7E282B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D63A17-EA49-DD8B-6787-32724E57B21C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9FB090-34B7-60BE-D8ED-C0DD54BF1CA9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FE6390-88A3-BF73-3348-DF89414FC05D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7BDFBC-CEE3-695D-01EA-A98274CD25BA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tx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618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DF5B-92E1-D21D-A0B1-7630B6B6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3356-B4D4-875D-ADDC-E8B03542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07" y="1853248"/>
            <a:ext cx="10284614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Novel concept</a:t>
            </a:r>
          </a:p>
          <a:p>
            <a:pPr lvl="1"/>
            <a:r>
              <a:rPr lang="en-US" dirty="0"/>
              <a:t>Profiler-filter</a:t>
            </a:r>
          </a:p>
          <a:p>
            <a:pPr lvl="1"/>
            <a:r>
              <a:rPr lang="en-US" dirty="0"/>
              <a:t>Indolent binder focused on interference-free pairs</a:t>
            </a:r>
          </a:p>
          <a:p>
            <a:pPr lvl="1"/>
            <a:r>
              <a:rPr lang="en-US" dirty="0"/>
              <a:t>Orchestrator considers GPUs and history</a:t>
            </a:r>
          </a:p>
          <a:p>
            <a:r>
              <a:rPr lang="en-US" dirty="0"/>
              <a:t>Equal to excellent performance</a:t>
            </a:r>
          </a:p>
          <a:p>
            <a:pPr lvl="1"/>
            <a:r>
              <a:rPr lang="en-US" dirty="0"/>
              <a:t>Even compared to pre-emptive, intrusive schedulers</a:t>
            </a:r>
          </a:p>
          <a:p>
            <a:r>
              <a:rPr lang="en-US" dirty="0"/>
              <a:t>Simple, interpretable models</a:t>
            </a:r>
          </a:p>
          <a:p>
            <a:pPr lvl="1"/>
            <a:r>
              <a:rPr lang="en-US" dirty="0"/>
              <a:t>KISS ?</a:t>
            </a:r>
          </a:p>
          <a:p>
            <a:r>
              <a:rPr lang="en-US" dirty="0"/>
              <a:t>Empirical values</a:t>
            </a:r>
          </a:p>
          <a:p>
            <a:pPr lvl="1"/>
            <a:r>
              <a:rPr lang="en-US" dirty="0"/>
              <a:t>No intrusion, few efforts			</a:t>
            </a:r>
          </a:p>
          <a:p>
            <a:r>
              <a:rPr lang="en-US" dirty="0"/>
              <a:t>Identify, address concerns of </a:t>
            </a:r>
            <a:r>
              <a:rPr lang="en-US" dirty="0" err="1"/>
              <a:t>SoTA</a:t>
            </a:r>
            <a:r>
              <a:rPr lang="en-US" dirty="0"/>
              <a:t> schedulers</a:t>
            </a:r>
          </a:p>
          <a:p>
            <a:r>
              <a:rPr lang="en-US" b="1" dirty="0"/>
              <a:t>At equal efficiency, the gain in </a:t>
            </a:r>
            <a:r>
              <a:rPr lang="en-US" b="1" dirty="0" err="1"/>
              <a:t>explanibility</a:t>
            </a:r>
            <a:r>
              <a:rPr lang="en-US" b="1" dirty="0"/>
              <a:t> is not negligible.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DFCD-6349-C7B2-CEB2-82692B58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3DCD5-3001-2185-6733-7C6B4A6DACA0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F95F1-BD51-605E-FE6D-87F4F1BD053A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454FD-7920-C792-49AF-878D5A741CAD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56A3B-6FF7-244D-68F3-660E5337936A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40540-2793-EC7F-E456-65D349D50AFD}"/>
              </a:ext>
            </a:extLst>
          </p:cNvPr>
          <p:cNvSpPr/>
          <p:nvPr/>
        </p:nvSpPr>
        <p:spPr>
          <a:xfrm>
            <a:off x="8329369" y="199209"/>
            <a:ext cx="177800" cy="170180"/>
          </a:xfrm>
          <a:prstGeom prst="rect">
            <a:avLst/>
          </a:prstGeom>
          <a:solidFill>
            <a:srgbClr val="54849A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6BF5B5-1C80-11FD-447D-9B92D02A5358}"/>
              </a:ext>
            </a:extLst>
          </p:cNvPr>
          <p:cNvSpPr/>
          <p:nvPr/>
        </p:nvSpPr>
        <p:spPr>
          <a:xfrm>
            <a:off x="7843385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BD94F8-FD2F-0055-AD9F-5D6B4C36C064}"/>
              </a:ext>
            </a:extLst>
          </p:cNvPr>
          <p:cNvSpPr/>
          <p:nvPr/>
        </p:nvSpPr>
        <p:spPr>
          <a:xfrm>
            <a:off x="8086377" y="200582"/>
            <a:ext cx="177800" cy="170180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54849A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093229-D806-E249-E615-965CB6F7704B}"/>
              </a:ext>
            </a:extLst>
          </p:cNvPr>
          <p:cNvSpPr/>
          <p:nvPr/>
        </p:nvSpPr>
        <p:spPr>
          <a:xfrm>
            <a:off x="8564237" y="18921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BDFBB-6370-5C68-FAB7-519092BFF96D}"/>
              </a:ext>
            </a:extLst>
          </p:cNvPr>
          <p:cNvSpPr/>
          <p:nvPr/>
        </p:nvSpPr>
        <p:spPr>
          <a:xfrm>
            <a:off x="8820404" y="190199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007BFF-EA09-01D2-0809-D3E238271EB1}"/>
              </a:ext>
            </a:extLst>
          </p:cNvPr>
          <p:cNvSpPr/>
          <p:nvPr/>
        </p:nvSpPr>
        <p:spPr>
          <a:xfrm>
            <a:off x="9076571" y="187750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943C75-6ECD-6E54-5E41-417C96ED54D7}"/>
              </a:ext>
            </a:extLst>
          </p:cNvPr>
          <p:cNvSpPr/>
          <p:nvPr/>
        </p:nvSpPr>
        <p:spPr>
          <a:xfrm>
            <a:off x="9337943" y="19411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B4E5D4-AAAB-1CB4-F82E-C4B0C42EEC4C}"/>
              </a:ext>
            </a:extLst>
          </p:cNvPr>
          <p:cNvSpPr/>
          <p:nvPr/>
        </p:nvSpPr>
        <p:spPr>
          <a:xfrm>
            <a:off x="9594110" y="195091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C0290E-8D3C-90D2-00A0-B892C7B333EC}"/>
              </a:ext>
            </a:extLst>
          </p:cNvPr>
          <p:cNvSpPr/>
          <p:nvPr/>
        </p:nvSpPr>
        <p:spPr>
          <a:xfrm>
            <a:off x="9850277" y="192642"/>
            <a:ext cx="194860" cy="189471"/>
          </a:xfrm>
          <a:prstGeom prst="ellipse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51C3D8-6CAE-ADA7-00A4-21ABE6C33399}"/>
              </a:ext>
            </a:extLst>
          </p:cNvPr>
          <p:cNvSpPr/>
          <p:nvPr/>
        </p:nvSpPr>
        <p:spPr>
          <a:xfrm>
            <a:off x="10112201" y="193253"/>
            <a:ext cx="194860" cy="189471"/>
          </a:xfrm>
          <a:prstGeom prst="ellipse">
            <a:avLst/>
          </a:prstGeom>
          <a:solidFill>
            <a:schemeClr val="accent1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1560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F3FB0-7033-A2DE-CB6F-E1CD46A0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BE75-2959-DA21-E8D2-DC91004F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A5AF0CF9-A501-4064-84EB-F6D51686749D}" type="slidenum">
              <a:rPr lang="en-US" sz="14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400" b="0" i="0" kern="12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64409-48D2-E154-782E-538AA51436C1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Welcklen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B3ADC-D1C1-2D1D-D7C8-11B12E87A74D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Paper presentation: LUCID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63CF1-25D9-FECA-BB56-5905239299FD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Seminar hot topics on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08C90-71E0-1F9E-3ECA-7786899592DE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BeNeFri</a:t>
            </a:r>
            <a:r>
              <a:rPr lang="en-US" sz="1100" dirty="0">
                <a:solidFill>
                  <a:schemeClr val="bg1"/>
                </a:solidFill>
              </a:rPr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1154463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3508-03BE-D831-8F25-1AB1B60A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Annexe I – Profiling code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287E-AF5C-EF0B-1DD8-8960A70B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5AF0CF9-A501-4064-84EB-F6D51686749D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AB1A9-5635-A5BE-3647-51F8C0F4F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431254"/>
            <a:ext cx="6275584" cy="40006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4419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8825B-1F22-062F-BC3A-628EC4EB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Annexe II – Orchestrator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F9BBD-A089-A52B-4C2D-0CDC9AE33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255358"/>
            <a:ext cx="5450557" cy="434681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863F4-0E55-1644-C378-F8447B45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5AF0CF9-A501-4064-84EB-F6D51686749D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6DEF-8635-0A71-76D6-BB209F1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E082-EF3C-3F14-682B-6336E6C7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4456"/>
            <a:ext cx="4375653" cy="512082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Context and </a:t>
            </a:r>
            <a:r>
              <a:rPr lang="en-US" dirty="0" err="1"/>
              <a:t>SoTA</a:t>
            </a:r>
            <a:endParaRPr lang="en-US" dirty="0"/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DL scheduler principle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DL workloads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GPU utilization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Scheduler tricks: Elastic training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Scheduler tricks: Job packing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Scheduler tricks: Profiling and Estimations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Challenges of scheduling for DL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Implementation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Structure of LUCID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Profiler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Profiler: Packing analyze model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Job-pair binder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Orchestrator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Optimizers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E4447-64B3-0FD2-FDB1-86ADEE32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CF2D4-3D1B-CCA5-F657-8BD2849B4E8F}"/>
              </a:ext>
            </a:extLst>
          </p:cNvPr>
          <p:cNvSpPr txBox="1">
            <a:spLocks/>
          </p:cNvSpPr>
          <p:nvPr/>
        </p:nvSpPr>
        <p:spPr>
          <a:xfrm>
            <a:off x="5725058" y="1284456"/>
            <a:ext cx="4375653" cy="512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>
              <a:buFont typeface="+mj-lt"/>
              <a:buAutoNum type="romanUcPeriod" startAt="3"/>
            </a:pPr>
            <a:r>
              <a:rPr lang="en-US" dirty="0"/>
              <a:t>Results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Test setup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Job completion time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Job queuing delay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Impact of models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Response to challenged of scheduling for DL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Limitations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513A3-D36F-7895-4B9D-6B151DCF13D1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D89E1-BC1D-C2FE-0A31-2B3631BECA94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551E1-DEBC-F911-E20F-F2E2B70B7BFC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A6728-8A07-AB31-5248-5AB8170679BB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26756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115A21-E72F-9D88-A17A-72FE833E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 – Context and </a:t>
            </a:r>
            <a:r>
              <a:rPr lang="en-US" sz="72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SoTA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4AF6-EA97-577D-8E03-A6DBC393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64968-9DE9-178E-CF56-BB17BBDB17BE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1424D-3BDE-4597-C85D-1B34A739EF2D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E8544-386B-3DD1-9CC1-EE7CA145EFAC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EFDB41-6A0A-111A-E487-7A1B232B010E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217B5-7F88-C251-EBBA-533CB9F99CCD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7B3BE4-4C09-96C2-95AE-AFBDED576E17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5E936E-ED97-CC83-0359-7C08681A5273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C3546B-D589-C2A6-C206-C8F4F2BF1089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F5FC3A-1087-DA56-EEFE-EA99605BE22D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5EED6A-D13C-C2E1-1D23-6E687A4FA796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FD987-E9EF-06CE-D270-5DB02C265F4F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06289D-89BA-4CE8-0349-6E17674A88BB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F4C70-D222-83D5-85DA-3395A6E41635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0E3DE3-406A-3EB6-1044-46F3F4B8B5A8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25223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D574-6F7D-48B9-D874-66FD7906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DL scheduler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971FE-AF2D-5E0E-FFFE-13987AE325D4}"/>
              </a:ext>
            </a:extLst>
          </p:cNvPr>
          <p:cNvSpPr txBox="1"/>
          <p:nvPr/>
        </p:nvSpPr>
        <p:spPr>
          <a:xfrm>
            <a:off x="868600" y="2052213"/>
            <a:ext cx="4338409" cy="4196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Role: Interface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Users (Jobs)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Cluster (GPUs)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Objective</a:t>
            </a:r>
            <a:br>
              <a:rPr lang="en-US" sz="1700" dirty="0">
                <a:latin typeface="+mj-lt"/>
                <a:ea typeface="+mj-ea"/>
                <a:cs typeface="+mj-cs"/>
              </a:rPr>
            </a:br>
            <a:r>
              <a:rPr lang="en-US" sz="1700" dirty="0">
                <a:latin typeface="+mj-lt"/>
                <a:ea typeface="+mj-ea"/>
                <a:cs typeface="+mj-cs"/>
              </a:rPr>
              <a:t>	Maximize Job Completion Time (JCT), minimize queuing time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Know the jobs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Metrics 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Know the clusters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Throughput 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‘Orchestrate’ ?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Pre-emption</a:t>
            </a:r>
          </a:p>
        </p:txBody>
      </p:sp>
      <p:pic>
        <p:nvPicPr>
          <p:cNvPr id="14" name="Content Placeholder 13" descr="A diagram of a diagram&#10;&#10;Description automatically generated">
            <a:extLst>
              <a:ext uri="{FF2B5EF4-FFF2-40B4-BE49-F238E27FC236}">
                <a16:creationId xmlns:a16="http://schemas.microsoft.com/office/drawing/2014/main" id="{8B9DC8F5-70B1-D13F-EF50-782CB504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39" y="1370885"/>
            <a:ext cx="5002578" cy="48775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5147E59-6C13-7443-1DD6-4D6BF35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4E69C-F31A-549F-7257-26EC94744B8C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E56A01-EC3D-CEE9-0BA9-3B295DC85686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7DA6F-F4AC-F8F4-E446-8C65BA32B09B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0289C-A64D-210F-60AF-19D948B4977B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901CA9-790A-B281-E08E-6A26DDDCC09A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0DF3BF-5D6D-7111-62B4-DAB3F69F9B74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D4CB18-60BC-0ADA-6E52-9EFEC0590088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B0CB5-C57F-EEEC-9501-30B2711B5D04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7C9C94-5E4A-C310-DACB-7194BBEFACBB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3140F8-9F2F-4767-C4AE-0A6BC266514B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EA6BCF-AB6E-3FE3-8F40-343578B9AA4B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Maxime </a:t>
            </a:r>
            <a:r>
              <a:rPr lang="en-US" sz="1100" dirty="0"/>
              <a:t>Welcklen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22667-54FD-922C-0FAC-D08C45CF971B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A6FA5-3205-EF45-6745-7B4D81C46636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12950-C031-336E-1880-08EFAD89EA0F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26973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AC97-B621-E4C8-3B24-35954BA6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DL workloads</a:t>
            </a:r>
            <a:br>
              <a:rPr lang="en-US" sz="3300" dirty="0"/>
            </a:br>
            <a:r>
              <a:rPr lang="en-US" sz="2800" dirty="0"/>
              <a:t>What do Dl schedulers have to work with ?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2AB11-7365-7869-4DC3-B2C20580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5" y="2751151"/>
            <a:ext cx="5451627" cy="27983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3FC9-F9BB-2D55-4E8D-8A33839E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Iterative: SGD; Batch, epoch</a:t>
            </a:r>
          </a:p>
          <a:p>
            <a:pPr lvl="1"/>
            <a:r>
              <a:rPr lang="en-US" dirty="0"/>
              <a:t>Repetitive: Users, type</a:t>
            </a:r>
          </a:p>
          <a:p>
            <a:r>
              <a:rPr lang="en-US" dirty="0"/>
              <a:t>Heterogenous distribution</a:t>
            </a:r>
          </a:p>
          <a:p>
            <a:pPr lvl="1"/>
            <a:r>
              <a:rPr lang="en-US" dirty="0"/>
              <a:t>95% small-scale</a:t>
            </a:r>
          </a:p>
          <a:p>
            <a:pPr lvl="1"/>
            <a:r>
              <a:rPr lang="en-US" dirty="0"/>
              <a:t>90% hyperparameter tuning</a:t>
            </a:r>
          </a:p>
          <a:p>
            <a:r>
              <a:rPr lang="en-US" dirty="0"/>
              <a:t>Microsoft are humans too</a:t>
            </a:r>
          </a:p>
          <a:p>
            <a:pPr lvl="1"/>
            <a:r>
              <a:rPr lang="en-US" dirty="0"/>
              <a:t>70% jobs failing</a:t>
            </a:r>
          </a:p>
          <a:p>
            <a:pPr lvl="2"/>
            <a:r>
              <a:rPr lang="en-US" dirty="0"/>
              <a:t>Debugging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7D72-681E-BEBF-9E4C-D8596A2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E4FB3-C09C-922C-5FFC-69B85BB3826D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87539-5F45-1EF3-E903-1B0965D6A884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B9CF0-61BE-8CD9-A7C6-27AA558D6730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D4D420-97B7-F927-3881-B8EFD7044BF4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A08C9F-02DE-1CA5-C9D5-94E1726D9C71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107BA-778B-CDE8-F4CC-A7E5404603A1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2B325D-04CC-F9DC-9F70-25AB3F96006B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C979BE-5086-A838-FF59-5478C263008F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9876A4-F787-664C-6574-AEF1EBDCD909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1B598E-D417-B380-46D9-6267E72DED65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4877C-04A7-CE15-4D0C-9F807DC94332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5296D-14DB-E147-F157-4C7AD90CB4D2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88F2C-E563-2B84-E110-398F5A649286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0E4E3-CAD8-931E-52F2-1364D26219B4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41408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6374-F456-C239-8BF4-A9FC0D0F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>
            <a:normAutofit/>
          </a:bodyPr>
          <a:lstStyle/>
          <a:p>
            <a:r>
              <a:rPr lang="en-US" sz="4000" dirty="0"/>
              <a:t>Observation: GPU utilization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71D6DF-C04A-D62C-0908-BB3CB8537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218"/>
          <a:stretch/>
        </p:blipFill>
        <p:spPr>
          <a:xfrm>
            <a:off x="1654203" y="1110860"/>
            <a:ext cx="2058322" cy="24522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48FB0-F062-1AE6-116C-C3A642B5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622" y="1116651"/>
            <a:ext cx="5541717" cy="24522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CABE21-696F-661E-5A12-E2DFBF4A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US" sz="1800"/>
              <a:t>16% of GPU attain 50% utilization</a:t>
            </a:r>
          </a:p>
          <a:p>
            <a:r>
              <a:rPr lang="en-US" sz="1800"/>
              <a:t>GPU capacities scaling 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9C6F19-EB49-6ED3-4012-771C006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7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6EB90-7DDB-644A-F1AB-6D98DC5B9E23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D921A6-7A8E-D739-2ECE-BC4B2243DA52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A4C1-5554-C175-658F-0664EFA01E5A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598F21-A1FA-59C2-9CDE-438EC7804A1A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1D08A-15FE-A607-ECEC-0FB7F0479021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B9445C-A845-F3EC-87B5-27BFCF379363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D20B68-B89A-2F7A-F89A-48632E16A31C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C4F031-E5CA-0955-11DC-D7AF65C17C58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C605C0-F6FB-002F-9E80-2EE46F72BD1A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28D876-C7BC-B31E-CC6E-1DD71B14C2B1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8F2942-E9D6-3AA2-109D-01F143E205DD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8EB47-9B5F-64D2-C7F0-ECC462540360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A535DC-EF3A-7652-4F70-2AB82BBE8560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BBE60E-B9C9-5A98-4A78-EC169E0FDEA5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</p:spTree>
    <p:extLst>
      <p:ext uri="{BB962C8B-B14F-4D97-AF65-F5344CB8AC3E}">
        <p14:creationId xmlns:p14="http://schemas.microsoft.com/office/powerpoint/2010/main" val="38825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289-21C4-148E-9DE8-227CF6C0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Scheduler tricks: Elastic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0BAF0-0DD7-BF34-9B5E-1C26995528C9}"/>
              </a:ext>
            </a:extLst>
          </p:cNvPr>
          <p:cNvSpPr txBox="1"/>
          <p:nvPr/>
        </p:nvSpPr>
        <p:spPr>
          <a:xfrm>
            <a:off x="1103311" y="2052214"/>
            <a:ext cx="4338409" cy="419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Elastic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Batch, workers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How ?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Code introspection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Pre-emption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Problems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Accuracy loss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Pre-emption overhead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3F98E-D1C6-9035-1CC0-482A0E76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DBDC-638A-DE49-4DF7-2CB14CFCB579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315B8A-60A0-3A2B-BD99-1A4111810151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C4A30-D863-332E-FD3D-AC060980DE16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BF53B-869D-1F65-53EA-5818EA1FBF9D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3A7141-E2B8-F0AD-CD51-CC22C2FBA2BC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73EE2D-E0CB-B9FF-9916-25AB58270EDD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C7588-CCB4-272B-5752-57557B2D98FD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C57612-19B1-40AE-598F-E942C946F1D0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EB1D48-732C-DA33-9506-5E32B5261289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4B26B0-81EC-A514-DCFF-23E67EE4EFC5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4F1ED-8ABB-F4BB-58C2-0010F47D387E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Maxime Welcklen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B6BA7-76ED-09CB-A969-D4410B1F44A1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Paper presentation: LUCID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67DB6-8069-81F7-C5FD-29751C4EBD1C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Seminar hot topics on 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46207-DD30-4DD1-5344-559A344FC4C7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BeNeFri</a:t>
            </a:r>
            <a:r>
              <a:rPr lang="en-US" sz="1100" dirty="0"/>
              <a:t>, University of Neuchâtel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C2CFB-6912-23B6-E620-30F45106D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15"/>
          <a:stretch/>
        </p:blipFill>
        <p:spPr>
          <a:xfrm>
            <a:off x="7824859" y="2585879"/>
            <a:ext cx="2076225" cy="2330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5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289-21C4-148E-9DE8-227CF6C0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Scheduler tricks: Job packing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9EA2B-BF5C-3E9D-1F19-135982D6C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52" y="3308181"/>
            <a:ext cx="5449471" cy="2833726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0BAF0-0DD7-BF34-9B5E-1C26995528C9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How many ?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Pairs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Which ones ?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Affinity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Interferences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Existing solutions: Intrusive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DFCBDA-78FA-726B-402E-F434F80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CF9-A501-4064-84EB-F6D51686749D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BB545-6BA2-1C5A-404D-89A77CC197C0}"/>
              </a:ext>
            </a:extLst>
          </p:cNvPr>
          <p:cNvSpPr/>
          <p:nvPr/>
        </p:nvSpPr>
        <p:spPr>
          <a:xfrm>
            <a:off x="7836886" y="205103"/>
            <a:ext cx="177800" cy="1701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01809-8C70-C5A2-6738-7DAECB7C166C}"/>
              </a:ext>
            </a:extLst>
          </p:cNvPr>
          <p:cNvSpPr/>
          <p:nvPr/>
        </p:nvSpPr>
        <p:spPr>
          <a:xfrm>
            <a:off x="9868428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DB85F-2036-8184-10E1-5A58C7965815}"/>
              </a:ext>
            </a:extLst>
          </p:cNvPr>
          <p:cNvSpPr/>
          <p:nvPr/>
        </p:nvSpPr>
        <p:spPr>
          <a:xfrm>
            <a:off x="10107613" y="206605"/>
            <a:ext cx="177800" cy="17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1B246A-E714-1C74-29E3-C024AFDF71CA}"/>
              </a:ext>
            </a:extLst>
          </p:cNvPr>
          <p:cNvSpPr/>
          <p:nvPr/>
        </p:nvSpPr>
        <p:spPr>
          <a:xfrm>
            <a:off x="8071754" y="19511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663A81-66F8-EE4D-B433-2DE29EB484FA}"/>
              </a:ext>
            </a:extLst>
          </p:cNvPr>
          <p:cNvSpPr/>
          <p:nvPr/>
        </p:nvSpPr>
        <p:spPr>
          <a:xfrm>
            <a:off x="8327921" y="196093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75E2A0-7058-09A1-F0D7-0D30B7B2C9C9}"/>
              </a:ext>
            </a:extLst>
          </p:cNvPr>
          <p:cNvSpPr/>
          <p:nvPr/>
        </p:nvSpPr>
        <p:spPr>
          <a:xfrm>
            <a:off x="8584088" y="193644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6B0FCD-26D4-20AB-223D-C7B9817DB595}"/>
              </a:ext>
            </a:extLst>
          </p:cNvPr>
          <p:cNvSpPr/>
          <p:nvPr/>
        </p:nvSpPr>
        <p:spPr>
          <a:xfrm>
            <a:off x="8845460" y="200005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4A9317-259A-0E45-99ED-026617216226}"/>
              </a:ext>
            </a:extLst>
          </p:cNvPr>
          <p:cNvSpPr/>
          <p:nvPr/>
        </p:nvSpPr>
        <p:spPr>
          <a:xfrm>
            <a:off x="9101627" y="200985"/>
            <a:ext cx="194860" cy="18947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451E2E-EADF-998B-D2BA-72D1E0C03663}"/>
              </a:ext>
            </a:extLst>
          </p:cNvPr>
          <p:cNvSpPr/>
          <p:nvPr/>
        </p:nvSpPr>
        <p:spPr>
          <a:xfrm>
            <a:off x="9357794" y="198536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3DAAB1-1DFA-9511-2712-03F1E5E03F48}"/>
              </a:ext>
            </a:extLst>
          </p:cNvPr>
          <p:cNvSpPr/>
          <p:nvPr/>
        </p:nvSpPr>
        <p:spPr>
          <a:xfrm>
            <a:off x="9619718" y="199147"/>
            <a:ext cx="194860" cy="1894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AB26B-0403-3FD1-C2DD-0655FB0553B2}"/>
              </a:ext>
            </a:extLst>
          </p:cNvPr>
          <p:cNvSpPr txBox="1"/>
          <p:nvPr/>
        </p:nvSpPr>
        <p:spPr>
          <a:xfrm>
            <a:off x="7959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Maxime Welcklen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ABFA1D-3320-BF4B-4B5B-4A468828EE50}"/>
              </a:ext>
            </a:extLst>
          </p:cNvPr>
          <p:cNvSpPr txBox="1"/>
          <p:nvPr/>
        </p:nvSpPr>
        <p:spPr>
          <a:xfrm>
            <a:off x="2955299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Paper presentation: LUCID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AD2E2-3AAE-3E96-8727-D357D412FDD1}"/>
              </a:ext>
            </a:extLst>
          </p:cNvPr>
          <p:cNvSpPr txBox="1"/>
          <p:nvPr/>
        </p:nvSpPr>
        <p:spPr>
          <a:xfrm>
            <a:off x="6096000" y="6596390"/>
            <a:ext cx="225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Seminar hot topics on 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DAF2CD-8C6C-6795-4289-4F7076833E21}"/>
              </a:ext>
            </a:extLst>
          </p:cNvPr>
          <p:cNvSpPr txBox="1"/>
          <p:nvPr/>
        </p:nvSpPr>
        <p:spPr>
          <a:xfrm>
            <a:off x="9889451" y="6596390"/>
            <a:ext cx="237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BeNeFri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University of Neuchâtel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89CAA-AFE0-D250-4A85-90A53EE8E8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800"/>
          <a:stretch/>
        </p:blipFill>
        <p:spPr>
          <a:xfrm>
            <a:off x="6257916" y="852797"/>
            <a:ext cx="3051661" cy="20009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66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998</TotalTime>
  <Words>1570</Words>
  <Application>Microsoft Office PowerPoint</Application>
  <PresentationFormat>Widescreen</PresentationFormat>
  <Paragraphs>396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LinBiolinumTB</vt:lpstr>
      <vt:lpstr>LinLibertineT</vt:lpstr>
      <vt:lpstr>LinLibertineTI</vt:lpstr>
      <vt:lpstr>Wingdings 3</vt:lpstr>
      <vt:lpstr>Ion</vt:lpstr>
      <vt:lpstr>Lucid: A Non-intrusive, Scalable and Interpretable Scheduler for Deep Learning Training Jobs</vt:lpstr>
      <vt:lpstr>What’s a company cluster ?</vt:lpstr>
      <vt:lpstr>Table of content</vt:lpstr>
      <vt:lpstr>I – Context and SoTA</vt:lpstr>
      <vt:lpstr>DL scheduler principle</vt:lpstr>
      <vt:lpstr>DL workloads What do Dl schedulers have to work with ?</vt:lpstr>
      <vt:lpstr>Observation: GPU utilization</vt:lpstr>
      <vt:lpstr>Scheduler tricks: Elastic training</vt:lpstr>
      <vt:lpstr>Scheduler tricks: Job packing</vt:lpstr>
      <vt:lpstr>Scheduler tricks: Profiling and estimations</vt:lpstr>
      <vt:lpstr>Challenges of scheduling for DL</vt:lpstr>
      <vt:lpstr>II - Implementation</vt:lpstr>
      <vt:lpstr>Structure of LUCID</vt:lpstr>
      <vt:lpstr>Profiler</vt:lpstr>
      <vt:lpstr>Profiler: Packing analyze model</vt:lpstr>
      <vt:lpstr>Affine Job-pair binder</vt:lpstr>
      <vt:lpstr>Orchestrator</vt:lpstr>
      <vt:lpstr>Optimizers</vt:lpstr>
      <vt:lpstr>III - Results</vt:lpstr>
      <vt:lpstr>Test Setup</vt:lpstr>
      <vt:lpstr>Results – Jobs completion time</vt:lpstr>
      <vt:lpstr>Results – Job queuing delay</vt:lpstr>
      <vt:lpstr>Results – Impact of models</vt:lpstr>
      <vt:lpstr>Response to challenges</vt:lpstr>
      <vt:lpstr>Limitations</vt:lpstr>
      <vt:lpstr>Conclusion</vt:lpstr>
      <vt:lpstr>Thank you !</vt:lpstr>
      <vt:lpstr>Annexe I – Profiling code</vt:lpstr>
      <vt:lpstr>Annexe II – Orchestrator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Lucid: A Non-intrusive, Scalable and Interpretable Scheduler for Deep Learning Training Jobs</dc:title>
  <dc:creator>Maxime Welcklen</dc:creator>
  <cp:lastModifiedBy>Maxime Welcklen</cp:lastModifiedBy>
  <cp:revision>30</cp:revision>
  <dcterms:created xsi:type="dcterms:W3CDTF">2023-10-29T07:24:42Z</dcterms:created>
  <dcterms:modified xsi:type="dcterms:W3CDTF">2023-11-01T10:01:56Z</dcterms:modified>
</cp:coreProperties>
</file>