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8" r:id="rId2"/>
    <p:sldId id="267" r:id="rId3"/>
    <p:sldId id="269" r:id="rId4"/>
    <p:sldId id="27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99"/>
    <p:restoredTop sz="82823"/>
  </p:normalViewPr>
  <p:slideViewPr>
    <p:cSldViewPr snapToGrid="0" snapToObjects="1">
      <p:cViewPr varScale="1">
        <p:scale>
          <a:sx n="107" d="100"/>
          <a:sy n="107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B061A-F432-3347-BBAB-36D1DD4E9771}" type="datetimeFigureOut">
              <a:rPr lang="en-US" smtClean="0"/>
              <a:t>3/22/24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E73C6-1D26-CE48-80F1-B825006BC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63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FE73C6-1D26-CE48-80F1-B825006BCE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44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AF2AF-30C6-2D4D-8DC6-0BE6E1F1AC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904281-C68B-724A-9155-4CDE96319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1979A-672D-2F40-82FE-250610848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F3E74-9B8D-9C43-A753-6FB5EED50E43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09BCE-173C-7E43-90C3-895136445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95FAB-B301-0047-9EB0-AF054376F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232B-956D-084D-ABFF-CDDC81143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67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B0FDA-1165-F14C-B947-7AB92E350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550FD-E897-AA40-AFA8-3A18EFF3A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0A074-9529-ED4C-9C0A-4CB33A3D5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F3E74-9B8D-9C43-A753-6FB5EED50E43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71B3A-0A58-AF48-9437-B641D5C29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64339-E8FD-A943-8714-82C2DED70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232B-956D-084D-ABFF-CDDC81143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24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CD6D2C-D8A5-864C-8C1B-0158CE12D1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9830AC-E2E0-704F-A8FC-272CC521F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54165-1341-F94E-ADEE-9CEBB6B48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F3E74-9B8D-9C43-A753-6FB5EED50E43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C5742-B39C-814A-BB56-E9EB7E95D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82AF9-9A19-6D41-9336-C7F55DBA4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232B-956D-084D-ABFF-CDDC81143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BEACF-CC34-714C-9D09-CB3ECBD26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ED098-EBD0-D345-9C0C-C33F42071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7FC9D-4CF9-9441-8368-4BD9E46E5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F3E74-9B8D-9C43-A753-6FB5EED50E43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3FCC5-56CF-1145-A139-DE116C133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CF926-4300-0941-AC58-1CEF4FE71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232B-956D-084D-ABFF-CDDC81143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70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0B452-BB9A-AD43-B5AA-7DE7588B5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22B6A-16CC-7A40-94F3-D7DCDABC3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70548-DF8D-B347-BA76-529C564BF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F3E74-9B8D-9C43-A753-6FB5EED50E43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85BD2-40B8-7C48-90BF-4B1C14ABA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ACF2F-9E4D-C04B-A1B5-BEE3FA334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232B-956D-084D-ABFF-CDDC81143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34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026E4-4C6C-E840-93D7-088A108AC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906BA-8310-814A-8623-E537390746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21AD3-00FA-1C41-B331-2F2E618FD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9896E-9FB6-5D49-AA4C-3377E05E1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F3E74-9B8D-9C43-A753-6FB5EED50E43}" type="datetimeFigureOut">
              <a:rPr lang="en-US" smtClean="0"/>
              <a:t>3/22/24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F4AAB-6988-D34C-95A6-96375E3BA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BB579-56D9-B841-A7F6-249A54EFD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232B-956D-084D-ABFF-CDDC81143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42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46A21-763D-EE41-ADE6-DF7DB260E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8D94D-B370-D140-B557-EE5DA8368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D94C6-3661-594B-AE04-40EBB239B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018F5-EC60-D741-B31B-29961640B7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8976F1-D92A-6F4D-82F9-FADBAC4046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9C4FF6-10AB-F648-BCBC-EABB426B5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F3E74-9B8D-9C43-A753-6FB5EED50E43}" type="datetimeFigureOut">
              <a:rPr lang="en-US" smtClean="0"/>
              <a:t>3/22/24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B29203-EC64-D34E-B05D-8BF371BFB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FB0588-4E9D-BB48-A37D-C4100589C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232B-956D-084D-ABFF-CDDC81143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95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EA755-8441-FC43-8B46-94CC6E6CE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9FB519-67E1-A34A-B950-0D757916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F3E74-9B8D-9C43-A753-6FB5EED50E43}" type="datetimeFigureOut">
              <a:rPr lang="en-US" smtClean="0"/>
              <a:t>3/22/24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274590-ABB7-5C40-B088-B2935D448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AEA61-CF8B-E14D-924E-D6B7B09B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232B-956D-084D-ABFF-CDDC81143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56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53E61B-3EEC-FD44-A085-2E069DB2A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F3E74-9B8D-9C43-A753-6FB5EED50E43}" type="datetimeFigureOut">
              <a:rPr lang="en-US" smtClean="0"/>
              <a:t>3/22/24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150787-7199-BC41-BA10-AA7DC155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C3083-EDF9-9F4F-B061-D929AACB1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232B-956D-084D-ABFF-CDDC81143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40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0444B-92C5-414D-88EB-223449C4E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E7A05-E97A-6245-B222-DCA26E6AA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86B2D-9D08-694F-B635-05394BF10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B1FC0-CDAB-5A42-A2BE-7113C3467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F3E74-9B8D-9C43-A753-6FB5EED50E43}" type="datetimeFigureOut">
              <a:rPr lang="en-US" smtClean="0"/>
              <a:t>3/22/24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B1474-C94C-694F-96D3-07C2CBA75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22775E-FD38-AE4F-97BD-AE6DCE2DB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232B-956D-084D-ABFF-CDDC81143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69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425FA-925B-0245-9256-D177420EA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92BB27-5E79-5444-892A-A5429FD7E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DF8EE-3EB9-B346-8E6F-261686A97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81EE8-8FA9-6A44-BAFE-4DA084D5B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F3E74-9B8D-9C43-A753-6FB5EED50E43}" type="datetimeFigureOut">
              <a:rPr lang="en-US" smtClean="0"/>
              <a:t>3/22/24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C5EAF-15BB-9A40-9011-B133DD567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EC4D7-8786-364A-8A2A-B12953A30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232B-956D-084D-ABFF-CDDC81143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24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E6D5F2-81FF-0848-94C6-F0C74A134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6CCE5-9324-E94E-BA9D-65F397F03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8AE22-5314-1C42-B833-5960CF3ACC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F3E74-9B8D-9C43-A753-6FB5EED50E43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0814D-17DE-C04D-BD41-14C94A62FC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FCE4D-CC64-6244-A701-C87BE7C246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8232B-956D-084D-ABFF-CDDC81143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3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DEE90-E638-A106-03A5-469A4A9241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3.</a:t>
            </a:r>
            <a:br>
              <a:rPr lang="en-US" dirty="0"/>
            </a:br>
            <a:r>
              <a:rPr lang="en-US" dirty="0"/>
              <a:t>ABR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51EF96-1A99-CD10-2441-3A616A1473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Tips and Grading Criteria.</a:t>
            </a:r>
          </a:p>
        </p:txBody>
      </p:sp>
    </p:spTree>
    <p:extLst>
      <p:ext uri="{BB962C8B-B14F-4D97-AF65-F5344CB8AC3E}">
        <p14:creationId xmlns:p14="http://schemas.microsoft.com/office/powerpoint/2010/main" val="62908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9A89-C51C-6A4E-BA64-D3A5DB831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grading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A8EFA-98D3-5A4E-ACEC-99CE30580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Completed acceptable versions of baseline algorithms</a:t>
            </a:r>
          </a:p>
          <a:p>
            <a:r>
              <a:rPr lang="en-US" dirty="0"/>
              <a:t>Your approach:</a:t>
            </a:r>
          </a:p>
          <a:p>
            <a:pPr lvl="1"/>
            <a:r>
              <a:rPr lang="en-US" dirty="0"/>
              <a:t>Is it an interesting and creative design?</a:t>
            </a:r>
          </a:p>
          <a:p>
            <a:pPr lvl="2"/>
            <a:r>
              <a:rPr lang="en-US" dirty="0"/>
              <a:t>Minor tweak to an existing algorithm?</a:t>
            </a:r>
          </a:p>
          <a:p>
            <a:pPr lvl="2"/>
            <a:r>
              <a:rPr lang="en-US" dirty="0"/>
              <a:t>Substantial change to existing algorithm?</a:t>
            </a:r>
          </a:p>
          <a:p>
            <a:pPr lvl="2"/>
            <a:r>
              <a:rPr lang="en-US" dirty="0"/>
              <a:t>Implemented another research paper?</a:t>
            </a:r>
          </a:p>
          <a:p>
            <a:pPr lvl="1"/>
            <a:r>
              <a:rPr lang="en-US" dirty="0"/>
              <a:t>Is it well motivated?</a:t>
            </a:r>
          </a:p>
          <a:p>
            <a:pPr lvl="2"/>
            <a:r>
              <a:rPr lang="en-US" dirty="0"/>
              <a:t>Is there a reasonable expectation it might improve some aspect?</a:t>
            </a:r>
          </a:p>
          <a:p>
            <a:pPr lvl="2"/>
            <a:r>
              <a:rPr lang="en-US" dirty="0"/>
              <a:t>Have you motivated this well?</a:t>
            </a:r>
          </a:p>
          <a:p>
            <a:pPr lvl="1"/>
            <a:r>
              <a:rPr lang="en-US" dirty="0"/>
              <a:t>What is the effort/ambition level? </a:t>
            </a:r>
          </a:p>
          <a:p>
            <a:pPr lvl="2"/>
            <a:r>
              <a:rPr lang="en-US" dirty="0"/>
              <a:t>Quick/incremental 4-line code change ?</a:t>
            </a:r>
          </a:p>
          <a:p>
            <a:pPr lvl="2"/>
            <a:r>
              <a:rPr lang="en-US" dirty="0"/>
              <a:t>Involves substantial effort?</a:t>
            </a:r>
          </a:p>
        </p:txBody>
      </p:sp>
    </p:spTree>
    <p:extLst>
      <p:ext uri="{BB962C8B-B14F-4D97-AF65-F5344CB8AC3E}">
        <p14:creationId xmlns:p14="http://schemas.microsoft.com/office/powerpoint/2010/main" val="862284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055E8-C40A-E862-D2A0-C758006F6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grading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06EFF-EECC-FCD4-A5B4-74205ED77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Your analysis</a:t>
            </a:r>
          </a:p>
          <a:p>
            <a:pPr lvl="1"/>
            <a:r>
              <a:rPr lang="en-US" dirty="0"/>
              <a:t>Well thought out comparisons?</a:t>
            </a:r>
          </a:p>
          <a:p>
            <a:pPr lvl="1"/>
            <a:r>
              <a:rPr lang="en-US" dirty="0"/>
              <a:t>Well thought out graphs, clearly explained take home?</a:t>
            </a:r>
          </a:p>
          <a:p>
            <a:pPr lvl="1"/>
            <a:r>
              <a:rPr lang="en-US" dirty="0"/>
              <a:t>Focus on different metrics, not just summary </a:t>
            </a:r>
            <a:r>
              <a:rPr lang="en-US" dirty="0" err="1"/>
              <a:t>QoE</a:t>
            </a:r>
            <a:r>
              <a:rPr lang="en-US" dirty="0"/>
              <a:t> metric?</a:t>
            </a:r>
          </a:p>
          <a:p>
            <a:pPr lvl="1"/>
            <a:r>
              <a:rPr lang="en-US" dirty="0"/>
              <a:t>Insightful explanations?</a:t>
            </a:r>
          </a:p>
          <a:p>
            <a:pPr lvl="1"/>
            <a:r>
              <a:rPr lang="en-US" dirty="0"/>
              <a:t>Show performance in different settings?</a:t>
            </a:r>
          </a:p>
          <a:p>
            <a:pPr lvl="1"/>
            <a:r>
              <a:rPr lang="en-US" dirty="0"/>
              <a:t>Anything stand out (e.g., comparisons beyond our traces?)</a:t>
            </a:r>
          </a:p>
          <a:p>
            <a:r>
              <a:rPr lang="en-US" dirty="0"/>
              <a:t>Report Quality</a:t>
            </a:r>
          </a:p>
          <a:p>
            <a:pPr lvl="1"/>
            <a:r>
              <a:rPr lang="en-US" dirty="0"/>
              <a:t>Is the design of your approach well motivated?</a:t>
            </a:r>
          </a:p>
          <a:p>
            <a:pPr lvl="1"/>
            <a:r>
              <a:rPr lang="en-US" dirty="0"/>
              <a:t>Is the design clearly explained?</a:t>
            </a:r>
          </a:p>
          <a:p>
            <a:pPr lvl="1"/>
            <a:r>
              <a:rPr lang="en-US" dirty="0"/>
              <a:t>Graphs: legends, different curves easy to follow and understand, labelled etc.</a:t>
            </a:r>
          </a:p>
          <a:p>
            <a:pPr lvl="1"/>
            <a:r>
              <a:rPr lang="en-US" dirty="0"/>
              <a:t>Are take home messages well explained?</a:t>
            </a:r>
          </a:p>
        </p:txBody>
      </p:sp>
    </p:spTree>
    <p:extLst>
      <p:ext uri="{BB962C8B-B14F-4D97-AF65-F5344CB8AC3E}">
        <p14:creationId xmlns:p14="http://schemas.microsoft.com/office/powerpoint/2010/main" val="67947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4D6CA-EBB0-2A3F-7487-330365FD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2E330-5F66-537A-1ECF-37E0FA1F2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reasonable version and key elements of BBA-2 and </a:t>
            </a:r>
            <a:r>
              <a:rPr lang="en-US" dirty="0" err="1"/>
              <a:t>RobustMPC</a:t>
            </a:r>
            <a:r>
              <a:rPr lang="en-US" dirty="0"/>
              <a:t>, but leave enough time to focus on your approach.</a:t>
            </a:r>
          </a:p>
          <a:p>
            <a:r>
              <a:rPr lang="en-US" dirty="0"/>
              <a:t>Pick an approach that is a good balance of “ambition/interesting” and ”doable in the time frame”.</a:t>
            </a:r>
          </a:p>
          <a:p>
            <a:pPr lvl="1"/>
            <a:r>
              <a:rPr lang="en-US" dirty="0"/>
              <a:t>Too incremental/simple a variant: Won’t get the </a:t>
            </a:r>
            <a:r>
              <a:rPr lang="en-US"/>
              <a:t>best grade.</a:t>
            </a:r>
            <a:endParaRPr lang="en-US" dirty="0"/>
          </a:p>
          <a:p>
            <a:pPr lvl="1"/>
            <a:r>
              <a:rPr lang="en-US" dirty="0"/>
              <a:t>Overly ambitious and infeasible in the time frame: Won’t have anything to show.</a:t>
            </a:r>
          </a:p>
          <a:p>
            <a:r>
              <a:rPr lang="en-US" dirty="0"/>
              <a:t>Ensure there are ideas that can grow. E.g., a core idea that looks interesting, with extensions that you could explore as time permits.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995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284</Words>
  <Application>Microsoft Macintosh PowerPoint</Application>
  <PresentationFormat>Widescreen</PresentationFormat>
  <Paragraphs>35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Project 3. ABR algorithms</vt:lpstr>
      <vt:lpstr>Key grading criteria</vt:lpstr>
      <vt:lpstr>Key grading criteria</vt:lpstr>
      <vt:lpstr>Tips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Sanjay G Rao</cp:lastModifiedBy>
  <cp:revision>84</cp:revision>
  <dcterms:created xsi:type="dcterms:W3CDTF">2021-10-03T18:09:38Z</dcterms:created>
  <dcterms:modified xsi:type="dcterms:W3CDTF">2024-03-22T15:18:06Z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2023-03-31T23:17:47Z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7988531e-8250-4829-ad7a-702998e3c42f</vt:lpwstr>
  </property>
  <property fmtid="{D5CDD505-2E9C-101B-9397-08002B2CF9AE}" pid="8" name="MSIP_Label_4044bd30-2ed7-4c9d-9d12-46200872a97b_ContentBits">
    <vt:lpwstr>0</vt:lpwstr>
  </property>
</Properties>
</file>