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maximilianc88/ComiCall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01B-BC67-4ECC-AAEF-51BA38989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Comi</a:t>
            </a:r>
            <a:r>
              <a:rPr lang="en-US" sz="10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8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all</a:t>
            </a:r>
            <a:endParaRPr lang="en-US" sz="8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03A4-6314-4380-9FE6-38A642AEE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Randy Burgess</a:t>
            </a:r>
          </a:p>
          <a:p>
            <a:r>
              <a:rPr lang="en-US" dirty="0"/>
              <a:t>Max Cartwright</a:t>
            </a:r>
          </a:p>
          <a:p>
            <a:r>
              <a:rPr lang="en-US" dirty="0"/>
              <a:t>Andrea Thomas </a:t>
            </a:r>
          </a:p>
        </p:txBody>
      </p:sp>
      <p:pic>
        <p:nvPicPr>
          <p:cNvPr id="6146" name="Picture 2" descr="Image result for drawn comics coders">
            <a:extLst>
              <a:ext uri="{FF2B5EF4-FFF2-40B4-BE49-F238E27FC236}">
                <a16:creationId xmlns:a16="http://schemas.microsoft.com/office/drawing/2014/main" id="{7F04AB39-1E59-4B43-BE09-AF2C7562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99" y="2341412"/>
            <a:ext cx="2072040" cy="32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AB54-99AB-4750-BB24-A5B968CB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world of comics is overwhelming!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2347-FC7F-4512-8026-C634F81D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COUNTLESS titles available, it can be hard to navigate toward YOUR preferred comics</a:t>
            </a:r>
          </a:p>
          <a:p>
            <a:r>
              <a:rPr lang="en-US" dirty="0" err="1"/>
              <a:t>ComiCall</a:t>
            </a:r>
            <a:r>
              <a:rPr lang="en-US" dirty="0"/>
              <a:t> is a clean, age-friendly app that is most useful for people interested in searching by characters, titles, and publishers</a:t>
            </a:r>
          </a:p>
          <a:p>
            <a:r>
              <a:rPr lang="en-US" dirty="0"/>
              <a:t>Why waste time doing Google searches that send seekers down rabbit hole after rabbit hole when </a:t>
            </a:r>
            <a:r>
              <a:rPr lang="en-US" dirty="0" err="1"/>
              <a:t>ComiCall</a:t>
            </a:r>
            <a:r>
              <a:rPr lang="en-US" dirty="0"/>
              <a:t> can simplify queries, save comics of interest, and even search for the nearest comic shops?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on </a:t>
            </a:r>
            <a:r>
              <a:rPr lang="en-US" sz="35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ComiCall</a:t>
            </a:r>
            <a:r>
              <a:rPr lang="en-US" sz="3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 comic searches big AND small!</a:t>
            </a:r>
          </a:p>
        </p:txBody>
      </p:sp>
    </p:spTree>
    <p:extLst>
      <p:ext uri="{BB962C8B-B14F-4D97-AF65-F5344CB8AC3E}">
        <p14:creationId xmlns:p14="http://schemas.microsoft.com/office/powerpoint/2010/main" val="15469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9AA5-5325-4FDB-9E05-57E35918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User story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As a user, I would like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6D42-4148-444F-9297-4063ECAC6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 for comics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038F4-1B1F-4874-BC59-9F0F9F211B46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algn="ctr"/>
            <a:r>
              <a:rPr lang="en-US" dirty="0"/>
              <a:t>by character or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7CD745-B537-4A97-A229-FA7ADF9F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a wish list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36FFCA-589E-4C3A-9CFC-DB0F88AD03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pPr algn="ctr"/>
            <a:r>
              <a:rPr lang="en-US" dirty="0"/>
              <a:t>of the comics that catch my interest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517738-200E-4A29-B73C-67671232C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Find a comic shop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A7DD9E-0865-492F-859C-A70BDD04DCC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pPr algn="ctr"/>
            <a:r>
              <a:rPr lang="en-US" dirty="0"/>
              <a:t>located near me</a:t>
            </a:r>
          </a:p>
        </p:txBody>
      </p:sp>
      <p:pic>
        <p:nvPicPr>
          <p:cNvPr id="4098" name="Picture 2" descr="Image result for searching internet comic">
            <a:extLst>
              <a:ext uri="{FF2B5EF4-FFF2-40B4-BE49-F238E27FC236}">
                <a16:creationId xmlns:a16="http://schemas.microsoft.com/office/drawing/2014/main" id="{DAF72DC3-6CE2-4AD7-9E86-1ED3187F8338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790"/>
          <a:stretch>
            <a:fillRect/>
          </a:stretch>
        </p:blipFill>
        <p:spPr bwMode="auto">
          <a:xfrm>
            <a:off x="1843695" y="2292074"/>
            <a:ext cx="1815203" cy="22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wish list comic">
            <a:extLst>
              <a:ext uri="{FF2B5EF4-FFF2-40B4-BE49-F238E27FC236}">
                <a16:creationId xmlns:a16="http://schemas.microsoft.com/office/drawing/2014/main" id="{76968FFE-A695-4DB2-AADA-63CFC80FEBB9}"/>
              </a:ext>
            </a:extLst>
          </p:cNvPr>
          <p:cNvPicPr>
            <a:picLocks noGrp="1" noChangeAspect="1" noChangeArrowheads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r="6174"/>
          <a:stretch>
            <a:fillRect/>
          </a:stretch>
        </p:blipFill>
        <p:spPr bwMode="auto">
          <a:xfrm>
            <a:off x="5236981" y="2292074"/>
            <a:ext cx="1785431" cy="226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omic reading a map">
            <a:extLst>
              <a:ext uri="{FF2B5EF4-FFF2-40B4-BE49-F238E27FC236}">
                <a16:creationId xmlns:a16="http://schemas.microsoft.com/office/drawing/2014/main" id="{30F83768-9F3D-452E-A9F7-27BCAA89AEDA}"/>
              </a:ext>
            </a:extLst>
          </p:cNvPr>
          <p:cNvPicPr>
            <a:picLocks noGrp="1" noChangeAspect="1" noChangeArrowheads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r="1500"/>
          <a:stretch>
            <a:fillRect/>
          </a:stretch>
        </p:blipFill>
        <p:spPr bwMode="auto">
          <a:xfrm>
            <a:off x="8492712" y="2292073"/>
            <a:ext cx="1862981" cy="22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3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2742-3E2C-4383-8A77-087F7F31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 did our motivation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E1EE-BDD9-40FE-8D5F-8D539D3B5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67432"/>
            <a:ext cx="4878391" cy="6259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33DF7-0C81-48E6-8902-5FD0E4AF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3788"/>
            <a:ext cx="4878391" cy="62596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Not this</a:t>
            </a:r>
          </a:p>
        </p:txBody>
      </p:sp>
      <p:pic>
        <p:nvPicPr>
          <p:cNvPr id="3074" name="Picture 2" descr="Image result for crowded bookshop">
            <a:extLst>
              <a:ext uri="{FF2B5EF4-FFF2-40B4-BE49-F238E27FC236}">
                <a16:creationId xmlns:a16="http://schemas.microsoft.com/office/drawing/2014/main" id="{DDF43E66-B904-45AB-A5A2-ED73AB05CE2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6" y="2493737"/>
            <a:ext cx="4868620" cy="324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urfing the web">
            <a:extLst>
              <a:ext uri="{FF2B5EF4-FFF2-40B4-BE49-F238E27FC236}">
                <a16:creationId xmlns:a16="http://schemas.microsoft.com/office/drawing/2014/main" id="{AC73D8CD-7C43-43A7-B53E-AB0ED19E2D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2792749"/>
            <a:ext cx="4672012" cy="267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5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B6F7-ECA8-4412-95B5-F15EC8A4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64" y="3215742"/>
            <a:ext cx="9912355" cy="877579"/>
          </a:xfrm>
        </p:spPr>
        <p:txBody>
          <a:bodyPr/>
          <a:lstStyle/>
          <a:p>
            <a:pPr algn="ctr"/>
            <a:r>
              <a:rPr lang="en-US" dirty="0"/>
              <a:t>Find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Comicall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via: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BB57-8D78-48A3-97FA-0C30DA23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859" y="4253366"/>
            <a:ext cx="9910859" cy="13510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 https://maximilianc88.github.io/ComiCall/</a:t>
            </a:r>
          </a:p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</a:p>
          <a:p>
            <a:pPr algn="ctr"/>
            <a:r>
              <a:rPr lang="en-US" dirty="0">
                <a:hlinkClick r:id="rId2"/>
              </a:rPr>
              <a:t>https://github.com/maximilianc88/ComiCall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Image result for the yellow brick road">
            <a:extLst>
              <a:ext uri="{FF2B5EF4-FFF2-40B4-BE49-F238E27FC236}">
                <a16:creationId xmlns:a16="http://schemas.microsoft.com/office/drawing/2014/main" id="{B60F6355-CE6C-41BF-BA26-FFA42419523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7" b="25567"/>
          <a:stretch>
            <a:fillRect/>
          </a:stretch>
        </p:blipFill>
        <p:spPr bwMode="auto">
          <a:xfrm>
            <a:off x="2026302" y="1159530"/>
            <a:ext cx="8139395" cy="19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22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0112-FEB3-4D1C-A52B-5423B186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4620"/>
            <a:ext cx="5934508" cy="853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“They aren’t roadblocks. They’re signposts.” </a:t>
            </a:r>
            <a:r>
              <a:rPr lang="en-US" sz="1400" dirty="0"/>
              <a:t>Richie Norton </a:t>
            </a:r>
            <a:r>
              <a:rPr lang="en-US" sz="800" dirty="0"/>
              <a:t>(whoever that is)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115C4-B647-466C-BE19-5D1062D40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951538"/>
            <a:ext cx="5934511" cy="38396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Paper CSS Framework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Inline styling galore (not ideal)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Paper CSS stylesheet download, investigating, and overriding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Comic Vine API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Incomplete API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Inaccurate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Giphy</a:t>
            </a:r>
            <a:r>
              <a:rPr lang="en-US" sz="2400" dirty="0"/>
              <a:t> API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400" dirty="0"/>
              <a:t>Obscure, off-point Superhero and Villain gif returns </a:t>
            </a:r>
          </a:p>
          <a:p>
            <a:endParaRPr lang="en-US" sz="1400" dirty="0"/>
          </a:p>
        </p:txBody>
      </p:sp>
      <p:pic>
        <p:nvPicPr>
          <p:cNvPr id="2052" name="Picture 4" descr="Image result for calvin and hobbes">
            <a:extLst>
              <a:ext uri="{FF2B5EF4-FFF2-40B4-BE49-F238E27FC236}">
                <a16:creationId xmlns:a16="http://schemas.microsoft.com/office/drawing/2014/main" id="{07466E95-27F0-4806-A7C9-48260A0874E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r="1587"/>
          <a:stretch>
            <a:fillRect/>
          </a:stretch>
        </p:blipFill>
        <p:spPr bwMode="auto">
          <a:xfrm>
            <a:off x="6679677" y="1407284"/>
            <a:ext cx="4293123" cy="41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9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FB4D-0249-49F6-A649-005F04A9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348974"/>
            <a:ext cx="3856037" cy="144006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Worked for us as a team?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AD909-D1CE-49EF-B0F3-8F9DBBBE4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458" y="1066800"/>
            <a:ext cx="4483529" cy="41505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A984-AAE7-465E-9C3D-417E7B63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932402"/>
            <a:ext cx="5109953" cy="38587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stand-ups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partner-coding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Divided up front-end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Pseudocoding</a:t>
            </a:r>
            <a:r>
              <a:rPr lang="en-US" dirty="0"/>
              <a:t> (white boards)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Back-end planned together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Broke early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Asked for help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43B9-EEAD-452B-A7AA-7A4EDD15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8347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Did We learn?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6E98B-1BCC-4A5A-8788-A96F7F58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59339"/>
            <a:ext cx="5934511" cy="42318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 phase = incredibly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Research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Front-end = less hands in the kitchen is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phase = incredible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Break early and often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Source in the console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Postman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Work-arounds for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our MVP (minimum viable product)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Prioritized realistic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Git-</a:t>
            </a:r>
            <a:r>
              <a:rPr lang="en-US" dirty="0" err="1"/>
              <a:t>ing</a:t>
            </a:r>
            <a:r>
              <a:rPr lang="en-US" dirty="0"/>
              <a:t> it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batman comic confused">
            <a:extLst>
              <a:ext uri="{FF2B5EF4-FFF2-40B4-BE49-F238E27FC236}">
                <a16:creationId xmlns:a16="http://schemas.microsoft.com/office/drawing/2014/main" id="{B534B437-08F4-4268-9345-0ADDD5A99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3" y="537529"/>
            <a:ext cx="3602550" cy="566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247B6F-AE50-402B-8CAF-B24E3A62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Any Questions?</a:t>
            </a:r>
          </a:p>
        </p:txBody>
      </p:sp>
      <p:sp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6F97B6-09D9-47A3-A0A5-ADA879CFA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8" b="1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73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Tw Cen MT</vt:lpstr>
      <vt:lpstr>Circuit</vt:lpstr>
      <vt:lpstr>Comicall</vt:lpstr>
      <vt:lpstr>The world of comics is overwhelming!</vt:lpstr>
      <vt:lpstr>User story As a user, I would like to…</vt:lpstr>
      <vt:lpstr>where did our motivation come from?</vt:lpstr>
      <vt:lpstr>Find Comicall via:</vt:lpstr>
      <vt:lpstr>“They aren’t roadblocks. They’re signposts.” Richie Norton (whoever that is)</vt:lpstr>
      <vt:lpstr>What Worked for us as a team?</vt:lpstr>
      <vt:lpstr>What Did We learn?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Comicall</dc:title>
  <dc:creator> </dc:creator>
  <cp:lastModifiedBy> </cp:lastModifiedBy>
  <cp:revision>1</cp:revision>
  <dcterms:created xsi:type="dcterms:W3CDTF">2020-01-18T17:38:17Z</dcterms:created>
  <dcterms:modified xsi:type="dcterms:W3CDTF">2020-01-18T17:38:39Z</dcterms:modified>
</cp:coreProperties>
</file>