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78" d="100"/>
          <a:sy n="78" d="100"/>
        </p:scale>
        <p:origin x="627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9A01B-BC67-4ECC-AAEF-51BA389897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8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Comi</a:t>
            </a:r>
            <a:r>
              <a:rPr lang="en-US" sz="100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c</a:t>
            </a:r>
            <a:r>
              <a:rPr lang="en-US" sz="88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all</a:t>
            </a:r>
            <a:endParaRPr lang="en-US" sz="88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2603A4-6314-4380-9FE6-38A642AEE5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Randy Burgess</a:t>
            </a:r>
          </a:p>
          <a:p>
            <a:r>
              <a:rPr lang="en-US" dirty="0"/>
              <a:t>Max Cartwright</a:t>
            </a:r>
          </a:p>
          <a:p>
            <a:r>
              <a:rPr lang="en-US" dirty="0"/>
              <a:t>Andrea Thomas </a:t>
            </a:r>
          </a:p>
        </p:txBody>
      </p:sp>
    </p:spTree>
    <p:extLst>
      <p:ext uri="{BB962C8B-B14F-4D97-AF65-F5344CB8AC3E}">
        <p14:creationId xmlns:p14="http://schemas.microsoft.com/office/powerpoint/2010/main" val="2723400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8AB54-99AB-4750-BB24-A5B968CB2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The world of comics is overwhelming!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392347-FC7F-4512-8026-C634F81D07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With COUNTLESS titles available, it can be hard to navigate toward YOUR preferred comics</a:t>
            </a:r>
          </a:p>
          <a:p>
            <a:r>
              <a:rPr lang="en-US" dirty="0" err="1"/>
              <a:t>ComiCall</a:t>
            </a:r>
            <a:r>
              <a:rPr lang="en-US" dirty="0"/>
              <a:t> is a clean, age-friendly app that is most useful for people interested in searching by characters, titles, and publishers</a:t>
            </a:r>
          </a:p>
          <a:p>
            <a:r>
              <a:rPr lang="en-US" dirty="0"/>
              <a:t>Why waste time doing Google searches that send seekers down rabbit hole after rabbit hole when </a:t>
            </a:r>
            <a:r>
              <a:rPr lang="en-US" dirty="0" err="1"/>
              <a:t>ComiCall</a:t>
            </a:r>
            <a:r>
              <a:rPr lang="en-US" dirty="0"/>
              <a:t> can simplify queries, save comics of interest, and even search for the nearest comic shops?</a:t>
            </a:r>
          </a:p>
          <a:p>
            <a:pPr marL="0" indent="0" algn="ctr">
              <a:buNone/>
            </a:pPr>
            <a:r>
              <a:rPr lang="en-US" sz="35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Call on </a:t>
            </a:r>
            <a:r>
              <a:rPr lang="en-US" sz="35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ComiCall</a:t>
            </a:r>
            <a:r>
              <a:rPr lang="en-US" sz="35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for comic searches big AND small!</a:t>
            </a:r>
          </a:p>
        </p:txBody>
      </p:sp>
    </p:spTree>
    <p:extLst>
      <p:ext uri="{BB962C8B-B14F-4D97-AF65-F5344CB8AC3E}">
        <p14:creationId xmlns:p14="http://schemas.microsoft.com/office/powerpoint/2010/main" val="1546934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C9AA5-5325-4FDB-9E05-57E35918B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/>
              <a:t>User story</a:t>
            </a:r>
            <a:br>
              <a:rPr lang="en-US" dirty="0"/>
            </a:br>
            <a:r>
              <a:rPr lang="en-US" dirty="0"/>
              <a:t>As a user, I would like to…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136D42-4148-444F-9297-4063ECAC60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Browse for comics 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906DE3ED-74CB-4A7B-B74F-33139E3D4146}"/>
              </a:ext>
            </a:extLst>
          </p:cNvPr>
          <p:cNvSpPr>
            <a:spLocks noGrp="1"/>
          </p:cNvSpPr>
          <p:nvPr>
            <p:ph type="pic" idx="15"/>
          </p:nvPr>
        </p:nvSpPr>
        <p:spPr/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F038F4-1B1F-4874-BC59-9F0F9F211B46}"/>
              </a:ext>
            </a:extLst>
          </p:cNvPr>
          <p:cNvSpPr>
            <a:spLocks noGrp="1"/>
          </p:cNvSpPr>
          <p:nvPr>
            <p:ph type="body" sz="half" idx="18"/>
          </p:nvPr>
        </p:nvSpPr>
        <p:spPr/>
        <p:txBody>
          <a:bodyPr/>
          <a:lstStyle/>
          <a:p>
            <a:pPr algn="ctr"/>
            <a:r>
              <a:rPr lang="en-US" dirty="0"/>
              <a:t>by character, title, or publisher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17CD745-B537-4A97-A229-FA7ADF9FD4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Create a wish list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AE708D00-B3F1-418E-9DC9-7B0DAF35C2BA}"/>
              </a:ext>
            </a:extLst>
          </p:cNvPr>
          <p:cNvSpPr>
            <a:spLocks noGrp="1"/>
          </p:cNvSpPr>
          <p:nvPr>
            <p:ph type="pic" idx="21"/>
          </p:nvPr>
        </p:nvSpPr>
        <p:spPr/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536FFCA-589E-4C3A-9CFC-DB0F88AD037A}"/>
              </a:ext>
            </a:extLst>
          </p:cNvPr>
          <p:cNvSpPr>
            <a:spLocks noGrp="1"/>
          </p:cNvSpPr>
          <p:nvPr>
            <p:ph type="body" sz="half" idx="19"/>
          </p:nvPr>
        </p:nvSpPr>
        <p:spPr/>
        <p:txBody>
          <a:bodyPr/>
          <a:lstStyle/>
          <a:p>
            <a:pPr algn="ctr"/>
            <a:r>
              <a:rPr lang="en-US" dirty="0"/>
              <a:t>of the comics that catch my interest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8517738-200E-4A29-B73C-67671232C36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Find a comic shop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A542644A-7E29-4F86-BCEC-44B78B08D957}"/>
              </a:ext>
            </a:extLst>
          </p:cNvPr>
          <p:cNvSpPr>
            <a:spLocks noGrp="1"/>
          </p:cNvSpPr>
          <p:nvPr>
            <p:ph type="pic" idx="22"/>
          </p:nvPr>
        </p:nvSpPr>
        <p:spPr/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AA7DD9E-0865-492F-859C-A70BDD04DCC5}"/>
              </a:ext>
            </a:extLst>
          </p:cNvPr>
          <p:cNvSpPr>
            <a:spLocks noGrp="1"/>
          </p:cNvSpPr>
          <p:nvPr>
            <p:ph type="body" sz="half" idx="20"/>
          </p:nvPr>
        </p:nvSpPr>
        <p:spPr/>
        <p:txBody>
          <a:bodyPr/>
          <a:lstStyle/>
          <a:p>
            <a:pPr algn="ctr"/>
            <a:r>
              <a:rPr lang="en-US" dirty="0"/>
              <a:t>located near me</a:t>
            </a:r>
          </a:p>
        </p:txBody>
      </p:sp>
    </p:spTree>
    <p:extLst>
      <p:ext uri="{BB962C8B-B14F-4D97-AF65-F5344CB8AC3E}">
        <p14:creationId xmlns:p14="http://schemas.microsoft.com/office/powerpoint/2010/main" val="1618392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12742-3E2C-4383-8A77-087F7F31A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where did our motivation come from?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15E1EE-BDD9-40FE-8D5F-8D539D3B5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1410" y="1767432"/>
            <a:ext cx="4878391" cy="625966"/>
          </a:xfrm>
        </p:spPr>
        <p:txBody>
          <a:bodyPr>
            <a:no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This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CCE80E-0107-43F5-A6A8-EA61731DB2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23708" y="2393398"/>
            <a:ext cx="4878391" cy="3397800"/>
          </a:xfrm>
        </p:spPr>
        <p:txBody>
          <a:bodyPr/>
          <a:lstStyle/>
          <a:p>
            <a:r>
              <a:rPr lang="en-US" dirty="0"/>
              <a:t>Image of I Hate Fairyland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333DF7-0C81-48E6-8902-5FD0E4AF1F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93788"/>
            <a:ext cx="4878391" cy="625965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chemeClr val="accent3">
                    <a:lumMod val="75000"/>
                  </a:schemeClr>
                </a:solidFill>
              </a:rPr>
              <a:t>Not this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5C7ACA-4403-4940-AD95-2018A81CE0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02099" y="2442491"/>
            <a:ext cx="4875210" cy="3348707"/>
          </a:xfrm>
        </p:spPr>
        <p:txBody>
          <a:bodyPr/>
          <a:lstStyle/>
          <a:p>
            <a:r>
              <a:rPr lang="en-US" dirty="0"/>
              <a:t>Marvel comic that’s busy</a:t>
            </a:r>
          </a:p>
        </p:txBody>
      </p:sp>
    </p:spTree>
    <p:extLst>
      <p:ext uri="{BB962C8B-B14F-4D97-AF65-F5344CB8AC3E}">
        <p14:creationId xmlns:p14="http://schemas.microsoft.com/office/powerpoint/2010/main" val="1469159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00112-FEB3-4D1C-A52B-5423B1863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834620"/>
            <a:ext cx="5934508" cy="85303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“They aren’t roadblocks. They’re signposts.” </a:t>
            </a:r>
            <a:r>
              <a:rPr lang="en-US" sz="1400" dirty="0"/>
              <a:t>Richie Norton (</a:t>
            </a:r>
            <a:r>
              <a:rPr lang="en-US" sz="800" dirty="0"/>
              <a:t>whoever that is)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CBD923-E789-43B3-81BB-69CD86A482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380721" y="699607"/>
            <a:ext cx="3666690" cy="5091593"/>
          </a:xfrm>
        </p:spPr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3115C4-B647-466C-BE19-5D1062D409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1410" y="1951538"/>
            <a:ext cx="5934511" cy="3839662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Paper CSS Framework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1400" dirty="0"/>
              <a:t>Inline styling galore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1400" dirty="0"/>
              <a:t>Paper CSS stylesheet download, investigating, and overriding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Comic Vine API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1400" dirty="0"/>
              <a:t>Incomplete API 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1400" dirty="0"/>
              <a:t>Inaccurate documentation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Giphy</a:t>
            </a:r>
            <a:r>
              <a:rPr lang="en-US" sz="2400" dirty="0"/>
              <a:t> API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1400" dirty="0"/>
              <a:t>Obscure, off-point Superhero and Villain gif returns 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215293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EB6F7-ECA8-4412-95B5-F15EC8A44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364" y="3215742"/>
            <a:ext cx="9912355" cy="877579"/>
          </a:xfrm>
        </p:spPr>
        <p:txBody>
          <a:bodyPr/>
          <a:lstStyle/>
          <a:p>
            <a:pPr algn="ctr"/>
            <a:r>
              <a:rPr lang="en-US" dirty="0"/>
              <a:t>Find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Comicall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/>
              <a:t>via: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D77892-6902-4184-BCA6-DFA195EABE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1141364" y="624837"/>
            <a:ext cx="9912354" cy="2406798"/>
          </a:xfrm>
        </p:spPr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1FBB57-8D78-48A3-97FA-0C30DA231F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2859" y="4253366"/>
            <a:ext cx="9910859" cy="1351093"/>
          </a:xfrm>
        </p:spPr>
        <p:txBody>
          <a:bodyPr/>
          <a:lstStyle/>
          <a:p>
            <a:pPr algn="ctr"/>
            <a:r>
              <a:rPr lang="en-US" dirty="0"/>
              <a:t>Link 1</a:t>
            </a:r>
          </a:p>
          <a:p>
            <a:pPr algn="ctr"/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AND</a:t>
            </a:r>
          </a:p>
          <a:p>
            <a:pPr algn="ctr"/>
            <a:r>
              <a:rPr lang="en-US" dirty="0"/>
              <a:t>Link 2</a:t>
            </a:r>
          </a:p>
        </p:txBody>
      </p:sp>
    </p:spTree>
    <p:extLst>
      <p:ext uri="{BB962C8B-B14F-4D97-AF65-F5344CB8AC3E}">
        <p14:creationId xmlns:p14="http://schemas.microsoft.com/office/powerpoint/2010/main" val="9962298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54</TotalTime>
  <Words>212</Words>
  <Application>Microsoft Office PowerPoint</Application>
  <PresentationFormat>Widescreen</PresentationFormat>
  <Paragraphs>34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Courier New</vt:lpstr>
      <vt:lpstr>Tw Cen MT</vt:lpstr>
      <vt:lpstr>Circuit</vt:lpstr>
      <vt:lpstr>Comicall</vt:lpstr>
      <vt:lpstr>The world of comics is overwhelming!</vt:lpstr>
      <vt:lpstr>User story As a user, I would like to…</vt:lpstr>
      <vt:lpstr>where did our motivation come from?</vt:lpstr>
      <vt:lpstr>“They aren’t roadblocks. They’re signposts.” Richie Norton (whoever that is)</vt:lpstr>
      <vt:lpstr>Find Comicall via: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Andrea Thomas</dc:creator>
  <cp:lastModifiedBy> </cp:lastModifiedBy>
  <cp:revision>10</cp:revision>
  <dcterms:created xsi:type="dcterms:W3CDTF">2020-01-17T18:22:53Z</dcterms:created>
  <dcterms:modified xsi:type="dcterms:W3CDTF">2020-01-17T19:17:42Z</dcterms:modified>
</cp:coreProperties>
</file>