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oppins"/>
      <p:regular r:id="rId33"/>
      <p:bold r:id="rId34"/>
      <p:italic r:id="rId35"/>
      <p:boldItalic r:id="rId36"/>
    </p:embeddedFont>
    <p:embeddedFont>
      <p:font typeface="DM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MSans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oppins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oppins-italic.fntdata"/><Relationship Id="rId12" Type="http://schemas.openxmlformats.org/officeDocument/2006/relationships/slide" Target="slides/slide7.xml"/><Relationship Id="rId34" Type="http://schemas.openxmlformats.org/officeDocument/2006/relationships/font" Target="fonts/Poppins-bold.fntdata"/><Relationship Id="rId15" Type="http://schemas.openxmlformats.org/officeDocument/2006/relationships/slide" Target="slides/slide10.xml"/><Relationship Id="rId37" Type="http://schemas.openxmlformats.org/officeDocument/2006/relationships/font" Target="fonts/DMSans-regular.fntdata"/><Relationship Id="rId14" Type="http://schemas.openxmlformats.org/officeDocument/2006/relationships/slide" Target="slides/slide9.xml"/><Relationship Id="rId36" Type="http://schemas.openxmlformats.org/officeDocument/2006/relationships/font" Target="fonts/Poppins-boldItalic.fntdata"/><Relationship Id="rId17" Type="http://schemas.openxmlformats.org/officeDocument/2006/relationships/slide" Target="slides/slide12.xml"/><Relationship Id="rId39" Type="http://schemas.openxmlformats.org/officeDocument/2006/relationships/font" Target="fonts/DMSans-italic.fntdata"/><Relationship Id="rId16" Type="http://schemas.openxmlformats.org/officeDocument/2006/relationships/slide" Target="slides/slide11.xml"/><Relationship Id="rId38" Type="http://schemas.openxmlformats.org/officeDocument/2006/relationships/font" Target="fonts/DM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1efd9d3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1e1efd9d3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1efd9d3e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e1efd9d3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1efd9d3e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1e1efd9d3e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1efd9d3e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1e1efd9d3e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1efd9d3e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e1efd9d3e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1efd9d3e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1e1efd9d3e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1efd9d3e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1e1efd9d3e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e1efd9d3e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1e1efd9d3e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1efd9d3e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1e1efd9d3e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1efd9d3e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1e1efd9d3e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e1efd9d3e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1e1efd9d3e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e1efd9d3e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1e1efd9d3e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a099a28a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1a099a28a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a099a28a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21a099a28a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a099a28a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21a099a28a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a4a748f4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23a4a748f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a4a748f4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23a4a748f4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a099a28a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21a099a28a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.jpg"/><Relationship Id="rId7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0" y="-354475"/>
            <a:ext cx="51435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8363" y="-511825"/>
            <a:ext cx="1727273" cy="1727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615" y="1066900"/>
            <a:ext cx="7824776" cy="313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8363" y="-511825"/>
            <a:ext cx="1727273" cy="1727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0638" y="1012173"/>
            <a:ext cx="6562725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8363" y="-511825"/>
            <a:ext cx="1727273" cy="1727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900" y="1053200"/>
            <a:ext cx="8046200" cy="291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8363" y="-511825"/>
            <a:ext cx="1727273" cy="1727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3963" y="952498"/>
            <a:ext cx="669607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8363" y="-511825"/>
            <a:ext cx="1727273" cy="1727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563" y="1215448"/>
            <a:ext cx="700087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8363" y="-511825"/>
            <a:ext cx="1727273" cy="1727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163" y="875373"/>
            <a:ext cx="7605678" cy="3623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8363" y="-511825"/>
            <a:ext cx="1727273" cy="1727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825" y="1215450"/>
            <a:ext cx="3787335" cy="16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9750" y="1215450"/>
            <a:ext cx="3568425" cy="29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8363" y="-511825"/>
            <a:ext cx="1727273" cy="1727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725" y="1215448"/>
            <a:ext cx="364807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215451"/>
            <a:ext cx="3965125" cy="316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8363" y="-511825"/>
            <a:ext cx="1727273" cy="172727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0"/>
          <p:cNvSpPr txBox="1"/>
          <p:nvPr/>
        </p:nvSpPr>
        <p:spPr>
          <a:xfrm>
            <a:off x="2106650" y="930175"/>
            <a:ext cx="5184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/>
              <a:t>20</a:t>
            </a:r>
            <a:r>
              <a:rPr b="1" lang="es-419" sz="2400"/>
              <a:t> minutos a las salas: Resolución de ejercicios</a:t>
            </a:r>
            <a:endParaRPr b="1" sz="2400"/>
          </a:p>
        </p:txBody>
      </p:sp>
      <p:sp>
        <p:nvSpPr>
          <p:cNvPr id="168" name="Google Shape;168;p30"/>
          <p:cNvSpPr txBox="1"/>
          <p:nvPr/>
        </p:nvSpPr>
        <p:spPr>
          <a:xfrm>
            <a:off x="2855250" y="2434950"/>
            <a:ext cx="4039200" cy="101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/>
              <a:t>¿Quién</a:t>
            </a:r>
            <a:r>
              <a:rPr b="1" lang="es-419" sz="1800"/>
              <a:t> soy?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/>
              <a:t>¿A qué</a:t>
            </a:r>
            <a:r>
              <a:rPr b="1" lang="es-419" sz="1800"/>
              <a:t> me dedico?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/>
              <a:t>¿Qué</a:t>
            </a:r>
            <a:r>
              <a:rPr b="1" lang="es-419" sz="1800"/>
              <a:t> puedo aportar al grupo?</a:t>
            </a:r>
            <a:endParaRPr b="1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8363" y="-511825"/>
            <a:ext cx="1727273" cy="172727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1"/>
          <p:cNvSpPr txBox="1"/>
          <p:nvPr/>
        </p:nvSpPr>
        <p:spPr>
          <a:xfrm>
            <a:off x="1461300" y="1682600"/>
            <a:ext cx="6221400" cy="13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419" sz="40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Estructuras de control:</a:t>
            </a:r>
            <a:endParaRPr b="1" i="0" sz="40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419" sz="40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FOR, WHILE, IF</a:t>
            </a:r>
            <a:endParaRPr b="1" i="0" sz="40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8363" y="-511825"/>
            <a:ext cx="1727273" cy="1727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4582" y="3353797"/>
            <a:ext cx="234177" cy="19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94582" y="3617038"/>
            <a:ext cx="227395" cy="192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121977" y="3616688"/>
            <a:ext cx="4315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https://www.linkedin.com/in/campiasjuan/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130038" y="3357078"/>
            <a:ext cx="3578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campiasjuan</a:t>
            </a:r>
            <a:r>
              <a:rPr b="0" i="0" lang="es-419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@</a:t>
            </a:r>
            <a:r>
              <a:rPr lang="es-419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gmail</a:t>
            </a:r>
            <a:r>
              <a:rPr b="0" i="0" lang="es-419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.com.ar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849821" y="2713963"/>
            <a:ext cx="413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s-419" sz="19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Juan Ignacio Campias</a:t>
            </a:r>
            <a:endParaRPr b="1" i="0" sz="19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849820" y="2982864"/>
            <a:ext cx="217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00FFFF"/>
                </a:solidFill>
                <a:latin typeface="Poppins"/>
                <a:ea typeface="Poppins"/>
                <a:cs typeface="Poppins"/>
                <a:sym typeface="Poppins"/>
              </a:rPr>
              <a:t>Data Engineer</a:t>
            </a:r>
            <a:endParaRPr b="1" i="0" sz="1400" u="none" cap="none" strike="noStrike">
              <a:solidFill>
                <a:srgbClr val="00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6">
            <a:alphaModFix/>
          </a:blip>
          <a:srcRect b="0" l="7289" r="11810" t="9950"/>
          <a:stretch/>
        </p:blipFill>
        <p:spPr>
          <a:xfrm>
            <a:off x="3708375" y="844475"/>
            <a:ext cx="1727250" cy="172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7">
            <a:alphaModFix/>
          </a:blip>
          <a:srcRect b="80206" l="8264" r="75056" t="9616"/>
          <a:stretch/>
        </p:blipFill>
        <p:spPr>
          <a:xfrm>
            <a:off x="3650725" y="4042200"/>
            <a:ext cx="1842550" cy="6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8363" y="-511825"/>
            <a:ext cx="1727273" cy="1727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888" y="1215450"/>
            <a:ext cx="6924225" cy="30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8363" y="-511825"/>
            <a:ext cx="1727273" cy="1727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0" y="1080550"/>
            <a:ext cx="7239000" cy="32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8363" y="-511825"/>
            <a:ext cx="1727273" cy="1727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938" y="848023"/>
            <a:ext cx="7504120" cy="3623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8363" y="-511825"/>
            <a:ext cx="1727273" cy="1727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9450" y="938397"/>
            <a:ext cx="7125101" cy="37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8363" y="-511825"/>
            <a:ext cx="1727273" cy="1727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8788" y="752275"/>
            <a:ext cx="6386426" cy="38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8363" y="-511825"/>
            <a:ext cx="1727273" cy="1727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6113" y="1215450"/>
            <a:ext cx="7191775" cy="31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8363" y="-511825"/>
            <a:ext cx="1727273" cy="1727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550" y="1114826"/>
            <a:ext cx="7642899" cy="29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8363" y="-511825"/>
            <a:ext cx="1727273" cy="172727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9"/>
          <p:cNvSpPr txBox="1"/>
          <p:nvPr/>
        </p:nvSpPr>
        <p:spPr>
          <a:xfrm>
            <a:off x="3072013" y="7250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latin typeface="DM Sans"/>
                <a:ea typeface="DM Sans"/>
                <a:cs typeface="DM Sans"/>
                <a:sym typeface="DM Sans"/>
              </a:rPr>
              <a:t>Ejemplo</a:t>
            </a:r>
            <a:endParaRPr/>
          </a:p>
        </p:txBody>
      </p:sp>
      <p:pic>
        <p:nvPicPr>
          <p:cNvPr id="223" name="Google Shape;22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725" y="1655425"/>
            <a:ext cx="8258575" cy="23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8363" y="-511825"/>
            <a:ext cx="1727273" cy="1727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9063" y="816513"/>
            <a:ext cx="6525874" cy="351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8363" y="-511825"/>
            <a:ext cx="1727273" cy="1727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0464" y="939225"/>
            <a:ext cx="6723075" cy="36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8363" y="-511825"/>
            <a:ext cx="1727273" cy="1727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9000" y="927950"/>
            <a:ext cx="7031150" cy="3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8363" y="-511825"/>
            <a:ext cx="1727273" cy="1727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113" y="1012150"/>
            <a:ext cx="7627774" cy="35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8363" y="-511825"/>
            <a:ext cx="1727273" cy="1727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114" y="1477300"/>
            <a:ext cx="7899775" cy="236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8363" y="-511825"/>
            <a:ext cx="1727273" cy="1727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0663" y="1041175"/>
            <a:ext cx="7282675" cy="355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8363" y="-511825"/>
            <a:ext cx="1727273" cy="172727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2525" y="848023"/>
            <a:ext cx="6638925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