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2C56D-E686-4530-8AAD-11B83843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096" y="1373646"/>
            <a:ext cx="10917808" cy="2971051"/>
          </a:xfrm>
        </p:spPr>
        <p:txBody>
          <a:bodyPr/>
          <a:lstStyle/>
          <a:p>
            <a:r>
              <a:rPr lang="es-PE" sz="8800" dirty="0"/>
              <a:t>Algoritmos y Estructura de Datos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85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A00BF-C364-40AD-8D2C-050C8433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86" y="749191"/>
            <a:ext cx="10571998" cy="970450"/>
          </a:xfrm>
        </p:spPr>
        <p:txBody>
          <a:bodyPr/>
          <a:lstStyle/>
          <a:p>
            <a:r>
              <a:rPr lang="es-PE" sz="9600" dirty="0"/>
              <a:t>Integrantes</a:t>
            </a:r>
            <a:endParaRPr lang="en-US" sz="9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F98DB9-7332-4D45-AA49-7DBB9354A2E8}"/>
              </a:ext>
            </a:extLst>
          </p:cNvPr>
          <p:cNvSpPr txBox="1"/>
          <p:nvPr/>
        </p:nvSpPr>
        <p:spPr>
          <a:xfrm>
            <a:off x="887453" y="2696531"/>
            <a:ext cx="110882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800" dirty="0"/>
              <a:t>Mallqui Tertuliano, Maximo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800" dirty="0"/>
              <a:t>Arévalo Díaz, Fernando Rey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800" dirty="0"/>
              <a:t>More Molina, Ricardo Raúl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74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A00BF-C364-40AD-8D2C-050C8433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76" y="623356"/>
            <a:ext cx="10571998" cy="970450"/>
          </a:xfrm>
        </p:spPr>
        <p:txBody>
          <a:bodyPr/>
          <a:lstStyle/>
          <a:p>
            <a:r>
              <a:rPr lang="es-PE" sz="9600" dirty="0"/>
              <a:t>Objetivos</a:t>
            </a:r>
            <a:endParaRPr lang="en-US" sz="9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F98DB9-7332-4D45-AA49-7DBB9354A2E8}"/>
              </a:ext>
            </a:extLst>
          </p:cNvPr>
          <p:cNvSpPr txBox="1"/>
          <p:nvPr/>
        </p:nvSpPr>
        <p:spPr>
          <a:xfrm>
            <a:off x="551894" y="2352582"/>
            <a:ext cx="110882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Generación de un millón de Mapas aleatorios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Realizar la búsqueda en un millón de Mapas por un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Gestionar la memoria de manera que no se produzca un error (</a:t>
            </a:r>
            <a:r>
              <a:rPr lang="es-PE" sz="3600" dirty="0" err="1"/>
              <a:t>Memory</a:t>
            </a:r>
            <a:r>
              <a:rPr lang="es-PE" sz="3600" dirty="0"/>
              <a:t> </a:t>
            </a:r>
            <a:r>
              <a:rPr lang="es-PE" sz="3600" dirty="0" err="1"/>
              <a:t>leak</a:t>
            </a:r>
            <a:r>
              <a:rPr lang="es-PE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Aplicar la mecánica de retraso en las habilidades de los personajes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5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E2F5-7F80-4878-9C7C-A43D9FA8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2" y="402800"/>
            <a:ext cx="10571998" cy="970450"/>
          </a:xfrm>
        </p:spPr>
        <p:txBody>
          <a:bodyPr/>
          <a:lstStyle/>
          <a:p>
            <a:r>
              <a:rPr lang="es-PE" sz="6000" dirty="0"/>
              <a:t>Elaboración de la solución</a:t>
            </a:r>
            <a:endParaRPr lang="en-US" sz="6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FD8033-7F57-4B2A-8EAF-C7410459F210}"/>
              </a:ext>
            </a:extLst>
          </p:cNvPr>
          <p:cNvSpPr txBox="1"/>
          <p:nvPr/>
        </p:nvSpPr>
        <p:spPr>
          <a:xfrm>
            <a:off x="286447" y="2229762"/>
            <a:ext cx="7386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000" dirty="0"/>
              <a:t>Generación de un Millón de mapas</a:t>
            </a:r>
            <a:endParaRPr lang="en-U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00103A-16C4-4F47-8E3B-48606E37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0" y="2903205"/>
            <a:ext cx="5431000" cy="36130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95EB9E-B58C-4F52-A495-61521AEE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53" y="3108394"/>
            <a:ext cx="5882382" cy="26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C82B1F-6B37-4E48-9147-0A027F03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2" y="402800"/>
            <a:ext cx="10571998" cy="970450"/>
          </a:xfrm>
        </p:spPr>
        <p:txBody>
          <a:bodyPr/>
          <a:lstStyle/>
          <a:p>
            <a:r>
              <a:rPr lang="es-PE" dirty="0"/>
              <a:t>Elaboración de la solución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FEB01-4788-4CDF-A73F-6C7FDC427D36}"/>
              </a:ext>
            </a:extLst>
          </p:cNvPr>
          <p:cNvSpPr txBox="1"/>
          <p:nvPr/>
        </p:nvSpPr>
        <p:spPr>
          <a:xfrm>
            <a:off x="479394" y="2215189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Generación de un Millón de mapas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319677-6B9B-4C5A-A5B7-BFE89782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7" y="2584521"/>
            <a:ext cx="4572000" cy="3867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B55930-0092-476C-8B65-82D05E8A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29" y="2584521"/>
            <a:ext cx="4479894" cy="39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5E91001-23E0-4FDE-A6A9-64416194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2" y="402800"/>
            <a:ext cx="10571998" cy="970450"/>
          </a:xfrm>
        </p:spPr>
        <p:txBody>
          <a:bodyPr/>
          <a:lstStyle/>
          <a:p>
            <a:r>
              <a:rPr lang="es-PE" dirty="0"/>
              <a:t>Elaboración de la solución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F69F56-5788-4085-BBA3-625AD409D010}"/>
              </a:ext>
            </a:extLst>
          </p:cNvPr>
          <p:cNvSpPr txBox="1"/>
          <p:nvPr/>
        </p:nvSpPr>
        <p:spPr>
          <a:xfrm>
            <a:off x="487783" y="2248745"/>
            <a:ext cx="7386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Búsqueda dentro de un Millón de mapas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F1B654-8BCA-4D6B-9490-D1B0A9A4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92" y="3279643"/>
            <a:ext cx="4797733" cy="35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02185F-F4A5-488B-86E7-7246E01C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2" y="402800"/>
            <a:ext cx="10571998" cy="970450"/>
          </a:xfrm>
        </p:spPr>
        <p:txBody>
          <a:bodyPr/>
          <a:lstStyle/>
          <a:p>
            <a:r>
              <a:rPr lang="es-PE" dirty="0"/>
              <a:t>Elaboración de la solución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FE206-BCDF-40B9-916D-DDEBC3319228}"/>
              </a:ext>
            </a:extLst>
          </p:cNvPr>
          <p:cNvSpPr txBox="1"/>
          <p:nvPr/>
        </p:nvSpPr>
        <p:spPr>
          <a:xfrm>
            <a:off x="383872" y="2001302"/>
            <a:ext cx="542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Implementación de </a:t>
            </a:r>
            <a:r>
              <a:rPr lang="es-PE" sz="2000" dirty="0" err="1"/>
              <a:t>delay</a:t>
            </a: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4A6719-432C-4160-A9D2-55140075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2" y="2401412"/>
            <a:ext cx="5119175" cy="41503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C9AD7D-E737-4A8B-8EAE-F4307C25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1412"/>
            <a:ext cx="3308737" cy="14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B1491E7-4F7D-439A-BD00-F94D816A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6E170E-D79C-43E8-A4CB-19C6077F179F}"/>
              </a:ext>
            </a:extLst>
          </p:cNvPr>
          <p:cNvSpPr txBox="1"/>
          <p:nvPr/>
        </p:nvSpPr>
        <p:spPr>
          <a:xfrm>
            <a:off x="418729" y="2281560"/>
            <a:ext cx="110882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Los Árboles AVL son de gran utilidad para realizar búsquedas en grandes cantidades de </a:t>
            </a:r>
            <a:r>
              <a:rPr lang="es-PE" sz="2800" dirty="0" err="1"/>
              <a:t>datosde</a:t>
            </a:r>
            <a:r>
              <a:rPr lang="es-PE" sz="2800" dirty="0"/>
              <a:t> manera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Realizar la búsqueda en un millón de Mapas por un atributo se hace mas simple con </a:t>
            </a:r>
            <a:r>
              <a:rPr lang="es-PE" sz="2800" dirty="0" err="1"/>
              <a:t>arbolesAVL</a:t>
            </a:r>
            <a:r>
              <a:rPr lang="es-PE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La Gestión de memoria es importante ya que de  no ser así se produce un </a:t>
            </a:r>
            <a:r>
              <a:rPr lang="es-PE" sz="2800" dirty="0" err="1"/>
              <a:t>Memory</a:t>
            </a:r>
            <a:r>
              <a:rPr lang="es-PE" sz="2800" dirty="0"/>
              <a:t> </a:t>
            </a:r>
            <a:r>
              <a:rPr lang="es-PE" sz="2800" dirty="0" err="1"/>
              <a:t>Leak</a:t>
            </a:r>
            <a:r>
              <a:rPr lang="es-PE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La Mecánica de retraso se logró implementar gracias a la estructura de dato “Cola”, ya que nos permite almacenar el movimiento del personaje para luego desencolarlo.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06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155</TotalTime>
  <Words>189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Algoritmos y Estructura de Datos</vt:lpstr>
      <vt:lpstr>Integrantes</vt:lpstr>
      <vt:lpstr>Objetivos</vt:lpstr>
      <vt:lpstr>Elaboración de la solución</vt:lpstr>
      <vt:lpstr>Elaboración de la solución</vt:lpstr>
      <vt:lpstr>Elaboración de la solución</vt:lpstr>
      <vt:lpstr>Elaboración de la solución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Algoritmos y Estructura de Datos</dc:title>
  <dc:creator>FERNANDO REY AREVALO DIAZ</dc:creator>
  <cp:lastModifiedBy>u201416643 (Mallqui Tertuliano, Maximo Ali)</cp:lastModifiedBy>
  <cp:revision>17</cp:revision>
  <dcterms:created xsi:type="dcterms:W3CDTF">2018-11-20T03:25:32Z</dcterms:created>
  <dcterms:modified xsi:type="dcterms:W3CDTF">2018-11-20T13:50:44Z</dcterms:modified>
</cp:coreProperties>
</file>