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568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4619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702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35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63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697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60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08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20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69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1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A3C43-B738-4296-9341-5694BC014B2B}" type="datetimeFigureOut">
              <a:rPr lang="es-ES" smtClean="0"/>
              <a:t>06/02/2018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897A8-EA91-4271-95FA-7C4B5262A92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52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94150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maxi pizarro</dc:creator>
  <cp:lastModifiedBy>maxi pizarro</cp:lastModifiedBy>
  <cp:revision>1</cp:revision>
  <dcterms:created xsi:type="dcterms:W3CDTF">2018-02-06T12:09:58Z</dcterms:created>
  <dcterms:modified xsi:type="dcterms:W3CDTF">2018-02-06T12:13:49Z</dcterms:modified>
</cp:coreProperties>
</file>