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0B5D1-5277-09A8-CBE4-DA11AF85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311270-C721-ADE6-57D5-624B7678C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EADD6-0966-99A0-8A96-A53AA151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E6D7B-FB83-AF4A-A0F9-1338A70B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13600-3F6D-FED8-AEE4-167A0EA7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57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B1774-48B6-7FC9-90BE-94512BDC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A75CE7-B5E8-4B49-06E2-76F2A9F96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6151E-3AFE-D33E-4E63-69C2E17E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D3F73-9C8F-4E57-6D3B-BBF1BE0C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1A601-6657-479A-A02F-A39E4A59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64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1C4952-D3B7-ADD8-1CDF-833586ACF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11D2F1-0094-3741-69A8-03788393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960F9-FA9A-9041-BEAC-9524CB49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CE55A-7C38-1AAE-3383-358D1321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44BD1-64BD-4D02-998F-06CE3A52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9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C85EF-61F4-69E4-FFEF-509B0157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C78F8-4F4A-0069-C30C-4C585957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014EA-1A50-9600-60C9-3CF9A632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A5354-0EDE-5454-2860-5D65482A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CA34-AFBC-3323-D105-532CCB69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74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CD58B-ECF9-ACBF-9C9E-A11BD2DD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F1664D-781D-9861-37D0-3EA51396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109BD-7714-5774-99FD-894C787A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94CCF-6851-1ACF-F108-9B1270CD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A00C2-0AE4-6199-FFB9-B756E103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39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CA268-46E9-FD06-C24B-259E2D0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5860C-4F9F-FF5E-6690-EEDA107D0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DFDC6-C20C-B696-92E9-AA707BEE5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D6F690-1588-9FCE-9836-3DA81F3A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C3EFC-E985-F54D-3E86-16EF1D26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D189-45FF-D575-9FBA-920B8FAF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83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AA6F3-1366-BFCC-106C-A5464D4D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C50D78-1214-7542-8A14-6866D280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481122-363E-B006-879A-325CAB069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5E12C3-C1D9-4BF4-43E7-5FDCC9011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1F137A-DAC0-FB36-33D9-462C364EB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051A67-A844-6308-1E98-EEBB980C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0439A4-8143-DD61-4753-B2D6657F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4AECF9-B978-4553-69B6-0D0CD0E8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03F31-3D56-FCF4-CB3E-355643AB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52631A-224F-159F-D4DC-E4239C66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B63D4-AEFC-2018-183C-2013256C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ABD0C8-EF5B-CBE9-9410-9E1E0AF1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C6E771-99A9-1B59-1C07-BFCE5699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EAEAA-E14E-5AFB-1FE6-C94025AE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B4CB14-E289-732E-8017-300C325F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0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99A80-D519-1471-F383-D1885E60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8287A-D8F5-9E35-C79C-A7C4AD6B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0FF5BC-774A-8E68-1D41-B136B43B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CEA286-2387-1B4D-82ED-1519E103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16D3CE-2BE0-7700-2B12-A8458EC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547236-1408-1F6E-EDB1-5256C992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B1971-2D1B-72DF-BB07-821ED54F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3AF587-383E-98AE-A4DA-F5047A791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2F43A8-DF4E-7396-199E-6E1736A49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4EC91-18BF-57E6-683A-F1602A04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2DFEB0-67D3-DAAE-C1E4-E3588EE1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F29D6F-131D-ABE5-FA10-209B977B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8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593828-E7DA-A1B8-4DE6-4E67F179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03F6AA-7704-2E0B-5306-EADC31A9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5A728-6187-5B55-9F9A-8CDF9D3CF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B855-29CE-154D-9989-64A7518404D2}" type="datetimeFigureOut">
              <a:rPr lang="de-DE" smtClean="0"/>
              <a:t>24.07.23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4EE0DE-AD28-5D69-266A-DD6AA01F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304EF-421C-E3AA-2793-F52DD47FF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0957-D378-8B46-9B4D-73FB4515D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61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0625-CB0D-93B9-BF65-84D3925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542D3-FF64-A4C6-945F-10792201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 Mail von euch kommt mit Terminvorschlag </a:t>
            </a:r>
          </a:p>
          <a:p>
            <a:r>
              <a:rPr lang="de-DE" dirty="0"/>
              <a:t>Vorerst Abnahme der Entscheidung für Termin von Client auf euch</a:t>
            </a:r>
          </a:p>
          <a:p>
            <a:r>
              <a:rPr lang="de-DE" dirty="0"/>
              <a:t>Kunde hat im Optimalfall weniger Aufwand als zuvor – schlechtesten falls gleich viel</a:t>
            </a:r>
          </a:p>
          <a:p>
            <a:r>
              <a:rPr lang="de-DE" dirty="0"/>
              <a:t>Schnellerer Terminierungs-Prozess mit weniger Arbeitsaufwand für euch durch Automatisierung des Mailversands</a:t>
            </a:r>
          </a:p>
          <a:p>
            <a:r>
              <a:rPr lang="de-DE" dirty="0"/>
              <a:t>Bessere Planbarkeit von Technikern</a:t>
            </a:r>
          </a:p>
          <a:p>
            <a:r>
              <a:rPr lang="de-DE" dirty="0"/>
              <a:t>Fester Termin für Projektabschluss</a:t>
            </a:r>
          </a:p>
        </p:txBody>
      </p:sp>
    </p:spTree>
    <p:extLst>
      <p:ext uri="{BB962C8B-B14F-4D97-AF65-F5344CB8AC3E}">
        <p14:creationId xmlns:p14="http://schemas.microsoft.com/office/powerpoint/2010/main" val="106109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6DDFF-335D-E8BF-089A-A1010E32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9764D-25D8-4E93-947B-2FA7BF12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8898"/>
            <a:ext cx="10515600" cy="338376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Eine Zentrale Liste bestenfalls Datenbankenthält für alle am Projekt beteiligten Intern zugänglich alle </a:t>
            </a:r>
            <a:r>
              <a:rPr lang="de-DE" dirty="0" err="1"/>
              <a:t>Clientenrelevanten</a:t>
            </a:r>
            <a:r>
              <a:rPr lang="de-DE" dirty="0"/>
              <a:t> Informationen </a:t>
            </a:r>
          </a:p>
          <a:p>
            <a:r>
              <a:rPr lang="de-DE" dirty="0"/>
              <a:t>Während die Listen vorbereitet werden, können schon die Techniker Ressourcen geplant werden </a:t>
            </a:r>
          </a:p>
          <a:p>
            <a:pPr lvl="1"/>
            <a:r>
              <a:rPr lang="de-DE" dirty="0"/>
              <a:t>Kennzahlen: Wie viele Auslieferungen am Tag gehen maximal?</a:t>
            </a:r>
          </a:p>
          <a:p>
            <a:pPr lvl="1"/>
            <a:r>
              <a:rPr lang="de-DE" dirty="0"/>
              <a:t>Reserve lassen, um den Prozess in Zukunft noch weiter (nach oben oder unten) optimieren zu können</a:t>
            </a:r>
          </a:p>
          <a:p>
            <a:pPr lvl="1"/>
            <a:r>
              <a:rPr lang="de-DE" dirty="0"/>
              <a:t>Zeitslots festlegen (</a:t>
            </a:r>
            <a:r>
              <a:rPr lang="de-DE" dirty="0" err="1"/>
              <a:t>z.b.</a:t>
            </a:r>
            <a:r>
              <a:rPr lang="de-DE" dirty="0"/>
              <a:t> 10 pro Techniker pro Tag)</a:t>
            </a:r>
          </a:p>
          <a:p>
            <a:r>
              <a:rPr lang="de-DE" dirty="0"/>
              <a:t>Anhand der geplanten </a:t>
            </a:r>
            <a:r>
              <a:rPr lang="de-DE" dirty="0" err="1"/>
              <a:t>Timeslots</a:t>
            </a:r>
            <a:r>
              <a:rPr lang="de-DE" dirty="0"/>
              <a:t> Termine nach Gebäude zusammen in Liste einplanen und in Terminierungs-Tool eintragen</a:t>
            </a:r>
          </a:p>
          <a:p>
            <a:r>
              <a:rPr lang="de-DE" dirty="0"/>
              <a:t>Ersten/ letzten </a:t>
            </a:r>
            <a:r>
              <a:rPr lang="de-DE" dirty="0" err="1"/>
              <a:t>Zeitslot</a:t>
            </a:r>
            <a:r>
              <a:rPr lang="de-DE" dirty="0"/>
              <a:t> abwechselnd frei 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91DB16-DE42-549B-6893-F638BAC6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9" y="0"/>
            <a:ext cx="7772400" cy="22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6DDFF-335D-E8BF-089A-A1010E32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9764D-25D8-4E93-947B-2FA7BF12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8898"/>
            <a:ext cx="10515600" cy="3514396"/>
          </a:xfrm>
        </p:spPr>
        <p:txBody>
          <a:bodyPr>
            <a:normAutofit/>
          </a:bodyPr>
          <a:lstStyle/>
          <a:p>
            <a:r>
              <a:rPr lang="de-DE" dirty="0"/>
              <a:t>Erstellen von Email Template mit Platzhaltern</a:t>
            </a:r>
          </a:p>
          <a:p>
            <a:pPr lvl="1"/>
            <a:r>
              <a:rPr lang="de-DE" dirty="0"/>
              <a:t>Email von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reply</a:t>
            </a:r>
            <a:r>
              <a:rPr lang="de-DE" dirty="0"/>
              <a:t> </a:t>
            </a:r>
            <a:r>
              <a:rPr lang="de-DE" dirty="0" err="1"/>
              <a:t>adresse</a:t>
            </a:r>
            <a:r>
              <a:rPr lang="de-DE" dirty="0"/>
              <a:t> und mit Beantwortung aller häufigen Fragen</a:t>
            </a:r>
          </a:p>
          <a:p>
            <a:r>
              <a:rPr lang="de-DE" dirty="0"/>
              <a:t>Per Knopfdruck werden die Platzhalter durch die Daten aus Liste gefüllt und alle Emails abgeschickt</a:t>
            </a:r>
          </a:p>
          <a:p>
            <a:r>
              <a:rPr lang="de-DE" dirty="0"/>
              <a:t>Der Client hat ab Empfangen der Mail 2 Wochen Zeit, den Termin via Tool zu ändern (deshalb die freigehaltenen Slots)</a:t>
            </a:r>
          </a:p>
          <a:p>
            <a:r>
              <a:rPr lang="de-DE" dirty="0"/>
              <a:t>Bei nicht wahrnehmen des Termins erhöhen sich die Kosten</a:t>
            </a:r>
          </a:p>
        </p:txBody>
      </p:sp>
    </p:spTree>
    <p:extLst>
      <p:ext uri="{BB962C8B-B14F-4D97-AF65-F5344CB8AC3E}">
        <p14:creationId xmlns:p14="http://schemas.microsoft.com/office/powerpoint/2010/main" val="399202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46808-230E-6EE3-9C91-4A69B1E3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Auslieferung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1BF64-3DC2-7FC8-F27C-36345BE9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von Techniker Performance: Können mehr </a:t>
            </a:r>
            <a:r>
              <a:rPr lang="de-DE" dirty="0" err="1"/>
              <a:t>Timeslots</a:t>
            </a:r>
            <a:r>
              <a:rPr lang="de-DE" dirty="0"/>
              <a:t> Pro Tag bei nächstem Rollout angesetzt werden?</a:t>
            </a:r>
          </a:p>
        </p:txBody>
      </p:sp>
    </p:spTree>
    <p:extLst>
      <p:ext uri="{BB962C8B-B14F-4D97-AF65-F5344CB8AC3E}">
        <p14:creationId xmlns:p14="http://schemas.microsoft.com/office/powerpoint/2010/main" val="383396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Grundidee</vt:lpstr>
      <vt:lpstr>PowerPoint-Präsentation</vt:lpstr>
      <vt:lpstr>PowerPoint-Präsentation</vt:lpstr>
      <vt:lpstr>Auslieferung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Prozessoptimierung Rollout</dc:title>
  <dc:creator>Maximilian Panzik</dc:creator>
  <cp:lastModifiedBy>Maximilian Panzik</cp:lastModifiedBy>
  <cp:revision>2</cp:revision>
  <dcterms:created xsi:type="dcterms:W3CDTF">2023-07-24T08:14:53Z</dcterms:created>
  <dcterms:modified xsi:type="dcterms:W3CDTF">2023-07-24T16:49:03Z</dcterms:modified>
</cp:coreProperties>
</file>