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heme/theme2.xml" ContentType="application/vnd.openxmlformats-officedocument.theme+xml"/>
  <Override PartName="/ppt/tags/tag34.xml" ContentType="application/vnd.openxmlformats-officedocument.presentationml.tags+xml"/>
  <Override PartName="/ppt/tags/tag3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99" r:id="rId6"/>
    <p:sldId id="285" r:id="rId7"/>
    <p:sldId id="295" r:id="rId8"/>
    <p:sldId id="290" r:id="rId9"/>
    <p:sldId id="293" r:id="rId10"/>
    <p:sldId id="310" r:id="rId11"/>
    <p:sldId id="309" r:id="rId12"/>
    <p:sldId id="308" r:id="rId13"/>
    <p:sldId id="306" r:id="rId14"/>
    <p:sldId id="304" r:id="rId15"/>
    <p:sldId id="283" r:id="rId16"/>
    <p:sldId id="292" r:id="rId17"/>
    <p:sldId id="284" r:id="rId18"/>
    <p:sldId id="297"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D5061D-0B07-6843-BB05-68C85F603202}">
          <p14:sldIdLst>
            <p14:sldId id="256"/>
            <p14:sldId id="299"/>
            <p14:sldId id="285"/>
            <p14:sldId id="295"/>
            <p14:sldId id="290"/>
            <p14:sldId id="293"/>
            <p14:sldId id="310"/>
            <p14:sldId id="309"/>
            <p14:sldId id="308"/>
            <p14:sldId id="306"/>
            <p14:sldId id="304"/>
            <p14:sldId id="283"/>
          </p14:sldIdLst>
        </p14:section>
        <p14:section name="Supplemental Data" id="{E5AC3C52-81FB-DE4B-8E2F-DEFDC70194FE}">
          <p14:sldIdLst>
            <p14:sldId id="292"/>
          </p14:sldIdLst>
        </p14:section>
        <p14:section name="Junk" id="{BDFF3911-326C-DB4C-A931-D4CD620FF5F0}">
          <p14:sldIdLst>
            <p14:sldId id="284"/>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1A2A"/>
    <a:srgbClr val="DADDDF"/>
    <a:srgbClr val="041A29"/>
    <a:srgbClr val="041C2B"/>
    <a:srgbClr val="041B2A"/>
    <a:srgbClr val="17369C"/>
    <a:srgbClr val="17369B"/>
    <a:srgbClr val="E5E5E5"/>
    <a:srgbClr val="FFFFFF"/>
    <a:srgbClr val="769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6C385-FB47-470C-B3EC-9C153B9B9843}" v="1" dt="2021-11-30T10:56:23.507"/>
    <p1510:client id="{1BA49A9F-F86E-B042-B0BE-6232817884D7}" v="129" dt="2021-11-30T19:33:09.060"/>
    <p1510:client id="{3F5C1582-86FD-7C4A-9F2F-9832EFDA15E0}" v="440" dt="2021-11-30T12:45:46.811"/>
    <p1510:client id="{3FE2DCD8-4744-4B59-AEB1-21C462EA6ABB}" v="137" vWet="138" dt="2021-11-30T10:30:38.499"/>
    <p1510:client id="{53ED564D-037F-D641-A30B-9464F0C69202}" v="6685" dt="2021-11-30T18:39:18.334"/>
    <p1510:client id="{5869C647-CE6B-42CF-9C0D-A7F7D3D47101}" v="60" dt="2021-11-30T17:36:59.233"/>
    <p1510:client id="{65DA18B4-DA6E-2D49-BA52-E532C3286D06}" v="11756" dt="2021-11-30T22:45:28.505"/>
    <p1510:client id="{9AE79974-DF0E-4BDD-B44B-0A37AEA1D259}" v="937" dt="2021-11-30T21:58:20.555"/>
    <p1510:client id="{B3AEB871-BF62-4B09-AC05-17289C0620A7}" v="315" dt="2021-11-30T20:21:47.282"/>
    <p1510:client id="{D601216F-646C-4387-891A-9FD9782F50C3}" v="287" dt="2021-11-30T19:04:22.533"/>
    <p1510:client id="{EEC8F47F-152D-4030-9262-DED1A5CF2C4F}" v="10" dt="2021-11-30T10:45:27.9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46"/>
  </p:normalViewPr>
  <p:slideViewPr>
    <p:cSldViewPr snapToGrid="0" snapToObjects="1">
      <p:cViewPr>
        <p:scale>
          <a:sx n="110" d="100"/>
          <a:sy n="110" d="100"/>
        </p:scale>
        <p:origin x="14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1CDFE-1060-9644-B3F9-C4838E64F46E}" type="datetimeFigureOut">
              <a:rPr lang="en-US" smtClean="0"/>
              <a:t>11/30/21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3E634-D890-1041-AF39-141A2CE22555}" type="slidenum">
              <a:rPr lang="en-US" smtClean="0"/>
              <a:t>‹#›</a:t>
            </a:fld>
            <a:endParaRPr lang="en-US"/>
          </a:p>
        </p:txBody>
      </p:sp>
    </p:spTree>
    <p:extLst>
      <p:ext uri="{BB962C8B-B14F-4D97-AF65-F5344CB8AC3E}">
        <p14:creationId xmlns:p14="http://schemas.microsoft.com/office/powerpoint/2010/main" val="1887123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853E634-D890-1041-AF39-141A2CE22555}" type="slidenum">
              <a:rPr lang="en-US" smtClean="0"/>
              <a:t>1</a:t>
            </a:fld>
            <a:endParaRPr lang="en-US"/>
          </a:p>
        </p:txBody>
      </p:sp>
    </p:spTree>
    <p:extLst>
      <p:ext uri="{BB962C8B-B14F-4D97-AF65-F5344CB8AC3E}">
        <p14:creationId xmlns:p14="http://schemas.microsoft.com/office/powerpoint/2010/main" val="3342472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Whats</a:t>
            </a:r>
            <a:r>
              <a:rPr lang="en-GB" dirty="0"/>
              <a:t> nice to see in this heatmap is that there are jumps in some countries for given m rises, e.g. French </a:t>
            </a:r>
            <a:r>
              <a:rPr lang="en-GB" dirty="0" err="1"/>
              <a:t>guiana</a:t>
            </a:r>
            <a:endParaRPr lang="en-D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53E634-D890-1041-AF39-141A2CE225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5442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1 – time series</a:t>
            </a:r>
          </a:p>
          <a:p>
            <a:r>
              <a:rPr lang="es-ES"/>
              <a:t>2 – </a:t>
            </a:r>
            <a:r>
              <a:rPr lang="es-ES" err="1"/>
              <a:t>Only</a:t>
            </a:r>
            <a:r>
              <a:rPr lang="es-ES"/>
              <a:t> </a:t>
            </a:r>
            <a:r>
              <a:rPr lang="es-ES" err="1"/>
              <a:t>two</a:t>
            </a:r>
            <a:r>
              <a:rPr lang="es-ES"/>
              <a:t> drivers </a:t>
            </a:r>
            <a:r>
              <a:rPr lang="es-ES" err="1"/>
              <a:t>analysed</a:t>
            </a:r>
            <a:endParaRPr lang="es-ES"/>
          </a:p>
          <a:p>
            <a:r>
              <a:rPr lang="es-ES"/>
              <a:t>3 - </a:t>
            </a:r>
            <a:endParaRPr lang="en-GB"/>
          </a:p>
        </p:txBody>
      </p:sp>
      <p:sp>
        <p:nvSpPr>
          <p:cNvPr id="4" name="Slide Number Placeholder 3"/>
          <p:cNvSpPr>
            <a:spLocks noGrp="1"/>
          </p:cNvSpPr>
          <p:nvPr>
            <p:ph type="sldNum" sz="quarter" idx="5"/>
          </p:nvPr>
        </p:nvSpPr>
        <p:spPr/>
        <p:txBody>
          <a:bodyPr/>
          <a:lstStyle/>
          <a:p>
            <a:fld id="{F853E634-D890-1041-AF39-141A2CE22555}" type="slidenum">
              <a:rPr lang="en-US" smtClean="0"/>
              <a:t>11</a:t>
            </a:fld>
            <a:endParaRPr lang="en-US"/>
          </a:p>
        </p:txBody>
      </p:sp>
    </p:spTree>
    <p:extLst>
      <p:ext uri="{BB962C8B-B14F-4D97-AF65-F5344CB8AC3E}">
        <p14:creationId xmlns:p14="http://schemas.microsoft.com/office/powerpoint/2010/main" val="233719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F853E634-D890-1041-AF39-141A2CE22555}" type="slidenum">
              <a:rPr lang="en-US" smtClean="0"/>
              <a:t>12</a:t>
            </a:fld>
            <a:endParaRPr lang="en-US"/>
          </a:p>
        </p:txBody>
      </p:sp>
    </p:spTree>
    <p:extLst>
      <p:ext uri="{BB962C8B-B14F-4D97-AF65-F5344CB8AC3E}">
        <p14:creationId xmlns:p14="http://schemas.microsoft.com/office/powerpoint/2010/main" val="2551974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u="sng"/>
          </a:p>
          <a:p>
            <a:r>
              <a:rPr lang="en-US" b="1" u="sng"/>
              <a:t>TODO LIST: </a:t>
            </a:r>
          </a:p>
          <a:p>
            <a:endParaRPr lang="en-US" b="1" u="sng"/>
          </a:p>
          <a:p>
            <a:pPr marL="171450" indent="-171450">
              <a:buFontTx/>
              <a:buChar char="-"/>
            </a:pPr>
            <a:r>
              <a:rPr lang="en-US" b="1" u="sng"/>
              <a:t>Introduction (Roman)</a:t>
            </a:r>
          </a:p>
          <a:p>
            <a:pPr marL="171450" indent="-171450">
              <a:buFontTx/>
              <a:buChar char="-"/>
            </a:pPr>
            <a:r>
              <a:rPr lang="en-US" b="1" u="sng"/>
              <a:t>Thermal Expansion (</a:t>
            </a:r>
            <a:r>
              <a:rPr lang="en-US" b="1" u="sng" err="1"/>
              <a:t>Kashish</a:t>
            </a:r>
            <a:r>
              <a:rPr lang="en-US" b="1" u="sng"/>
              <a:t>)</a:t>
            </a:r>
          </a:p>
          <a:p>
            <a:pPr marL="171450" indent="-171450">
              <a:buFontTx/>
              <a:buChar char="-"/>
            </a:pPr>
            <a:r>
              <a:rPr lang="en-US" b="1" u="sng"/>
              <a:t>Polar (Sabrina)</a:t>
            </a:r>
          </a:p>
          <a:p>
            <a:pPr marL="171450" indent="-171450">
              <a:buFontTx/>
              <a:buChar char="-"/>
            </a:pPr>
            <a:r>
              <a:rPr lang="en-US" b="1" u="sng"/>
              <a:t>Regression (Amy)</a:t>
            </a:r>
          </a:p>
          <a:p>
            <a:pPr marL="171450" indent="-171450">
              <a:buFontTx/>
              <a:buChar char="-"/>
            </a:pPr>
            <a:r>
              <a:rPr lang="en-US" b="1" u="sng"/>
              <a:t>Time Series (Simon)</a:t>
            </a:r>
          </a:p>
          <a:p>
            <a:pPr marL="171450" indent="-171450">
              <a:buFontTx/>
              <a:buChar char="-"/>
            </a:pPr>
            <a:r>
              <a:rPr lang="en-US" b="1" u="sng"/>
              <a:t>Conclusion (Max)</a:t>
            </a:r>
          </a:p>
          <a:p>
            <a:pPr marL="171450" indent="-171450">
              <a:buFontTx/>
              <a:buChar char="-"/>
            </a:pPr>
            <a:endParaRPr lang="en-US" b="1" u="sng"/>
          </a:p>
          <a:p>
            <a:pPr marL="171450" indent="-171450">
              <a:buFontTx/>
              <a:buChar char="-"/>
            </a:pPr>
            <a:endParaRPr lang="en-US" b="1" u="sng"/>
          </a:p>
          <a:p>
            <a:endParaRPr lang="en-US" b="1" u="sng"/>
          </a:p>
        </p:txBody>
      </p:sp>
      <p:sp>
        <p:nvSpPr>
          <p:cNvPr id="4" name="Slide Number Placeholder 3"/>
          <p:cNvSpPr>
            <a:spLocks noGrp="1"/>
          </p:cNvSpPr>
          <p:nvPr>
            <p:ph type="sldNum" sz="quarter" idx="5"/>
          </p:nvPr>
        </p:nvSpPr>
        <p:spPr/>
        <p:txBody>
          <a:bodyPr/>
          <a:lstStyle/>
          <a:p>
            <a:fld id="{F853E634-D890-1041-AF39-141A2CE22555}" type="slidenum">
              <a:rPr lang="en-US" smtClean="0"/>
              <a:t>14</a:t>
            </a:fld>
            <a:endParaRPr lang="en-US"/>
          </a:p>
        </p:txBody>
      </p:sp>
    </p:spTree>
    <p:extLst>
      <p:ext uri="{BB962C8B-B14F-4D97-AF65-F5344CB8AC3E}">
        <p14:creationId xmlns:p14="http://schemas.microsoft.com/office/powerpoint/2010/main" val="1359172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u="sng"/>
          </a:p>
        </p:txBody>
      </p:sp>
      <p:sp>
        <p:nvSpPr>
          <p:cNvPr id="4" name="Slide Number Placeholder 3"/>
          <p:cNvSpPr>
            <a:spLocks noGrp="1"/>
          </p:cNvSpPr>
          <p:nvPr>
            <p:ph type="sldNum" sz="quarter" idx="5"/>
          </p:nvPr>
        </p:nvSpPr>
        <p:spPr/>
        <p:txBody>
          <a:bodyPr/>
          <a:lstStyle/>
          <a:p>
            <a:fld id="{F853E634-D890-1041-AF39-141A2CE22555}" type="slidenum">
              <a:rPr lang="en-US" smtClean="0"/>
              <a:t>15</a:t>
            </a:fld>
            <a:endParaRPr lang="en-US"/>
          </a:p>
        </p:txBody>
      </p:sp>
    </p:spTree>
    <p:extLst>
      <p:ext uri="{BB962C8B-B14F-4D97-AF65-F5344CB8AC3E}">
        <p14:creationId xmlns:p14="http://schemas.microsoft.com/office/powerpoint/2010/main" val="79468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a:solidFill>
                  <a:srgbClr val="041A29"/>
                </a:solidFill>
              </a:rPr>
              <a:t>Sea level rise (SLR) has been considered one of the most severe impacts of climate change. Based on the dataset that we have obtained and based on our analysis, </a:t>
            </a:r>
            <a:r>
              <a:rPr lang="en-GB" sz="1200" b="0" i="0" kern="1200">
                <a:solidFill>
                  <a:schemeClr val="tx1"/>
                </a:solidFill>
                <a:effectLst/>
                <a:latin typeface="+mn-lt"/>
                <a:ea typeface="+mn-ea"/>
                <a:cs typeface="+mn-cs"/>
              </a:rPr>
              <a:t>there is a noticeable trend going upwards. In fact, global sea level was at a record high in 2020. Hence, we would like to find out what are the factors contributing to this rise in sea level, as well as the implications or impact of sea level rise.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a:solidFill>
                  <a:schemeClr val="tx1"/>
                </a:solidFill>
                <a:effectLst/>
                <a:latin typeface="+mn-lt"/>
                <a:ea typeface="+mn-ea"/>
                <a:cs typeface="+mn-cs"/>
              </a:rPr>
              <a:t>To give an overview, the change in sea levels are often linked to two primary factors - thermal expansion and polar ice melting. On the other hand, there are many implications of sea level rise but we will be focusing on 3 main buckets – GDP, Land and Population.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a:solidFill>
                  <a:schemeClr val="tx1"/>
                </a:solidFill>
                <a:effectLst/>
                <a:latin typeface="+mn-lt"/>
                <a:ea typeface="+mn-ea"/>
                <a:cs typeface="+mn-cs"/>
              </a:rPr>
              <a:t>In the next few slides, we will further elaborate on the data we collected as well as the analysis we performed that helped test and confirm our conclusion</a:t>
            </a:r>
            <a:endParaRPr lang="en-US"/>
          </a:p>
          <a:p>
            <a:endParaRPr lang="en-US"/>
          </a:p>
          <a:p>
            <a:r>
              <a:rPr lang="en-US"/>
              <a:t>Source:</a:t>
            </a:r>
          </a:p>
          <a:p>
            <a:r>
              <a:rPr lang="en-US"/>
              <a:t>https://</a:t>
            </a:r>
            <a:r>
              <a:rPr lang="en-US" err="1"/>
              <a:t>ourworldindata.org</a:t>
            </a:r>
            <a:r>
              <a:rPr lang="en-US"/>
              <a:t>/</a:t>
            </a:r>
            <a:r>
              <a:rPr lang="en-US" err="1"/>
              <a:t>grapher</a:t>
            </a:r>
            <a:r>
              <a:rPr lang="en-US"/>
              <a:t>/</a:t>
            </a:r>
            <a:r>
              <a:rPr lang="en-US" err="1"/>
              <a:t>sea-level-rise?country</a:t>
            </a:r>
            <a:r>
              <a:rPr lang="en-US"/>
              <a:t>=~OWID_WRL</a:t>
            </a:r>
          </a:p>
          <a:p>
            <a:r>
              <a:rPr lang="en-US"/>
              <a:t>https://</a:t>
            </a:r>
            <a:r>
              <a:rPr lang="en-US" err="1"/>
              <a:t>www.climate.gov</a:t>
            </a:r>
            <a:r>
              <a:rPr lang="en-US"/>
              <a:t>/news-features/understanding-climate/climate-change-global-sea-level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a:t>
            </a:r>
            <a:r>
              <a:rPr lang="en-US" err="1"/>
              <a:t>www.nationalgeographic.com</a:t>
            </a:r>
            <a:r>
              <a:rPr lang="en-US"/>
              <a:t>/environment/article/sea-level-rise-1</a:t>
            </a:r>
          </a:p>
          <a:p>
            <a:endParaRPr lang="en-US"/>
          </a:p>
          <a:p>
            <a:endParaRPr lang="en-US"/>
          </a:p>
          <a:p>
            <a:r>
              <a:rPr lang="en-GB" sz="1200" b="0" i="0" kern="1200">
                <a:solidFill>
                  <a:schemeClr val="tx1"/>
                </a:solidFill>
                <a:effectLst/>
                <a:latin typeface="+mn-lt"/>
                <a:ea typeface="+mn-ea"/>
                <a:cs typeface="+mn-cs"/>
              </a:rPr>
              <a:t>The change in sea levels is linked to three primary factors, all induced by ongoing global climate change:</a:t>
            </a:r>
          </a:p>
          <a:p>
            <a:r>
              <a:rPr lang="en-US"/>
              <a:t>https://</a:t>
            </a:r>
            <a:r>
              <a:rPr lang="en-US" err="1"/>
              <a:t>www.nationalgeographic.com</a:t>
            </a:r>
            <a:r>
              <a:rPr lang="en-US"/>
              <a:t>/environment/article/sea-level-rise-1</a:t>
            </a:r>
          </a:p>
          <a:p>
            <a:endParaRPr lang="en-US"/>
          </a:p>
        </p:txBody>
      </p:sp>
      <p:sp>
        <p:nvSpPr>
          <p:cNvPr id="4" name="Slide Number Placeholder 3"/>
          <p:cNvSpPr>
            <a:spLocks noGrp="1"/>
          </p:cNvSpPr>
          <p:nvPr>
            <p:ph type="sldNum" sz="quarter" idx="5"/>
          </p:nvPr>
        </p:nvSpPr>
        <p:spPr/>
        <p:txBody>
          <a:bodyPr/>
          <a:lstStyle/>
          <a:p>
            <a:fld id="{F853E634-D890-1041-AF39-141A2CE22555}" type="slidenum">
              <a:rPr lang="en-US" smtClean="0"/>
              <a:t>2</a:t>
            </a:fld>
            <a:endParaRPr lang="en-US"/>
          </a:p>
        </p:txBody>
      </p:sp>
    </p:spTree>
    <p:extLst>
      <p:ext uri="{BB962C8B-B14F-4D97-AF65-F5344CB8AC3E}">
        <p14:creationId xmlns:p14="http://schemas.microsoft.com/office/powerpoint/2010/main" val="2265946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853E634-D890-1041-AF39-141A2CE22555}" type="slidenum">
              <a:rPr lang="en-US" smtClean="0"/>
              <a:t>3</a:t>
            </a:fld>
            <a:endParaRPr lang="en-US"/>
          </a:p>
        </p:txBody>
      </p:sp>
    </p:spTree>
    <p:extLst>
      <p:ext uri="{BB962C8B-B14F-4D97-AF65-F5344CB8AC3E}">
        <p14:creationId xmlns:p14="http://schemas.microsoft.com/office/powerpoint/2010/main" val="2498962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853E634-D890-1041-AF39-141A2CE22555}" type="slidenum">
              <a:rPr lang="en-US" smtClean="0"/>
              <a:t>4</a:t>
            </a:fld>
            <a:endParaRPr lang="en-US"/>
          </a:p>
        </p:txBody>
      </p:sp>
    </p:spTree>
    <p:extLst>
      <p:ext uri="{BB962C8B-B14F-4D97-AF65-F5344CB8AC3E}">
        <p14:creationId xmlns:p14="http://schemas.microsoft.com/office/powerpoint/2010/main" val="4132618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等线"/>
              </a:rPr>
              <a:t>Here we use the quarter data from 1979 to 2020 to explore how the key drivers can impact the sea level rise. Both temperature anomaly and sea ice extent anomaly are significant and our model adjusted R square reached 0.83, which means sea level rise is highly dependent on these two drivers. And from the estimate, we can infer that </a:t>
            </a:r>
            <a:endParaRPr lang="zh-CN"/>
          </a:p>
          <a:p>
            <a:r>
              <a:rPr lang="en-US" altLang="zh-CN">
                <a:ea typeface="等线"/>
              </a:rPr>
              <a:t> </a:t>
            </a:r>
            <a:endParaRPr lang="zh-CN">
              <a:ea typeface="等线"/>
            </a:endParaRPr>
          </a:p>
          <a:p>
            <a:r>
              <a:rPr lang="en-US" altLang="zh-CN">
                <a:ea typeface="等线"/>
              </a:rPr>
              <a:t>If Northern Hemisphere Ocean Temperature Anomalies reached 5 Degrees Celsius and sea ice extent anomaly reached -47.6 millions of sq km. then the sea level rise will reach 1 meter. </a:t>
            </a:r>
            <a:endParaRPr lang="zh-CN">
              <a:ea typeface="等线"/>
              <a:cs typeface="Calibri" panose="020F0502020204030204"/>
            </a:endParaRPr>
          </a:p>
          <a:p>
            <a:endParaRPr lang="en-US" altLang="zh-CN">
              <a:ea typeface="等线"/>
              <a:cs typeface="Calibri"/>
            </a:endParaRPr>
          </a:p>
          <a:p>
            <a:r>
              <a:rPr lang="en-US" altLang="zh-CN">
                <a:ea typeface="等线"/>
                <a:cs typeface="Calibri"/>
              </a:rPr>
              <a:t>The extent anomaly is calculated by subtracting the month's 1981 to 2010 mean from its extent for that year.</a:t>
            </a:r>
          </a:p>
        </p:txBody>
      </p:sp>
      <p:sp>
        <p:nvSpPr>
          <p:cNvPr id="4" name="灯片编号占位符 3"/>
          <p:cNvSpPr>
            <a:spLocks noGrp="1"/>
          </p:cNvSpPr>
          <p:nvPr>
            <p:ph type="sldNum" sz="quarter" idx="5"/>
          </p:nvPr>
        </p:nvSpPr>
        <p:spPr/>
        <p:txBody>
          <a:bodyPr/>
          <a:lstStyle/>
          <a:p>
            <a:fld id="{F853E634-D890-1041-AF39-141A2CE22555}" type="slidenum">
              <a:rPr lang="en-US" smtClean="0"/>
              <a:t>5</a:t>
            </a:fld>
            <a:endParaRPr lang="en-US"/>
          </a:p>
        </p:txBody>
      </p:sp>
    </p:spTree>
    <p:extLst>
      <p:ext uri="{BB962C8B-B14F-4D97-AF65-F5344CB8AC3E}">
        <p14:creationId xmlns:p14="http://schemas.microsoft.com/office/powerpoint/2010/main" val="4248377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F853E634-D890-1041-AF39-141A2CE22555}" type="slidenum">
              <a:rPr lang="en-US" smtClean="0"/>
              <a:t>6</a:t>
            </a:fld>
            <a:endParaRPr lang="en-US"/>
          </a:p>
        </p:txBody>
      </p:sp>
    </p:spTree>
    <p:extLst>
      <p:ext uri="{BB962C8B-B14F-4D97-AF65-F5344CB8AC3E}">
        <p14:creationId xmlns:p14="http://schemas.microsoft.com/office/powerpoint/2010/main" val="169361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thenounproject.com</a:t>
            </a:r>
            <a:r>
              <a:rPr lang="en-GB" dirty="0"/>
              <a:t>/search/?q=wave</a:t>
            </a:r>
            <a:endParaRPr lang="en-D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53E634-D890-1041-AF39-141A2CE225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5849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thenounproject.com</a:t>
            </a:r>
            <a:r>
              <a:rPr lang="en-GB" dirty="0"/>
              <a:t>/search/?q=wave</a:t>
            </a:r>
            <a:endParaRPr lang="en-D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53E634-D890-1041-AF39-141A2CE225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052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thenounproject.com</a:t>
            </a:r>
            <a:r>
              <a:rPr lang="en-GB" dirty="0"/>
              <a:t>/search/?q=wave</a:t>
            </a:r>
            <a:endParaRPr lang="en-D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53E634-D890-1041-AF39-141A2CE225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219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6.jpe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Title slide">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76A837B-F77B-44AA-9492-374B857C8265}"/>
              </a:ext>
            </a:extLst>
          </p:cNvPr>
          <p:cNvGraphicFramePr>
            <a:graphicFrameLocks noChangeAspect="1"/>
          </p:cNvGraphicFramePr>
          <p:nvPr userDrawn="1">
            <p:custDataLst>
              <p:tags r:id="rId2"/>
            </p:custDataLst>
            <p:extLst>
              <p:ext uri="{D42A27DB-BD31-4B8C-83A1-F6EECF244321}">
                <p14:modId xmlns:p14="http://schemas.microsoft.com/office/powerpoint/2010/main" val="6526991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 name="think-cell Slide" r:id="rId6" imgW="359" imgH="355" progId="TCLayout.ActiveDocument.1">
                  <p:embed/>
                </p:oleObj>
              </mc:Choice>
              <mc:Fallback>
                <p:oleObj name="think-cell Slide" r:id="rId6" imgW="359" imgH="355" progId="TCLayout.ActiveDocument.1">
                  <p:embed/>
                  <p:pic>
                    <p:nvPicPr>
                      <p:cNvPr id="5" name="Object 4" hidden="1">
                        <a:extLst>
                          <a:ext uri="{FF2B5EF4-FFF2-40B4-BE49-F238E27FC236}">
                            <a16:creationId xmlns:a16="http://schemas.microsoft.com/office/drawing/2014/main" id="{E76A837B-F77B-44AA-9492-374B857C82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37BB5B5-1375-4580-BC78-87C6382D72E8}"/>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60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7C0A3187-68B4-DC4E-8270-F8C9982E27D8}"/>
              </a:ext>
            </a:extLst>
          </p:cNvPr>
          <p:cNvSpPr>
            <a:spLocks noGrp="1"/>
          </p:cNvSpPr>
          <p:nvPr>
            <p:ph type="ctrTitle"/>
          </p:nvPr>
        </p:nvSpPr>
        <p:spPr>
          <a:xfrm>
            <a:off x="2640012" y="2060575"/>
            <a:ext cx="8713787" cy="2237291"/>
          </a:xfrm>
          <a:prstGeom prst="rect">
            <a:avLst/>
          </a:prstGeom>
        </p:spPr>
        <p:txBody>
          <a:bodyPr anchor="t" anchorCtr="0">
            <a:noAutofit/>
          </a:bodyPr>
          <a:lstStyle>
            <a:lvl1pPr algn="r">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9CD93A6C-FEA1-1244-999B-550BF558497B}"/>
              </a:ext>
            </a:extLst>
          </p:cNvPr>
          <p:cNvSpPr>
            <a:spLocks noGrp="1"/>
          </p:cNvSpPr>
          <p:nvPr>
            <p:ph type="subTitle" idx="1"/>
          </p:nvPr>
        </p:nvSpPr>
        <p:spPr>
          <a:xfrm>
            <a:off x="2640012" y="4450104"/>
            <a:ext cx="8713788" cy="930244"/>
          </a:xfrm>
        </p:spPr>
        <p:txBody>
          <a:bodyPr>
            <a:noAutofit/>
          </a:bodyPr>
          <a:lstStyle>
            <a:lvl1pPr marL="0" indent="0" algn="r">
              <a:buNone/>
              <a:defRPr sz="2800" b="0" i="0">
                <a:ln>
                  <a:noFill/>
                </a:ln>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4">
            <a:extLst>
              <a:ext uri="{FF2B5EF4-FFF2-40B4-BE49-F238E27FC236}">
                <a16:creationId xmlns:a16="http://schemas.microsoft.com/office/drawing/2014/main" id="{32B1FC95-0CE2-064A-986C-6BD9547F98FC}"/>
              </a:ext>
            </a:extLst>
          </p:cNvPr>
          <p:cNvSpPr txBox="1">
            <a:spLocks/>
          </p:cNvSpPr>
          <p:nvPr userDrawn="1"/>
        </p:nvSpPr>
        <p:spPr>
          <a:xfrm>
            <a:off x="435420" y="6165850"/>
            <a:ext cx="2232025" cy="421530"/>
          </a:xfrm>
          <a:prstGeom prst="rect">
            <a:avLst/>
          </a:prstGeom>
        </p:spPr>
        <p:txBody>
          <a:bodyPr lIns="0" anchor="b" anchorCtr="0">
            <a:normAutofit/>
          </a:bodyPr>
          <a:lstStyle>
            <a:lvl1pPr marL="0" indent="0" algn="l" defTabSz="914400" rtl="0" eaLnBrk="1" latinLnBrk="0" hangingPunct="1">
              <a:lnSpc>
                <a:spcPct val="90000"/>
              </a:lnSpc>
              <a:spcBef>
                <a:spcPts val="1000"/>
              </a:spcBef>
              <a:buFontTx/>
              <a:buNone/>
              <a:defRPr sz="1400" b="0" i="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Font typeface="Courier New" panose="02070309020205020404" pitchFamily="49" charset="0"/>
              <a:buChar char="o"/>
              <a:defRPr sz="2400" b="0" i="0" kern="1200">
                <a:solidFill>
                  <a:schemeClr val="tx1"/>
                </a:solidFill>
                <a:latin typeface="Montserrat" pitchFamily="2" charset="77"/>
                <a:ea typeface="+mn-ea"/>
                <a:cs typeface="+mn-cs"/>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b="0" i="0" kern="1200">
                <a:solidFill>
                  <a:schemeClr val="tx1"/>
                </a:solidFill>
                <a:latin typeface="Montserrat" pitchFamily="2" charset="77"/>
                <a:ea typeface="+mn-ea"/>
                <a:cs typeface="+mn-cs"/>
              </a:defRPr>
            </a:lvl3pPr>
            <a:lvl4pPr marL="1657350" indent="-285750" algn="l" defTabSz="914400" rtl="0" eaLnBrk="1" latinLnBrk="0" hangingPunct="1">
              <a:lnSpc>
                <a:spcPct val="90000"/>
              </a:lnSpc>
              <a:spcBef>
                <a:spcPts val="500"/>
              </a:spcBef>
              <a:buFont typeface="Courier New" panose="02070309020205020404" pitchFamily="49" charset="0"/>
              <a:buChar char="o"/>
              <a:defRPr sz="1800" b="0" i="0" kern="1200">
                <a:solidFill>
                  <a:schemeClr val="tx1"/>
                </a:solidFill>
                <a:latin typeface="Montserrat" pitchFamily="2" charset="77"/>
                <a:ea typeface="+mn-ea"/>
                <a:cs typeface="+mn-cs"/>
              </a:defRPr>
            </a:lvl4pPr>
            <a:lvl5pPr marL="2114550" indent="-285750" algn="l" defTabSz="914400" rtl="0" eaLnBrk="1" latinLnBrk="0" hangingPunct="1">
              <a:lnSpc>
                <a:spcPct val="90000"/>
              </a:lnSpc>
              <a:spcBef>
                <a:spcPts val="500"/>
              </a:spcBef>
              <a:buFont typeface="Courier New" panose="02070309020205020404" pitchFamily="49" charset="0"/>
              <a:buChar char="o"/>
              <a:defRPr sz="1600" b="0" i="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Courier New" panose="02070309020205020404" pitchFamily="49" charset="0"/>
              <a:buChar char="o"/>
              <a:defRPr sz="12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a:solidFill>
                  <a:schemeClr val="bg1"/>
                </a:solidFill>
              </a:rPr>
              <a:t>london.edu</a:t>
            </a:r>
          </a:p>
        </p:txBody>
      </p:sp>
    </p:spTree>
    <p:extLst>
      <p:ext uri="{BB962C8B-B14F-4D97-AF65-F5344CB8AC3E}">
        <p14:creationId xmlns:p14="http://schemas.microsoft.com/office/powerpoint/2010/main" val="24764895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First Level Paragraph">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FC8532C-18ED-4149-AA09-6188AAC4CA91}"/>
              </a:ext>
            </a:extLst>
          </p:cNvPr>
          <p:cNvGraphicFramePr>
            <a:graphicFrameLocks noChangeAspect="1"/>
          </p:cNvGraphicFramePr>
          <p:nvPr userDrawn="1">
            <p:custDataLst>
              <p:tags r:id="rId2"/>
            </p:custDataLst>
            <p:extLst>
              <p:ext uri="{D42A27DB-BD31-4B8C-83A1-F6EECF244321}">
                <p14:modId xmlns:p14="http://schemas.microsoft.com/office/powerpoint/2010/main" val="2714931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1" name="think-cell Slide" r:id="rId5" imgW="359" imgH="355" progId="TCLayout.ActiveDocument.1">
                  <p:embed/>
                </p:oleObj>
              </mc:Choice>
              <mc:Fallback>
                <p:oleObj name="think-cell Slide" r:id="rId5" imgW="359" imgH="355" progId="TCLayout.ActiveDocument.1">
                  <p:embed/>
                  <p:pic>
                    <p:nvPicPr>
                      <p:cNvPr id="4" name="Object 3" hidden="1">
                        <a:extLst>
                          <a:ext uri="{FF2B5EF4-FFF2-40B4-BE49-F238E27FC236}">
                            <a16:creationId xmlns:a16="http://schemas.microsoft.com/office/drawing/2014/main" id="{0FC8532C-18ED-4149-AA09-6188AAC4CA9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2FA2269-2C39-4C45-810D-3C6B9ADB516E}"/>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19685294-ADB8-4D93-BE0B-E025C359B0C3}"/>
              </a:ext>
            </a:extLst>
          </p:cNvPr>
          <p:cNvSpPr>
            <a:spLocks noGrp="1"/>
          </p:cNvSpPr>
          <p:nvPr>
            <p:ph type="title"/>
          </p:nvPr>
        </p:nvSpPr>
        <p:spPr/>
        <p:txBody>
          <a:bodyPr/>
          <a:lstStyle/>
          <a:p>
            <a:r>
              <a:rPr lang="en-US"/>
              <a:t>Click to edit Master title style</a:t>
            </a:r>
            <a:endParaRPr lang="en-GB"/>
          </a:p>
        </p:txBody>
      </p:sp>
      <p:sp>
        <p:nvSpPr>
          <p:cNvPr id="7" name="Text Placeholder 6">
            <a:extLst>
              <a:ext uri="{FF2B5EF4-FFF2-40B4-BE49-F238E27FC236}">
                <a16:creationId xmlns:a16="http://schemas.microsoft.com/office/drawing/2014/main" id="{E165F7CB-3EC2-4633-9A7F-1E690CAA1D28}"/>
              </a:ext>
            </a:extLst>
          </p:cNvPr>
          <p:cNvSpPr>
            <a:spLocks noGrp="1"/>
          </p:cNvSpPr>
          <p:nvPr>
            <p:ph type="body" sz="quarter" idx="10"/>
          </p:nvPr>
        </p:nvSpPr>
        <p:spPr>
          <a:xfrm>
            <a:off x="407988" y="1376363"/>
            <a:ext cx="10944225" cy="4500562"/>
          </a:xfrm>
        </p:spPr>
        <p:txBody>
          <a:bodyPr/>
          <a:lstStyle>
            <a:lvl1pPr marL="0" indent="0">
              <a:buNone/>
              <a:defRPr/>
            </a:lvl1pPr>
            <a:lvl2pPr marL="361950" indent="-361950">
              <a:defRPr sz="2400"/>
            </a:lvl2pPr>
            <a:lvl3pPr marL="715963" indent="-354013">
              <a:defRPr sz="2000"/>
            </a:lvl3pPr>
            <a:lvl4pPr marL="1077913" indent="-361950">
              <a:defRPr sz="1800"/>
            </a:lvl4pPr>
            <a:lvl5pPr marL="1431925" indent="-354013">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2">
            <a:extLst>
              <a:ext uri="{FF2B5EF4-FFF2-40B4-BE49-F238E27FC236}">
                <a16:creationId xmlns:a16="http://schemas.microsoft.com/office/drawing/2014/main" id="{C62AD241-80FB-4F49-960B-4B8A2045247C}"/>
              </a:ext>
            </a:extLst>
          </p:cNvPr>
          <p:cNvSpPr>
            <a:spLocks noGrp="1"/>
          </p:cNvSpPr>
          <p:nvPr>
            <p:ph type="body" idx="12"/>
          </p:nvPr>
        </p:nvSpPr>
        <p:spPr>
          <a:xfrm>
            <a:off x="2562224" y="835327"/>
            <a:ext cx="8789989" cy="377736"/>
          </a:xfrm>
        </p:spPr>
        <p:txBody>
          <a:bodyPr tIns="0" anchor="t" anchorCtr="0">
            <a:noAutofit/>
          </a:bodyPr>
          <a:lstStyle>
            <a:lvl1pPr marL="0" indent="0" algn="r">
              <a:buNone/>
              <a:defRPr sz="20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09172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tex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8E03980-52C1-4179-ABAF-BAE4161400BD}"/>
              </a:ext>
            </a:extLst>
          </p:cNvPr>
          <p:cNvGraphicFramePr>
            <a:graphicFrameLocks noChangeAspect="1"/>
          </p:cNvGraphicFramePr>
          <p:nvPr userDrawn="1">
            <p:custDataLst>
              <p:tags r:id="rId2"/>
            </p:custDataLst>
            <p:extLst>
              <p:ext uri="{D42A27DB-BD31-4B8C-83A1-F6EECF244321}">
                <p14:modId xmlns:p14="http://schemas.microsoft.com/office/powerpoint/2010/main" val="36386311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5" name="think-cell Slide" r:id="rId5" imgW="359" imgH="355" progId="TCLayout.ActiveDocument.1">
                  <p:embed/>
                </p:oleObj>
              </mc:Choice>
              <mc:Fallback>
                <p:oleObj name="think-cell Slide" r:id="rId5" imgW="359" imgH="355" progId="TCLayout.ActiveDocument.1">
                  <p:embed/>
                  <p:pic>
                    <p:nvPicPr>
                      <p:cNvPr id="4" name="Object 3" hidden="1">
                        <a:extLst>
                          <a:ext uri="{FF2B5EF4-FFF2-40B4-BE49-F238E27FC236}">
                            <a16:creationId xmlns:a16="http://schemas.microsoft.com/office/drawing/2014/main" id="{58E03980-52C1-4179-ABAF-BAE4161400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4530924-2963-4951-B00D-76520650E9ED}"/>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B8A3790E-7B2E-4139-B746-00A5408937B8}"/>
              </a:ext>
            </a:extLst>
          </p:cNvPr>
          <p:cNvSpPr>
            <a:spLocks noGrp="1"/>
          </p:cNvSpPr>
          <p:nvPr>
            <p:ph type="title"/>
          </p:nvPr>
        </p:nvSpPr>
        <p:spPr/>
        <p:txBody>
          <a:bodyPr/>
          <a:lstStyle/>
          <a:p>
            <a:r>
              <a:rPr lang="en-US"/>
              <a:t>Click to edit Master title style</a:t>
            </a:r>
            <a:endParaRPr lang="en-GB"/>
          </a:p>
        </p:txBody>
      </p:sp>
      <p:sp>
        <p:nvSpPr>
          <p:cNvPr id="8" name="Text Placeholder 7">
            <a:extLst>
              <a:ext uri="{FF2B5EF4-FFF2-40B4-BE49-F238E27FC236}">
                <a16:creationId xmlns:a16="http://schemas.microsoft.com/office/drawing/2014/main" id="{AFF2D597-F6C9-4EB0-AEA6-E658BCD249D5}"/>
              </a:ext>
            </a:extLst>
          </p:cNvPr>
          <p:cNvSpPr>
            <a:spLocks noGrp="1"/>
          </p:cNvSpPr>
          <p:nvPr>
            <p:ph type="body" sz="quarter" idx="10"/>
          </p:nvPr>
        </p:nvSpPr>
        <p:spPr>
          <a:xfrm>
            <a:off x="407988" y="1376363"/>
            <a:ext cx="5256212" cy="4500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B9F5B960-FE60-4F56-8B58-D0C9BA775E4A}"/>
              </a:ext>
            </a:extLst>
          </p:cNvPr>
          <p:cNvSpPr>
            <a:spLocks noGrp="1"/>
          </p:cNvSpPr>
          <p:nvPr>
            <p:ph type="body" sz="quarter" idx="11"/>
          </p:nvPr>
        </p:nvSpPr>
        <p:spPr>
          <a:xfrm>
            <a:off x="6059488" y="1376363"/>
            <a:ext cx="5294312" cy="4500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2">
            <a:extLst>
              <a:ext uri="{FF2B5EF4-FFF2-40B4-BE49-F238E27FC236}">
                <a16:creationId xmlns:a16="http://schemas.microsoft.com/office/drawing/2014/main" id="{DEA1F05E-8C53-403C-B292-C997E425E100}"/>
              </a:ext>
            </a:extLst>
          </p:cNvPr>
          <p:cNvSpPr>
            <a:spLocks noGrp="1"/>
          </p:cNvSpPr>
          <p:nvPr>
            <p:ph type="body" idx="12"/>
          </p:nvPr>
        </p:nvSpPr>
        <p:spPr>
          <a:xfrm>
            <a:off x="2562224" y="835327"/>
            <a:ext cx="8789989" cy="377736"/>
          </a:xfrm>
        </p:spPr>
        <p:txBody>
          <a:bodyPr tIns="0" anchor="t" anchorCtr="0">
            <a:noAutofit/>
          </a:bodyPr>
          <a:lstStyle>
            <a:lvl1pPr marL="0" indent="0" algn="r">
              <a:buNone/>
              <a:defRPr sz="20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841564963"/>
      </p:ext>
    </p:extLst>
  </p:cSld>
  <p:clrMapOvr>
    <a:masterClrMapping/>
  </p:clrMapOvr>
  <p:extLst>
    <p:ext uri="{DCECCB84-F9BA-43D5-87BE-67443E8EF086}">
      <p15:sldGuideLst xmlns:p15="http://schemas.microsoft.com/office/powerpoint/2012/main">
        <p15:guide id="2" pos="3568" userDrawn="1">
          <p15:clr>
            <a:srgbClr val="FBAE40"/>
          </p15:clr>
        </p15:guide>
        <p15:guide id="3" pos="381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column text with header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D47822-8C7B-4F3D-A490-5F343372614F}"/>
              </a:ext>
            </a:extLst>
          </p:cNvPr>
          <p:cNvGraphicFramePr>
            <a:graphicFrameLocks noChangeAspect="1"/>
          </p:cNvGraphicFramePr>
          <p:nvPr userDrawn="1">
            <p:custDataLst>
              <p:tags r:id="rId2"/>
            </p:custDataLst>
            <p:extLst>
              <p:ext uri="{D42A27DB-BD31-4B8C-83A1-F6EECF244321}">
                <p14:modId xmlns:p14="http://schemas.microsoft.com/office/powerpoint/2010/main" val="13430549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9" name="think-cell Slide" r:id="rId5" imgW="359" imgH="355" progId="TCLayout.ActiveDocument.1">
                  <p:embed/>
                </p:oleObj>
              </mc:Choice>
              <mc:Fallback>
                <p:oleObj name="think-cell Slide" r:id="rId5" imgW="359" imgH="355" progId="TCLayout.ActiveDocument.1">
                  <p:embed/>
                  <p:pic>
                    <p:nvPicPr>
                      <p:cNvPr id="4" name="Object 3" hidden="1">
                        <a:extLst>
                          <a:ext uri="{FF2B5EF4-FFF2-40B4-BE49-F238E27FC236}">
                            <a16:creationId xmlns:a16="http://schemas.microsoft.com/office/drawing/2014/main" id="{2BD47822-8C7B-4F3D-A490-5F343372614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9E0A31A-CE81-4A68-8497-2D23DC00AFBE}"/>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B8A3790E-7B2E-4139-B746-00A5408937B8}"/>
              </a:ext>
            </a:extLst>
          </p:cNvPr>
          <p:cNvSpPr>
            <a:spLocks noGrp="1"/>
          </p:cNvSpPr>
          <p:nvPr>
            <p:ph type="title"/>
          </p:nvPr>
        </p:nvSpPr>
        <p:spPr/>
        <p:txBody>
          <a:bodyPr/>
          <a:lstStyle/>
          <a:p>
            <a:r>
              <a:rPr lang="en-US"/>
              <a:t>Click to edit Master title style</a:t>
            </a:r>
            <a:endParaRPr lang="en-GB"/>
          </a:p>
        </p:txBody>
      </p:sp>
      <p:sp>
        <p:nvSpPr>
          <p:cNvPr id="8" name="Text Placeholder 7">
            <a:extLst>
              <a:ext uri="{FF2B5EF4-FFF2-40B4-BE49-F238E27FC236}">
                <a16:creationId xmlns:a16="http://schemas.microsoft.com/office/drawing/2014/main" id="{AFF2D597-F6C9-4EB0-AEA6-E658BCD249D5}"/>
              </a:ext>
            </a:extLst>
          </p:cNvPr>
          <p:cNvSpPr>
            <a:spLocks noGrp="1"/>
          </p:cNvSpPr>
          <p:nvPr>
            <p:ph type="body" sz="quarter" idx="10"/>
          </p:nvPr>
        </p:nvSpPr>
        <p:spPr>
          <a:xfrm>
            <a:off x="407988" y="2133656"/>
            <a:ext cx="5256212" cy="37432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B9F5B960-FE60-4F56-8B58-D0C9BA775E4A}"/>
              </a:ext>
            </a:extLst>
          </p:cNvPr>
          <p:cNvSpPr>
            <a:spLocks noGrp="1"/>
          </p:cNvSpPr>
          <p:nvPr>
            <p:ph type="body" sz="quarter" idx="11"/>
          </p:nvPr>
        </p:nvSpPr>
        <p:spPr>
          <a:xfrm>
            <a:off x="6059488" y="2133656"/>
            <a:ext cx="5294312" cy="37432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2">
            <a:extLst>
              <a:ext uri="{FF2B5EF4-FFF2-40B4-BE49-F238E27FC236}">
                <a16:creationId xmlns:a16="http://schemas.microsoft.com/office/drawing/2014/main" id="{7C42845F-6E8A-42C9-8E9B-1AB812944853}"/>
              </a:ext>
            </a:extLst>
          </p:cNvPr>
          <p:cNvSpPr>
            <a:spLocks noGrp="1"/>
          </p:cNvSpPr>
          <p:nvPr>
            <p:ph type="body" idx="12"/>
          </p:nvPr>
        </p:nvSpPr>
        <p:spPr>
          <a:xfrm>
            <a:off x="407988" y="1376363"/>
            <a:ext cx="5256212" cy="757237"/>
          </a:xfrm>
        </p:spPr>
        <p:txBody>
          <a:bodyPr anchor="t" anchorCtr="0">
            <a:noAutofit/>
          </a:bodyPr>
          <a:lstStyle>
            <a:lvl1pPr marL="0" indent="0">
              <a:buNone/>
              <a:defRPr sz="28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4">
            <a:extLst>
              <a:ext uri="{FF2B5EF4-FFF2-40B4-BE49-F238E27FC236}">
                <a16:creationId xmlns:a16="http://schemas.microsoft.com/office/drawing/2014/main" id="{10DF36EE-8C1C-4947-B726-FC424BAF7A70}"/>
              </a:ext>
            </a:extLst>
          </p:cNvPr>
          <p:cNvSpPr>
            <a:spLocks noGrp="1"/>
          </p:cNvSpPr>
          <p:nvPr>
            <p:ph type="body" sz="quarter" idx="3"/>
          </p:nvPr>
        </p:nvSpPr>
        <p:spPr>
          <a:xfrm>
            <a:off x="6059487" y="1377578"/>
            <a:ext cx="5292725" cy="756078"/>
          </a:xfrm>
        </p:spPr>
        <p:txBody>
          <a:bodyPr anchor="t" anchorCtr="0">
            <a:noAutofit/>
          </a:bodyPr>
          <a:lstStyle>
            <a:lvl1pPr marL="0" indent="0">
              <a:buNone/>
              <a:defRPr sz="28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2">
            <a:extLst>
              <a:ext uri="{FF2B5EF4-FFF2-40B4-BE49-F238E27FC236}">
                <a16:creationId xmlns:a16="http://schemas.microsoft.com/office/drawing/2014/main" id="{96F783A9-F1C7-4D01-953C-7FE1F6982CDB}"/>
              </a:ext>
            </a:extLst>
          </p:cNvPr>
          <p:cNvSpPr>
            <a:spLocks noGrp="1"/>
          </p:cNvSpPr>
          <p:nvPr>
            <p:ph type="body" idx="13"/>
          </p:nvPr>
        </p:nvSpPr>
        <p:spPr>
          <a:xfrm>
            <a:off x="2562224" y="835327"/>
            <a:ext cx="8789989" cy="377736"/>
          </a:xfrm>
        </p:spPr>
        <p:txBody>
          <a:bodyPr tIns="0" anchor="t" anchorCtr="0">
            <a:noAutofit/>
          </a:bodyPr>
          <a:lstStyle>
            <a:lvl1pPr marL="0" indent="0" algn="r">
              <a:buNone/>
              <a:defRPr sz="20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3491117"/>
      </p:ext>
    </p:extLst>
  </p:cSld>
  <p:clrMapOvr>
    <a:masterClrMapping/>
  </p:clrMapOvr>
  <p:extLst>
    <p:ext uri="{DCECCB84-F9BA-43D5-87BE-67443E8EF086}">
      <p15:sldGuideLst xmlns:p15="http://schemas.microsoft.com/office/powerpoint/2012/main">
        <p15:guide id="1" pos="3704">
          <p15:clr>
            <a:srgbClr val="FBAE40"/>
          </p15:clr>
        </p15:guide>
        <p15:guide id="2" pos="3568">
          <p15:clr>
            <a:srgbClr val="FBAE40"/>
          </p15:clr>
        </p15:guide>
        <p15:guide id="3" pos="38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C7515A7-FCE3-49E3-9403-675A35FBA153}"/>
              </a:ext>
            </a:extLst>
          </p:cNvPr>
          <p:cNvGraphicFramePr>
            <a:graphicFrameLocks noChangeAspect="1"/>
          </p:cNvGraphicFramePr>
          <p:nvPr userDrawn="1">
            <p:custDataLst>
              <p:tags r:id="rId2"/>
            </p:custDataLst>
            <p:extLst>
              <p:ext uri="{D42A27DB-BD31-4B8C-83A1-F6EECF244321}">
                <p14:modId xmlns:p14="http://schemas.microsoft.com/office/powerpoint/2010/main" val="2273929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3" name="think-cell Slide" r:id="rId5" imgW="359" imgH="355" progId="TCLayout.ActiveDocument.1">
                  <p:embed/>
                </p:oleObj>
              </mc:Choice>
              <mc:Fallback>
                <p:oleObj name="think-cell Slide" r:id="rId5" imgW="359" imgH="355" progId="TCLayout.ActiveDocument.1">
                  <p:embed/>
                  <p:pic>
                    <p:nvPicPr>
                      <p:cNvPr id="6" name="Object 5" hidden="1">
                        <a:extLst>
                          <a:ext uri="{FF2B5EF4-FFF2-40B4-BE49-F238E27FC236}">
                            <a16:creationId xmlns:a16="http://schemas.microsoft.com/office/drawing/2014/main" id="{AC7515A7-FCE3-49E3-9403-675A35FBA1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9BC237D-C23C-4035-A816-355040B7292F}"/>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2F34B32B-5D7F-4431-802E-4B820C4CAD8D}"/>
              </a:ext>
            </a:extLst>
          </p:cNvPr>
          <p:cNvSpPr>
            <a:spLocks noGrp="1"/>
          </p:cNvSpPr>
          <p:nvPr>
            <p:ph type="title"/>
          </p:nvPr>
        </p:nvSpPr>
        <p:spPr/>
        <p:txBody>
          <a:bodyPr/>
          <a:lstStyle/>
          <a:p>
            <a:r>
              <a:rPr lang="en-US"/>
              <a:t>Click to edit Master title style</a:t>
            </a:r>
            <a:endParaRPr lang="en-GB"/>
          </a:p>
        </p:txBody>
      </p:sp>
      <p:sp>
        <p:nvSpPr>
          <p:cNvPr id="4" name="Picture Placeholder 2">
            <a:extLst>
              <a:ext uri="{FF2B5EF4-FFF2-40B4-BE49-F238E27FC236}">
                <a16:creationId xmlns:a16="http://schemas.microsoft.com/office/drawing/2014/main" id="{7C25BC92-FA8E-475F-B61F-78C0C9B36F1E}"/>
              </a:ext>
            </a:extLst>
          </p:cNvPr>
          <p:cNvSpPr>
            <a:spLocks noGrp="1"/>
          </p:cNvSpPr>
          <p:nvPr>
            <p:ph type="pic" idx="10"/>
          </p:nvPr>
        </p:nvSpPr>
        <p:spPr>
          <a:xfrm>
            <a:off x="4953000" y="1376364"/>
            <a:ext cx="6402388" cy="4500562"/>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ext Placeholder 3">
            <a:extLst>
              <a:ext uri="{FF2B5EF4-FFF2-40B4-BE49-F238E27FC236}">
                <a16:creationId xmlns:a16="http://schemas.microsoft.com/office/drawing/2014/main" id="{41ADC267-6B83-4585-BB7D-2EF2E6816CDB}"/>
              </a:ext>
            </a:extLst>
          </p:cNvPr>
          <p:cNvSpPr>
            <a:spLocks noGrp="1"/>
          </p:cNvSpPr>
          <p:nvPr>
            <p:ph type="body" sz="half" idx="2"/>
          </p:nvPr>
        </p:nvSpPr>
        <p:spPr>
          <a:xfrm>
            <a:off x="407988" y="1376364"/>
            <a:ext cx="4364037" cy="4500562"/>
          </a:xfrm>
        </p:spPr>
        <p:txBody>
          <a:bodyPr>
            <a:norm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ext Placeholder 2">
            <a:extLst>
              <a:ext uri="{FF2B5EF4-FFF2-40B4-BE49-F238E27FC236}">
                <a16:creationId xmlns:a16="http://schemas.microsoft.com/office/drawing/2014/main" id="{1DF3F112-5537-4D95-8E82-79E227F1DFC9}"/>
              </a:ext>
            </a:extLst>
          </p:cNvPr>
          <p:cNvSpPr>
            <a:spLocks noGrp="1"/>
          </p:cNvSpPr>
          <p:nvPr>
            <p:ph type="body" idx="12"/>
          </p:nvPr>
        </p:nvSpPr>
        <p:spPr>
          <a:xfrm>
            <a:off x="2562224" y="835327"/>
            <a:ext cx="8789989" cy="377736"/>
          </a:xfrm>
        </p:spPr>
        <p:txBody>
          <a:bodyPr tIns="0" anchor="t" anchorCtr="0">
            <a:noAutofit/>
          </a:bodyPr>
          <a:lstStyle>
            <a:lvl1pPr marL="0" indent="0" algn="r">
              <a:buNone/>
              <a:defRPr sz="20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91868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1">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0991631-1829-4252-B8C8-301327B62ABA}"/>
              </a:ext>
            </a:extLst>
          </p:cNvPr>
          <p:cNvGraphicFramePr>
            <a:graphicFrameLocks noChangeAspect="1"/>
          </p:cNvGraphicFramePr>
          <p:nvPr userDrawn="1">
            <p:custDataLst>
              <p:tags r:id="rId2"/>
            </p:custDataLst>
            <p:extLst>
              <p:ext uri="{D42A27DB-BD31-4B8C-83A1-F6EECF244321}">
                <p14:modId xmlns:p14="http://schemas.microsoft.com/office/powerpoint/2010/main" val="36846066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7" name="think-cell Slide" r:id="rId5" imgW="359" imgH="355" progId="TCLayout.ActiveDocument.1">
                  <p:embed/>
                </p:oleObj>
              </mc:Choice>
              <mc:Fallback>
                <p:oleObj name="think-cell Slide" r:id="rId5" imgW="359" imgH="355" progId="TCLayout.ActiveDocument.1">
                  <p:embed/>
                  <p:pic>
                    <p:nvPicPr>
                      <p:cNvPr id="6" name="Object 5" hidden="1">
                        <a:extLst>
                          <a:ext uri="{FF2B5EF4-FFF2-40B4-BE49-F238E27FC236}">
                            <a16:creationId xmlns:a16="http://schemas.microsoft.com/office/drawing/2014/main" id="{30991631-1829-4252-B8C8-301327B62AB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649B2D0-8A14-4493-BE40-90D0C480BDB5}"/>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2DF023C8-6EB2-440D-BFE9-11A6675AC4CF}"/>
              </a:ext>
            </a:extLst>
          </p:cNvPr>
          <p:cNvSpPr>
            <a:spLocks noGrp="1"/>
          </p:cNvSpPr>
          <p:nvPr>
            <p:ph type="title"/>
          </p:nvPr>
        </p:nvSpPr>
        <p:spPr/>
        <p:txBody>
          <a:bodyPr/>
          <a:lstStyle/>
          <a:p>
            <a:r>
              <a:rPr lang="en-US"/>
              <a:t>Click to edit Master title style</a:t>
            </a:r>
            <a:endParaRPr lang="en-GB"/>
          </a:p>
        </p:txBody>
      </p:sp>
      <p:sp>
        <p:nvSpPr>
          <p:cNvPr id="4" name="Picture Placeholder 2">
            <a:extLst>
              <a:ext uri="{FF2B5EF4-FFF2-40B4-BE49-F238E27FC236}">
                <a16:creationId xmlns:a16="http://schemas.microsoft.com/office/drawing/2014/main" id="{F03D7746-1C17-4033-B26F-14FEA4F52C6E}"/>
              </a:ext>
            </a:extLst>
          </p:cNvPr>
          <p:cNvSpPr>
            <a:spLocks noGrp="1"/>
          </p:cNvSpPr>
          <p:nvPr>
            <p:ph type="pic" idx="10"/>
          </p:nvPr>
        </p:nvSpPr>
        <p:spPr>
          <a:xfrm>
            <a:off x="4038600" y="1376364"/>
            <a:ext cx="7316788" cy="4500562"/>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ext Placeholder 4">
            <a:extLst>
              <a:ext uri="{FF2B5EF4-FFF2-40B4-BE49-F238E27FC236}">
                <a16:creationId xmlns:a16="http://schemas.microsoft.com/office/drawing/2014/main" id="{ED3145E6-3152-475D-B841-AAEE37671D77}"/>
              </a:ext>
            </a:extLst>
          </p:cNvPr>
          <p:cNvSpPr>
            <a:spLocks noGrp="1"/>
          </p:cNvSpPr>
          <p:nvPr>
            <p:ph type="body" sz="quarter" idx="13"/>
          </p:nvPr>
        </p:nvSpPr>
        <p:spPr>
          <a:xfrm>
            <a:off x="407988" y="3429000"/>
            <a:ext cx="5043487" cy="1944688"/>
          </a:xfrm>
          <a:solidFill>
            <a:schemeClr val="tx1"/>
          </a:solidFill>
        </p:spPr>
        <p:txBody>
          <a:bodyPr lIns="180000" tIns="180000" rIns="216000" bIns="180000">
            <a:noAutofit/>
          </a:bodyPr>
          <a:lstStyle>
            <a:lvl1pPr marL="0" indent="0">
              <a:buNone/>
              <a:defRPr sz="2800" b="0">
                <a:solidFill>
                  <a:schemeClr val="bg1"/>
                </a:solidFill>
              </a:defRPr>
            </a:lvl1pPr>
            <a:lvl2pPr marL="457200" indent="0">
              <a:buNone/>
              <a:defRPr sz="1800" b="0">
                <a:solidFill>
                  <a:schemeClr val="bg1"/>
                </a:solidFill>
              </a:defRPr>
            </a:lvl2pPr>
            <a:lvl3pPr marL="914400" indent="0">
              <a:buNone/>
              <a:defRPr sz="1400" b="0">
                <a:solidFill>
                  <a:schemeClr val="bg1"/>
                </a:solidFill>
              </a:defRPr>
            </a:lvl3pPr>
            <a:lvl4pPr marL="1371600" indent="0">
              <a:buNone/>
              <a:defRPr sz="1400" b="0">
                <a:solidFill>
                  <a:schemeClr val="bg1"/>
                </a:solidFill>
              </a:defRPr>
            </a:lvl4pPr>
            <a:lvl5pPr marL="1828800" indent="0">
              <a:buNone/>
              <a:defRPr sz="1400" b="0">
                <a:solidFill>
                  <a:schemeClr val="bg1"/>
                </a:solidFill>
              </a:defRPr>
            </a:lvl5pPr>
          </a:lstStyle>
          <a:p>
            <a:pPr lvl="0"/>
            <a:r>
              <a:rPr lang="en-US"/>
              <a:t>Click to edit Master text styles</a:t>
            </a:r>
          </a:p>
        </p:txBody>
      </p:sp>
      <p:sp>
        <p:nvSpPr>
          <p:cNvPr id="8" name="Text Placeholder 2">
            <a:extLst>
              <a:ext uri="{FF2B5EF4-FFF2-40B4-BE49-F238E27FC236}">
                <a16:creationId xmlns:a16="http://schemas.microsoft.com/office/drawing/2014/main" id="{FB0EBA36-90A0-4148-BC1C-5470CA1B4F23}"/>
              </a:ext>
            </a:extLst>
          </p:cNvPr>
          <p:cNvSpPr>
            <a:spLocks noGrp="1"/>
          </p:cNvSpPr>
          <p:nvPr>
            <p:ph type="body" idx="12"/>
          </p:nvPr>
        </p:nvSpPr>
        <p:spPr>
          <a:xfrm>
            <a:off x="2562224" y="835327"/>
            <a:ext cx="8789989" cy="377736"/>
          </a:xfrm>
        </p:spPr>
        <p:txBody>
          <a:bodyPr tIns="0" anchor="t" anchorCtr="0">
            <a:noAutofit/>
          </a:bodyPr>
          <a:lstStyle>
            <a:lvl1pPr marL="0" indent="0" algn="r">
              <a:buNone/>
              <a:defRPr sz="20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10787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2">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D7D6CB0-3E10-49EA-83AC-B6135A3C8CBB}"/>
              </a:ext>
            </a:extLst>
          </p:cNvPr>
          <p:cNvGraphicFramePr>
            <a:graphicFrameLocks noChangeAspect="1"/>
          </p:cNvGraphicFramePr>
          <p:nvPr userDrawn="1">
            <p:custDataLst>
              <p:tags r:id="rId2"/>
            </p:custDataLst>
            <p:extLst>
              <p:ext uri="{D42A27DB-BD31-4B8C-83A1-F6EECF244321}">
                <p14:modId xmlns:p14="http://schemas.microsoft.com/office/powerpoint/2010/main" val="3303154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1" name="think-cell Slide" r:id="rId5" imgW="359" imgH="355" progId="TCLayout.ActiveDocument.1">
                  <p:embed/>
                </p:oleObj>
              </mc:Choice>
              <mc:Fallback>
                <p:oleObj name="think-cell Slide" r:id="rId5" imgW="359" imgH="355" progId="TCLayout.ActiveDocument.1">
                  <p:embed/>
                  <p:pic>
                    <p:nvPicPr>
                      <p:cNvPr id="6" name="Object 5" hidden="1">
                        <a:extLst>
                          <a:ext uri="{FF2B5EF4-FFF2-40B4-BE49-F238E27FC236}">
                            <a16:creationId xmlns:a16="http://schemas.microsoft.com/office/drawing/2014/main" id="{CD7D6CB0-3E10-49EA-83AC-B6135A3C8CB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083F342-E541-45FD-AE1B-4BDC3046B668}"/>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3B743714-5E99-419F-BBE2-6F7054512E88}"/>
              </a:ext>
            </a:extLst>
          </p:cNvPr>
          <p:cNvSpPr>
            <a:spLocks noGrp="1"/>
          </p:cNvSpPr>
          <p:nvPr>
            <p:ph type="title"/>
          </p:nvPr>
        </p:nvSpPr>
        <p:spPr/>
        <p:txBody>
          <a:bodyPr/>
          <a:lstStyle/>
          <a:p>
            <a:r>
              <a:rPr lang="en-US"/>
              <a:t>Click to edit Master title style</a:t>
            </a:r>
            <a:endParaRPr lang="en-GB"/>
          </a:p>
        </p:txBody>
      </p:sp>
      <p:sp>
        <p:nvSpPr>
          <p:cNvPr id="4" name="Text Placeholder 4">
            <a:extLst>
              <a:ext uri="{FF2B5EF4-FFF2-40B4-BE49-F238E27FC236}">
                <a16:creationId xmlns:a16="http://schemas.microsoft.com/office/drawing/2014/main" id="{CE3D7CE2-D319-4797-9285-539C8074BE39}"/>
              </a:ext>
            </a:extLst>
          </p:cNvPr>
          <p:cNvSpPr>
            <a:spLocks noGrp="1"/>
          </p:cNvSpPr>
          <p:nvPr>
            <p:ph type="body" sz="quarter" idx="14"/>
          </p:nvPr>
        </p:nvSpPr>
        <p:spPr>
          <a:xfrm>
            <a:off x="407988" y="1376364"/>
            <a:ext cx="3629024" cy="4500562"/>
          </a:xfrm>
          <a:solidFill>
            <a:schemeClr val="bg2"/>
          </a:solidFill>
        </p:spPr>
        <p:txBody>
          <a:bodyPr lIns="180000" tIns="180000" rIns="216000" bIns="180000">
            <a:noAutofit/>
          </a:bodyPr>
          <a:lstStyle>
            <a:lvl1pPr marL="0" indent="0">
              <a:buNone/>
              <a:defRPr sz="2800" b="0">
                <a:solidFill>
                  <a:schemeClr val="tx1"/>
                </a:solidFill>
              </a:defRPr>
            </a:lvl1pPr>
            <a:lvl2pPr marL="457200" indent="0">
              <a:buNone/>
              <a:defRPr sz="1800" b="0">
                <a:solidFill>
                  <a:schemeClr val="bg1"/>
                </a:solidFill>
              </a:defRPr>
            </a:lvl2pPr>
            <a:lvl3pPr marL="914400" indent="0">
              <a:buNone/>
              <a:defRPr sz="1400" b="0">
                <a:solidFill>
                  <a:schemeClr val="bg1"/>
                </a:solidFill>
              </a:defRPr>
            </a:lvl3pPr>
            <a:lvl4pPr marL="1371600" indent="0">
              <a:buNone/>
              <a:defRPr sz="1400" b="0">
                <a:solidFill>
                  <a:schemeClr val="bg1"/>
                </a:solidFill>
              </a:defRPr>
            </a:lvl4pPr>
            <a:lvl5pPr marL="1828800" indent="0">
              <a:buNone/>
              <a:defRPr sz="1400" b="0">
                <a:solidFill>
                  <a:schemeClr val="bg1"/>
                </a:solidFill>
              </a:defRPr>
            </a:lvl5pPr>
          </a:lstStyle>
          <a:p>
            <a:pPr lvl="0"/>
            <a:r>
              <a:rPr lang="en-US"/>
              <a:t>Click to edit Master text styles</a:t>
            </a:r>
          </a:p>
        </p:txBody>
      </p:sp>
      <p:sp>
        <p:nvSpPr>
          <p:cNvPr id="5" name="Picture Placeholder 2">
            <a:extLst>
              <a:ext uri="{FF2B5EF4-FFF2-40B4-BE49-F238E27FC236}">
                <a16:creationId xmlns:a16="http://schemas.microsoft.com/office/drawing/2014/main" id="{F6EBB418-9610-4401-B8DA-34CC59F4C6D8}"/>
              </a:ext>
            </a:extLst>
          </p:cNvPr>
          <p:cNvSpPr>
            <a:spLocks noGrp="1"/>
          </p:cNvSpPr>
          <p:nvPr>
            <p:ph type="pic" idx="15"/>
          </p:nvPr>
        </p:nvSpPr>
        <p:spPr>
          <a:xfrm>
            <a:off x="4038600" y="1376364"/>
            <a:ext cx="7316788" cy="4500562"/>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7" name="Text Placeholder 2">
            <a:extLst>
              <a:ext uri="{FF2B5EF4-FFF2-40B4-BE49-F238E27FC236}">
                <a16:creationId xmlns:a16="http://schemas.microsoft.com/office/drawing/2014/main" id="{CEB9C107-E909-4345-82E5-4E48EDC7030D}"/>
              </a:ext>
            </a:extLst>
          </p:cNvPr>
          <p:cNvSpPr>
            <a:spLocks noGrp="1"/>
          </p:cNvSpPr>
          <p:nvPr>
            <p:ph type="body" idx="12"/>
          </p:nvPr>
        </p:nvSpPr>
        <p:spPr>
          <a:xfrm>
            <a:off x="2562224" y="835327"/>
            <a:ext cx="8789989" cy="377736"/>
          </a:xfrm>
        </p:spPr>
        <p:txBody>
          <a:bodyPr tIns="0" anchor="t" anchorCtr="0">
            <a:noAutofit/>
          </a:bodyPr>
          <a:lstStyle>
            <a:lvl1pPr marL="0" indent="0" algn="r">
              <a:buNone/>
              <a:defRPr sz="20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14870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3">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223F12B-98BD-4F5D-84BA-D636F5A455DE}"/>
              </a:ext>
            </a:extLst>
          </p:cNvPr>
          <p:cNvGraphicFramePr>
            <a:graphicFrameLocks noChangeAspect="1"/>
          </p:cNvGraphicFramePr>
          <p:nvPr userDrawn="1">
            <p:custDataLst>
              <p:tags r:id="rId2"/>
            </p:custDataLst>
            <p:extLst>
              <p:ext uri="{D42A27DB-BD31-4B8C-83A1-F6EECF244321}">
                <p14:modId xmlns:p14="http://schemas.microsoft.com/office/powerpoint/2010/main" val="8533384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5" name="think-cell Slide" r:id="rId5" imgW="359" imgH="355" progId="TCLayout.ActiveDocument.1">
                  <p:embed/>
                </p:oleObj>
              </mc:Choice>
              <mc:Fallback>
                <p:oleObj name="think-cell Slide" r:id="rId5" imgW="359" imgH="355" progId="TCLayout.ActiveDocument.1">
                  <p:embed/>
                  <p:pic>
                    <p:nvPicPr>
                      <p:cNvPr id="6" name="Object 5" hidden="1">
                        <a:extLst>
                          <a:ext uri="{FF2B5EF4-FFF2-40B4-BE49-F238E27FC236}">
                            <a16:creationId xmlns:a16="http://schemas.microsoft.com/office/drawing/2014/main" id="{B223F12B-98BD-4F5D-84BA-D636F5A455D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479D167-0DC9-4BA6-BD9E-DBE1A3011559}"/>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B7DAAD2F-0D26-44B0-9736-9293992708FE}"/>
              </a:ext>
            </a:extLst>
          </p:cNvPr>
          <p:cNvSpPr>
            <a:spLocks noGrp="1"/>
          </p:cNvSpPr>
          <p:nvPr>
            <p:ph type="title"/>
          </p:nvPr>
        </p:nvSpPr>
        <p:spPr/>
        <p:txBody>
          <a:bodyPr/>
          <a:lstStyle/>
          <a:p>
            <a:r>
              <a:rPr lang="en-US"/>
              <a:t>Click to edit Master title style</a:t>
            </a:r>
            <a:endParaRPr lang="en-GB"/>
          </a:p>
        </p:txBody>
      </p:sp>
      <p:sp>
        <p:nvSpPr>
          <p:cNvPr id="4" name="Picture Placeholder 2">
            <a:extLst>
              <a:ext uri="{FF2B5EF4-FFF2-40B4-BE49-F238E27FC236}">
                <a16:creationId xmlns:a16="http://schemas.microsoft.com/office/drawing/2014/main" id="{A4F2CFE2-4F2E-4D04-A7A6-0EA3938DD048}"/>
              </a:ext>
            </a:extLst>
          </p:cNvPr>
          <p:cNvSpPr>
            <a:spLocks noGrp="1"/>
          </p:cNvSpPr>
          <p:nvPr>
            <p:ph type="pic" idx="10"/>
          </p:nvPr>
        </p:nvSpPr>
        <p:spPr>
          <a:xfrm>
            <a:off x="407988" y="2060574"/>
            <a:ext cx="10947400" cy="4105275"/>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ext Placeholder 4">
            <a:extLst>
              <a:ext uri="{FF2B5EF4-FFF2-40B4-BE49-F238E27FC236}">
                <a16:creationId xmlns:a16="http://schemas.microsoft.com/office/drawing/2014/main" id="{3C4D7CA5-44D3-45F4-99BD-0CE54BACD79A}"/>
              </a:ext>
            </a:extLst>
          </p:cNvPr>
          <p:cNvSpPr>
            <a:spLocks noGrp="1"/>
          </p:cNvSpPr>
          <p:nvPr>
            <p:ph type="body" sz="quarter" idx="14"/>
          </p:nvPr>
        </p:nvSpPr>
        <p:spPr>
          <a:xfrm>
            <a:off x="1779588" y="1376362"/>
            <a:ext cx="2743200" cy="4500563"/>
          </a:xfrm>
          <a:solidFill>
            <a:schemeClr val="tx1"/>
          </a:solidFill>
        </p:spPr>
        <p:txBody>
          <a:bodyPr lIns="180000" tIns="180000" rIns="216000" bIns="180000">
            <a:noAutofit/>
          </a:bodyPr>
          <a:lstStyle>
            <a:lvl1pPr marL="0" indent="0">
              <a:buNone/>
              <a:defRPr sz="2800" b="0">
                <a:solidFill>
                  <a:schemeClr val="bg1"/>
                </a:solidFill>
              </a:defRPr>
            </a:lvl1pPr>
            <a:lvl2pPr marL="266700" indent="-266700">
              <a:buFont typeface="Arial" panose="020B0604020202020204" pitchFamily="34" charset="0"/>
              <a:buChar char="•"/>
              <a:defRPr sz="2400" b="0">
                <a:solidFill>
                  <a:schemeClr val="bg1"/>
                </a:solidFill>
              </a:defRPr>
            </a:lvl2pPr>
            <a:lvl3pPr marL="914400" indent="0">
              <a:buNone/>
              <a:defRPr sz="1400" b="0">
                <a:solidFill>
                  <a:schemeClr val="bg1"/>
                </a:solidFill>
              </a:defRPr>
            </a:lvl3pPr>
            <a:lvl4pPr marL="1371600" indent="0">
              <a:buNone/>
              <a:defRPr sz="1400" b="0">
                <a:solidFill>
                  <a:schemeClr val="bg1"/>
                </a:solidFill>
              </a:defRPr>
            </a:lvl4pPr>
            <a:lvl5pPr marL="1828800" indent="0">
              <a:buNone/>
              <a:defRPr sz="1400" b="0">
                <a:solidFill>
                  <a:schemeClr val="bg1"/>
                </a:solidFill>
              </a:defRPr>
            </a:lvl5pPr>
          </a:lstStyle>
          <a:p>
            <a:pPr lvl="0"/>
            <a:r>
              <a:rPr lang="en-US"/>
              <a:t>Click to edit Master text styles</a:t>
            </a:r>
          </a:p>
          <a:p>
            <a:pPr lvl="1"/>
            <a:r>
              <a:rPr lang="en-US"/>
              <a:t>Second level</a:t>
            </a:r>
          </a:p>
        </p:txBody>
      </p:sp>
      <p:sp>
        <p:nvSpPr>
          <p:cNvPr id="7" name="Text Placeholder 2">
            <a:extLst>
              <a:ext uri="{FF2B5EF4-FFF2-40B4-BE49-F238E27FC236}">
                <a16:creationId xmlns:a16="http://schemas.microsoft.com/office/drawing/2014/main" id="{B62E1CD6-03F1-42C4-A6D2-110E3A20761F}"/>
              </a:ext>
            </a:extLst>
          </p:cNvPr>
          <p:cNvSpPr>
            <a:spLocks noGrp="1"/>
          </p:cNvSpPr>
          <p:nvPr>
            <p:ph type="body" idx="12"/>
          </p:nvPr>
        </p:nvSpPr>
        <p:spPr>
          <a:xfrm>
            <a:off x="2562224" y="835327"/>
            <a:ext cx="8789989" cy="377736"/>
          </a:xfrm>
        </p:spPr>
        <p:txBody>
          <a:bodyPr tIns="0" anchor="t" anchorCtr="0">
            <a:noAutofit/>
          </a:bodyPr>
          <a:lstStyle>
            <a:lvl1pPr marL="0" indent="0" algn="r">
              <a:buNone/>
              <a:defRPr sz="20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61068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 Title slide white">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8EA3032-B2E3-44AC-8FED-E4D8578C4622}"/>
              </a:ext>
            </a:extLst>
          </p:cNvPr>
          <p:cNvGraphicFramePr>
            <a:graphicFrameLocks noChangeAspect="1"/>
          </p:cNvGraphicFramePr>
          <p:nvPr userDrawn="1">
            <p:custDataLst>
              <p:tags r:id="rId2"/>
            </p:custDataLst>
            <p:extLst>
              <p:ext uri="{D42A27DB-BD31-4B8C-83A1-F6EECF244321}">
                <p14:modId xmlns:p14="http://schemas.microsoft.com/office/powerpoint/2010/main" val="2668939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3" name="think-cell Slide" r:id="rId6" imgW="359" imgH="355" progId="TCLayout.ActiveDocument.1">
                  <p:embed/>
                </p:oleObj>
              </mc:Choice>
              <mc:Fallback>
                <p:oleObj name="think-cell Slide" r:id="rId6" imgW="359" imgH="355" progId="TCLayout.ActiveDocument.1">
                  <p:embed/>
                  <p:pic>
                    <p:nvPicPr>
                      <p:cNvPr id="5" name="Object 4" hidden="1">
                        <a:extLst>
                          <a:ext uri="{FF2B5EF4-FFF2-40B4-BE49-F238E27FC236}">
                            <a16:creationId xmlns:a16="http://schemas.microsoft.com/office/drawing/2014/main" id="{A8EA3032-B2E3-44AC-8FED-E4D8578C462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EB88C0C-70ED-4B7C-9906-6A1641342A38}"/>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60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7C0A3187-68B4-DC4E-8270-F8C9982E27D8}"/>
              </a:ext>
            </a:extLst>
          </p:cNvPr>
          <p:cNvSpPr>
            <a:spLocks noGrp="1"/>
          </p:cNvSpPr>
          <p:nvPr>
            <p:ph type="ctrTitle"/>
          </p:nvPr>
        </p:nvSpPr>
        <p:spPr>
          <a:xfrm>
            <a:off x="2640012" y="2060575"/>
            <a:ext cx="8713787" cy="2237291"/>
          </a:xfrm>
          <a:prstGeom prst="rect">
            <a:avLst/>
          </a:prstGeom>
        </p:spPr>
        <p:txBody>
          <a:bodyPr anchor="t" anchorCtr="0">
            <a:noAutofit/>
          </a:bodyPr>
          <a:lstStyle>
            <a:lvl1pPr algn="r">
              <a:defRPr sz="6000" b="1">
                <a:solidFill>
                  <a:schemeClr val="tx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9CD93A6C-FEA1-1244-999B-550BF558497B}"/>
              </a:ext>
            </a:extLst>
          </p:cNvPr>
          <p:cNvSpPr>
            <a:spLocks noGrp="1"/>
          </p:cNvSpPr>
          <p:nvPr>
            <p:ph type="subTitle" idx="1"/>
          </p:nvPr>
        </p:nvSpPr>
        <p:spPr>
          <a:xfrm>
            <a:off x="2640012" y="4450104"/>
            <a:ext cx="8713787" cy="930244"/>
          </a:xfrm>
        </p:spPr>
        <p:txBody>
          <a:bodyPr>
            <a:noAutofit/>
          </a:bodyPr>
          <a:lstStyle>
            <a:lvl1pPr marL="0" indent="0" algn="r">
              <a:buNone/>
              <a:defRPr sz="2800" b="0" i="0">
                <a:ln>
                  <a:noFill/>
                </a:ln>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4">
            <a:extLst>
              <a:ext uri="{FF2B5EF4-FFF2-40B4-BE49-F238E27FC236}">
                <a16:creationId xmlns:a16="http://schemas.microsoft.com/office/drawing/2014/main" id="{AE069CAA-4A85-044C-B26A-0430E8AFFD7F}"/>
              </a:ext>
            </a:extLst>
          </p:cNvPr>
          <p:cNvSpPr txBox="1">
            <a:spLocks/>
          </p:cNvSpPr>
          <p:nvPr userDrawn="1"/>
        </p:nvSpPr>
        <p:spPr>
          <a:xfrm>
            <a:off x="435420" y="6165850"/>
            <a:ext cx="2232025" cy="421530"/>
          </a:xfrm>
          <a:prstGeom prst="rect">
            <a:avLst/>
          </a:prstGeom>
        </p:spPr>
        <p:txBody>
          <a:bodyPr lIns="0" anchor="b" anchorCtr="0">
            <a:normAutofit/>
          </a:bodyPr>
          <a:lstStyle>
            <a:lvl1pPr marL="0" indent="0" algn="l" defTabSz="914400" rtl="0" eaLnBrk="1" latinLnBrk="0" hangingPunct="1">
              <a:lnSpc>
                <a:spcPct val="90000"/>
              </a:lnSpc>
              <a:spcBef>
                <a:spcPts val="1000"/>
              </a:spcBef>
              <a:buFontTx/>
              <a:buNone/>
              <a:defRPr sz="1400" b="0" i="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Font typeface="Courier New" panose="02070309020205020404" pitchFamily="49" charset="0"/>
              <a:buChar char="o"/>
              <a:defRPr sz="2400" b="0" i="0" kern="1200">
                <a:solidFill>
                  <a:schemeClr val="tx1"/>
                </a:solidFill>
                <a:latin typeface="Montserrat" pitchFamily="2" charset="77"/>
                <a:ea typeface="+mn-ea"/>
                <a:cs typeface="+mn-cs"/>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b="0" i="0" kern="1200">
                <a:solidFill>
                  <a:schemeClr val="tx1"/>
                </a:solidFill>
                <a:latin typeface="Montserrat" pitchFamily="2" charset="77"/>
                <a:ea typeface="+mn-ea"/>
                <a:cs typeface="+mn-cs"/>
              </a:defRPr>
            </a:lvl3pPr>
            <a:lvl4pPr marL="1657350" indent="-285750" algn="l" defTabSz="914400" rtl="0" eaLnBrk="1" latinLnBrk="0" hangingPunct="1">
              <a:lnSpc>
                <a:spcPct val="90000"/>
              </a:lnSpc>
              <a:spcBef>
                <a:spcPts val="500"/>
              </a:spcBef>
              <a:buFont typeface="Courier New" panose="02070309020205020404" pitchFamily="49" charset="0"/>
              <a:buChar char="o"/>
              <a:defRPr sz="1800" b="0" i="0" kern="1200">
                <a:solidFill>
                  <a:schemeClr val="tx1"/>
                </a:solidFill>
                <a:latin typeface="Montserrat" pitchFamily="2" charset="77"/>
                <a:ea typeface="+mn-ea"/>
                <a:cs typeface="+mn-cs"/>
              </a:defRPr>
            </a:lvl4pPr>
            <a:lvl5pPr marL="2114550" indent="-285750" algn="l" defTabSz="914400" rtl="0" eaLnBrk="1" latinLnBrk="0" hangingPunct="1">
              <a:lnSpc>
                <a:spcPct val="90000"/>
              </a:lnSpc>
              <a:spcBef>
                <a:spcPts val="500"/>
              </a:spcBef>
              <a:buFont typeface="Courier New" panose="02070309020205020404" pitchFamily="49" charset="0"/>
              <a:buChar char="o"/>
              <a:defRPr sz="1600" b="0" i="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Courier New" panose="02070309020205020404" pitchFamily="49" charset="0"/>
              <a:buChar char="o"/>
              <a:defRPr sz="12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a:solidFill>
                  <a:schemeClr val="tx1"/>
                </a:solidFill>
              </a:rPr>
              <a:t>london.edu</a:t>
            </a:r>
          </a:p>
        </p:txBody>
      </p:sp>
    </p:spTree>
    <p:extLst>
      <p:ext uri="{BB962C8B-B14F-4D97-AF65-F5344CB8AC3E}">
        <p14:creationId xmlns:p14="http://schemas.microsoft.com/office/powerpoint/2010/main" val="416835541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 Section divider sma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239EBF3-A304-F04E-8342-F357FC8743A4}"/>
              </a:ext>
            </a:extLst>
          </p:cNvPr>
          <p:cNvSpPr>
            <a:spLocks noGrp="1"/>
          </p:cNvSpPr>
          <p:nvPr>
            <p:ph type="body" sz="quarter" idx="11" hasCustomPrompt="1"/>
          </p:nvPr>
        </p:nvSpPr>
        <p:spPr>
          <a:xfrm>
            <a:off x="3971924" y="2060575"/>
            <a:ext cx="7380287" cy="1992951"/>
          </a:xfrm>
        </p:spPr>
        <p:txBody>
          <a:bodyPr>
            <a:noAutofit/>
          </a:bodyPr>
          <a:lstStyle>
            <a:lvl1pPr marL="0" indent="0" algn="r">
              <a:buNone/>
              <a:defRPr sz="4800" b="1">
                <a:latin typeface="+mj-lt"/>
              </a:defRPr>
            </a:lvl1pPr>
          </a:lstStyle>
          <a:p>
            <a:pPr lvl="0"/>
            <a:r>
              <a:rPr lang="en-US"/>
              <a:t>Section divider</a:t>
            </a:r>
          </a:p>
        </p:txBody>
      </p:sp>
      <p:sp>
        <p:nvSpPr>
          <p:cNvPr id="11" name="Text Placeholder 10">
            <a:extLst>
              <a:ext uri="{FF2B5EF4-FFF2-40B4-BE49-F238E27FC236}">
                <a16:creationId xmlns:a16="http://schemas.microsoft.com/office/drawing/2014/main" id="{1DF027CF-36A4-7546-9746-B0EB00F2F8E8}"/>
              </a:ext>
            </a:extLst>
          </p:cNvPr>
          <p:cNvSpPr>
            <a:spLocks noGrp="1"/>
          </p:cNvSpPr>
          <p:nvPr>
            <p:ph type="body" sz="quarter" idx="12" hasCustomPrompt="1"/>
          </p:nvPr>
        </p:nvSpPr>
        <p:spPr>
          <a:xfrm>
            <a:off x="3971924" y="4437063"/>
            <a:ext cx="7380288" cy="738187"/>
          </a:xfrm>
        </p:spPr>
        <p:txBody>
          <a:bodyPr>
            <a:noAutofit/>
          </a:bodyPr>
          <a:lstStyle>
            <a:lvl1pPr marL="0" indent="0" algn="r">
              <a:buNone/>
              <a:defRPr sz="2800">
                <a:latin typeface="+mj-lt"/>
              </a:defRPr>
            </a:lvl1pPr>
            <a:lvl2pPr algn="r">
              <a:defRPr/>
            </a:lvl2pPr>
            <a:lvl3pPr algn="r">
              <a:defRPr/>
            </a:lvl3pPr>
            <a:lvl4pPr algn="r">
              <a:defRPr/>
            </a:lvl4pPr>
            <a:lvl5pPr algn="r">
              <a:defRPr/>
            </a:lvl5pPr>
          </a:lstStyle>
          <a:p>
            <a:pPr lvl="0"/>
            <a:r>
              <a:rPr lang="en-US"/>
              <a:t>Subtitle</a:t>
            </a:r>
          </a:p>
        </p:txBody>
      </p:sp>
      <p:sp>
        <p:nvSpPr>
          <p:cNvPr id="5" name="Text Placeholder 4">
            <a:extLst>
              <a:ext uri="{FF2B5EF4-FFF2-40B4-BE49-F238E27FC236}">
                <a16:creationId xmlns:a16="http://schemas.microsoft.com/office/drawing/2014/main" id="{97D81CB1-5799-2145-831E-14862F87939D}"/>
              </a:ext>
            </a:extLst>
          </p:cNvPr>
          <p:cNvSpPr txBox="1">
            <a:spLocks/>
          </p:cNvSpPr>
          <p:nvPr userDrawn="1"/>
        </p:nvSpPr>
        <p:spPr>
          <a:xfrm>
            <a:off x="435420" y="6165850"/>
            <a:ext cx="2232025" cy="421530"/>
          </a:xfrm>
          <a:prstGeom prst="rect">
            <a:avLst/>
          </a:prstGeom>
        </p:spPr>
        <p:txBody>
          <a:bodyPr lIns="0" anchor="b" anchorCtr="0">
            <a:normAutofit/>
          </a:bodyPr>
          <a:lstStyle>
            <a:lvl1pPr marL="0" indent="0" algn="l" defTabSz="914400" rtl="0" eaLnBrk="1" latinLnBrk="0" hangingPunct="1">
              <a:lnSpc>
                <a:spcPct val="90000"/>
              </a:lnSpc>
              <a:spcBef>
                <a:spcPts val="1000"/>
              </a:spcBef>
              <a:buFontTx/>
              <a:buNone/>
              <a:defRPr sz="1400" b="0" i="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Font typeface="Courier New" panose="02070309020205020404" pitchFamily="49" charset="0"/>
              <a:buChar char="o"/>
              <a:defRPr sz="2400" b="0" i="0" kern="1200">
                <a:solidFill>
                  <a:schemeClr val="tx1"/>
                </a:solidFill>
                <a:latin typeface="Montserrat" pitchFamily="2" charset="77"/>
                <a:ea typeface="+mn-ea"/>
                <a:cs typeface="+mn-cs"/>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b="0" i="0" kern="1200">
                <a:solidFill>
                  <a:schemeClr val="tx1"/>
                </a:solidFill>
                <a:latin typeface="Montserrat" pitchFamily="2" charset="77"/>
                <a:ea typeface="+mn-ea"/>
                <a:cs typeface="+mn-cs"/>
              </a:defRPr>
            </a:lvl3pPr>
            <a:lvl4pPr marL="1657350" indent="-285750" algn="l" defTabSz="914400" rtl="0" eaLnBrk="1" latinLnBrk="0" hangingPunct="1">
              <a:lnSpc>
                <a:spcPct val="90000"/>
              </a:lnSpc>
              <a:spcBef>
                <a:spcPts val="500"/>
              </a:spcBef>
              <a:buFont typeface="Courier New" panose="02070309020205020404" pitchFamily="49" charset="0"/>
              <a:buChar char="o"/>
              <a:defRPr sz="1800" b="0" i="0" kern="1200">
                <a:solidFill>
                  <a:schemeClr val="tx1"/>
                </a:solidFill>
                <a:latin typeface="Montserrat" pitchFamily="2" charset="77"/>
                <a:ea typeface="+mn-ea"/>
                <a:cs typeface="+mn-cs"/>
              </a:defRPr>
            </a:lvl4pPr>
            <a:lvl5pPr marL="2114550" indent="-285750" algn="l" defTabSz="914400" rtl="0" eaLnBrk="1" latinLnBrk="0" hangingPunct="1">
              <a:lnSpc>
                <a:spcPct val="90000"/>
              </a:lnSpc>
              <a:spcBef>
                <a:spcPts val="500"/>
              </a:spcBef>
              <a:buFont typeface="Courier New" panose="02070309020205020404" pitchFamily="49" charset="0"/>
              <a:buChar char="o"/>
              <a:defRPr sz="1600" b="0" i="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Courier New" panose="02070309020205020404" pitchFamily="49" charset="0"/>
              <a:buChar char="o"/>
              <a:defRPr sz="12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a:solidFill>
                  <a:schemeClr val="bg1"/>
                </a:solidFill>
              </a:rPr>
              <a:t>london.edu</a:t>
            </a:r>
          </a:p>
        </p:txBody>
      </p:sp>
      <p:sp>
        <p:nvSpPr>
          <p:cNvPr id="10" name="TextBox 9">
            <a:extLst>
              <a:ext uri="{FF2B5EF4-FFF2-40B4-BE49-F238E27FC236}">
                <a16:creationId xmlns:a16="http://schemas.microsoft.com/office/drawing/2014/main" id="{051A55CE-DFD3-45E3-B32B-77B207BE2E3F}"/>
              </a:ext>
            </a:extLst>
          </p:cNvPr>
          <p:cNvSpPr txBox="1"/>
          <p:nvPr userDrawn="1"/>
        </p:nvSpPr>
        <p:spPr>
          <a:xfrm>
            <a:off x="10884213" y="6357670"/>
            <a:ext cx="468000" cy="235818"/>
          </a:xfrm>
          <a:prstGeom prst="rect">
            <a:avLst/>
          </a:prstGeom>
          <a:solidFill>
            <a:schemeClr val="accent3"/>
          </a:solidFill>
        </p:spPr>
        <p:txBody>
          <a:bodyPr vert="horz" lIns="91440" tIns="45720" rIns="91440" bIns="45720" rtlCol="0" anchor="ctr"/>
          <a:lstStyle>
            <a:defPPr>
              <a:defRPr lang="en-US"/>
            </a:defPPr>
            <a:lvl1pPr algn="r">
              <a:defRPr sz="1200" b="1">
                <a:solidFill>
                  <a:schemeClr val="accent2">
                    <a:lumMod val="20000"/>
                    <a:lumOff val="80000"/>
                  </a:schemeClr>
                </a:solidFill>
              </a:defRPr>
            </a:lvl1pPr>
          </a:lstStyle>
          <a:p>
            <a:pPr lvl="0"/>
            <a:fld id="{7E972FC3-BBA0-45DD-BA6A-CA75EEE08A55}" type="slidenum">
              <a:rPr lang="en-GB" sz="1100" noProof="0" smtClean="0"/>
              <a:pPr lvl="0"/>
              <a:t>‹#›</a:t>
            </a:fld>
            <a:endParaRPr lang="en-GB" sz="1100"/>
          </a:p>
        </p:txBody>
      </p:sp>
    </p:spTree>
    <p:extLst>
      <p:ext uri="{BB962C8B-B14F-4D97-AF65-F5344CB8AC3E}">
        <p14:creationId xmlns:p14="http://schemas.microsoft.com/office/powerpoint/2010/main" val="29761266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ection Divider">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8EA3032-B2E3-44AC-8FED-E4D8578C4622}"/>
              </a:ext>
            </a:extLst>
          </p:cNvPr>
          <p:cNvGraphicFramePr>
            <a:graphicFrameLocks noChangeAspect="1"/>
          </p:cNvGraphicFramePr>
          <p:nvPr userDrawn="1">
            <p:custDataLst>
              <p:tags r:id="rId2"/>
            </p:custDataLst>
            <p:extLst>
              <p:ext uri="{D42A27DB-BD31-4B8C-83A1-F6EECF244321}">
                <p14:modId xmlns:p14="http://schemas.microsoft.com/office/powerpoint/2010/main" val="7518647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7" name="think-cell Slide" r:id="rId5" imgW="359" imgH="355" progId="TCLayout.ActiveDocument.1">
                  <p:embed/>
                </p:oleObj>
              </mc:Choice>
              <mc:Fallback>
                <p:oleObj name="think-cell Slide" r:id="rId5" imgW="359" imgH="355" progId="TCLayout.ActiveDocument.1">
                  <p:embed/>
                  <p:pic>
                    <p:nvPicPr>
                      <p:cNvPr id="5" name="Object 4" hidden="1">
                        <a:extLst>
                          <a:ext uri="{FF2B5EF4-FFF2-40B4-BE49-F238E27FC236}">
                            <a16:creationId xmlns:a16="http://schemas.microsoft.com/office/drawing/2014/main" id="{A8EA3032-B2E3-44AC-8FED-E4D8578C462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EB88C0C-70ED-4B7C-9906-6A1641342A38}"/>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60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8" name="Text Placeholder 8">
            <a:extLst>
              <a:ext uri="{FF2B5EF4-FFF2-40B4-BE49-F238E27FC236}">
                <a16:creationId xmlns:a16="http://schemas.microsoft.com/office/drawing/2014/main" id="{C3830340-4686-476E-9239-FF1C38993860}"/>
              </a:ext>
            </a:extLst>
          </p:cNvPr>
          <p:cNvSpPr>
            <a:spLocks noGrp="1"/>
          </p:cNvSpPr>
          <p:nvPr>
            <p:ph type="body" sz="quarter" idx="11" hasCustomPrompt="1"/>
          </p:nvPr>
        </p:nvSpPr>
        <p:spPr>
          <a:xfrm>
            <a:off x="3971924" y="2060575"/>
            <a:ext cx="7380287" cy="1992951"/>
          </a:xfrm>
        </p:spPr>
        <p:txBody>
          <a:bodyPr>
            <a:noAutofit/>
          </a:bodyPr>
          <a:lstStyle>
            <a:lvl1pPr marL="0" indent="0" algn="r">
              <a:buNone/>
              <a:defRPr sz="4800" b="1">
                <a:latin typeface="+mj-lt"/>
              </a:defRPr>
            </a:lvl1pPr>
          </a:lstStyle>
          <a:p>
            <a:pPr lvl="0"/>
            <a:r>
              <a:rPr lang="en-US"/>
              <a:t>Section divider</a:t>
            </a:r>
          </a:p>
        </p:txBody>
      </p:sp>
      <p:sp>
        <p:nvSpPr>
          <p:cNvPr id="9" name="Text Placeholder 10">
            <a:extLst>
              <a:ext uri="{FF2B5EF4-FFF2-40B4-BE49-F238E27FC236}">
                <a16:creationId xmlns:a16="http://schemas.microsoft.com/office/drawing/2014/main" id="{FA15796C-8074-4196-A568-94DD107AF1E9}"/>
              </a:ext>
            </a:extLst>
          </p:cNvPr>
          <p:cNvSpPr>
            <a:spLocks noGrp="1"/>
          </p:cNvSpPr>
          <p:nvPr>
            <p:ph type="body" sz="quarter" idx="12" hasCustomPrompt="1"/>
          </p:nvPr>
        </p:nvSpPr>
        <p:spPr>
          <a:xfrm>
            <a:off x="3971924" y="4437063"/>
            <a:ext cx="7380288" cy="738187"/>
          </a:xfrm>
        </p:spPr>
        <p:txBody>
          <a:bodyPr>
            <a:noAutofit/>
          </a:bodyPr>
          <a:lstStyle>
            <a:lvl1pPr marL="0" indent="0" algn="r">
              <a:buNone/>
              <a:defRPr sz="2800">
                <a:latin typeface="+mj-lt"/>
              </a:defRPr>
            </a:lvl1pPr>
            <a:lvl2pPr algn="r">
              <a:defRPr/>
            </a:lvl2pPr>
            <a:lvl3pPr algn="r">
              <a:defRPr/>
            </a:lvl3pPr>
            <a:lvl4pPr algn="r">
              <a:defRPr/>
            </a:lvl4pPr>
            <a:lvl5pPr algn="r">
              <a:defRPr/>
            </a:lvl5pPr>
          </a:lstStyle>
          <a:p>
            <a:pPr lvl="0"/>
            <a:r>
              <a:rPr lang="en-US"/>
              <a:t>Subtitle</a:t>
            </a:r>
          </a:p>
        </p:txBody>
      </p:sp>
      <p:pic>
        <p:nvPicPr>
          <p:cNvPr id="10" name="Picture 9">
            <a:extLst>
              <a:ext uri="{FF2B5EF4-FFF2-40B4-BE49-F238E27FC236}">
                <a16:creationId xmlns:a16="http://schemas.microsoft.com/office/drawing/2014/main" id="{168F664B-D04E-4D72-B5B1-C0F595DE98D3}"/>
              </a:ext>
            </a:extLst>
          </p:cNvPr>
          <p:cNvPicPr>
            <a:picLocks noChangeAspect="1"/>
          </p:cNvPicPr>
          <p:nvPr userDrawn="1"/>
        </p:nvPicPr>
        <p:blipFill>
          <a:blip r:embed="rId7"/>
          <a:stretch>
            <a:fillRect/>
          </a:stretch>
        </p:blipFill>
        <p:spPr>
          <a:xfrm>
            <a:off x="291148" y="283687"/>
            <a:ext cx="1364138" cy="1364138"/>
          </a:xfrm>
          <a:prstGeom prst="rect">
            <a:avLst/>
          </a:prstGeom>
        </p:spPr>
      </p:pic>
    </p:spTree>
    <p:extLst>
      <p:ext uri="{BB962C8B-B14F-4D97-AF65-F5344CB8AC3E}">
        <p14:creationId xmlns:p14="http://schemas.microsoft.com/office/powerpoint/2010/main" val="163250737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52939BA-0151-438C-B2E7-1D87B127AA18}"/>
              </a:ext>
            </a:extLst>
          </p:cNvPr>
          <p:cNvGraphicFramePr>
            <a:graphicFrameLocks noChangeAspect="1"/>
          </p:cNvGraphicFramePr>
          <p:nvPr userDrawn="1">
            <p:custDataLst>
              <p:tags r:id="rId2"/>
            </p:custDataLst>
            <p:extLst>
              <p:ext uri="{D42A27DB-BD31-4B8C-83A1-F6EECF244321}">
                <p14:modId xmlns:p14="http://schemas.microsoft.com/office/powerpoint/2010/main" val="10829616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1" name="think-cell Slide" r:id="rId5" imgW="359" imgH="355" progId="TCLayout.ActiveDocument.1">
                  <p:embed/>
                </p:oleObj>
              </mc:Choice>
              <mc:Fallback>
                <p:oleObj name="think-cell Slide" r:id="rId5" imgW="359" imgH="355" progId="TCLayout.ActiveDocument.1">
                  <p:embed/>
                  <p:pic>
                    <p:nvPicPr>
                      <p:cNvPr id="6" name="Object 5" hidden="1">
                        <a:extLst>
                          <a:ext uri="{FF2B5EF4-FFF2-40B4-BE49-F238E27FC236}">
                            <a16:creationId xmlns:a16="http://schemas.microsoft.com/office/drawing/2014/main" id="{D52939BA-0151-438C-B2E7-1D87B127AA1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8E79EA5-A9AA-495B-A959-C19B9225E1C4}"/>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BF0FCB8B-F596-4765-A09C-471EAF3A53ED}"/>
              </a:ext>
            </a:extLst>
          </p:cNvPr>
          <p:cNvSpPr>
            <a:spLocks noGrp="1"/>
          </p:cNvSpPr>
          <p:nvPr>
            <p:ph type="title"/>
          </p:nvPr>
        </p:nvSpPr>
        <p:spPr>
          <a:xfrm>
            <a:off x="2560638" y="365126"/>
            <a:ext cx="8791575" cy="471488"/>
          </a:xfrm>
        </p:spPr>
        <p:txBody>
          <a:bodyPr/>
          <a:lstStyle/>
          <a:p>
            <a:r>
              <a:rPr lang="en-US"/>
              <a:t>Click to edit Master title style</a:t>
            </a:r>
            <a:endParaRPr lang="en-GB"/>
          </a:p>
        </p:txBody>
      </p:sp>
      <p:sp>
        <p:nvSpPr>
          <p:cNvPr id="4" name="Text Placeholder 2">
            <a:extLst>
              <a:ext uri="{FF2B5EF4-FFF2-40B4-BE49-F238E27FC236}">
                <a16:creationId xmlns:a16="http://schemas.microsoft.com/office/drawing/2014/main" id="{5AAB7E3E-E213-48CB-94F4-6C60A23E0C3E}"/>
              </a:ext>
            </a:extLst>
          </p:cNvPr>
          <p:cNvSpPr>
            <a:spLocks noGrp="1"/>
          </p:cNvSpPr>
          <p:nvPr>
            <p:ph type="body" idx="12"/>
          </p:nvPr>
        </p:nvSpPr>
        <p:spPr>
          <a:xfrm>
            <a:off x="2562224" y="835327"/>
            <a:ext cx="8789989" cy="377736"/>
          </a:xfrm>
        </p:spPr>
        <p:txBody>
          <a:bodyPr tIns="0" anchor="t" anchorCtr="0">
            <a:noAutofit/>
          </a:bodyPr>
          <a:lstStyle>
            <a:lvl1pPr marL="0" indent="0" algn="r">
              <a:buNone/>
              <a:defRPr sz="20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029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no subtitl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52939BA-0151-438C-B2E7-1D87B127AA1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5" name="think-cell Slide" r:id="rId5" imgW="359" imgH="355" progId="TCLayout.ActiveDocument.1">
                  <p:embed/>
                </p:oleObj>
              </mc:Choice>
              <mc:Fallback>
                <p:oleObj name="think-cell Slide" r:id="rId5" imgW="359" imgH="355" progId="TCLayout.ActiveDocument.1">
                  <p:embed/>
                  <p:pic>
                    <p:nvPicPr>
                      <p:cNvPr id="6" name="Object 5" hidden="1">
                        <a:extLst>
                          <a:ext uri="{FF2B5EF4-FFF2-40B4-BE49-F238E27FC236}">
                            <a16:creationId xmlns:a16="http://schemas.microsoft.com/office/drawing/2014/main" id="{D52939BA-0151-438C-B2E7-1D87B127AA1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8E79EA5-A9AA-495B-A959-C19B9225E1C4}"/>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BF0FCB8B-F596-4765-A09C-471EAF3A53ED}"/>
              </a:ext>
            </a:extLst>
          </p:cNvPr>
          <p:cNvSpPr>
            <a:spLocks noGrp="1"/>
          </p:cNvSpPr>
          <p:nvPr>
            <p:ph type="title"/>
          </p:nvPr>
        </p:nvSpPr>
        <p:spPr>
          <a:xfrm>
            <a:off x="2560638" y="365126"/>
            <a:ext cx="8791575" cy="471488"/>
          </a:xfrm>
        </p:spPr>
        <p:txBody>
          <a:bodyPr/>
          <a:lstStyle/>
          <a:p>
            <a:r>
              <a:rPr lang="en-US"/>
              <a:t>Click to edit Master title style</a:t>
            </a:r>
            <a:endParaRPr lang="en-GB"/>
          </a:p>
        </p:txBody>
      </p:sp>
    </p:spTree>
    <p:extLst>
      <p:ext uri="{BB962C8B-B14F-4D97-AF65-F5344CB8AC3E}">
        <p14:creationId xmlns:p14="http://schemas.microsoft.com/office/powerpoint/2010/main" val="349598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52939BA-0151-438C-B2E7-1D87B127AA18}"/>
              </a:ext>
            </a:extLst>
          </p:cNvPr>
          <p:cNvGraphicFramePr>
            <a:graphicFrameLocks noChangeAspect="1"/>
          </p:cNvGraphicFramePr>
          <p:nvPr userDrawn="1">
            <p:custDataLst>
              <p:tags r:id="rId2"/>
            </p:custDataLst>
            <p:extLst>
              <p:ext uri="{D42A27DB-BD31-4B8C-83A1-F6EECF244321}">
                <p14:modId xmlns:p14="http://schemas.microsoft.com/office/powerpoint/2010/main" val="38806854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69" name="think-cell Slide" r:id="rId5" imgW="359" imgH="355" progId="TCLayout.ActiveDocument.1">
                  <p:embed/>
                </p:oleObj>
              </mc:Choice>
              <mc:Fallback>
                <p:oleObj name="think-cell Slide" r:id="rId5" imgW="359" imgH="355" progId="TCLayout.ActiveDocument.1">
                  <p:embed/>
                  <p:pic>
                    <p:nvPicPr>
                      <p:cNvPr id="6" name="Object 5" hidden="1">
                        <a:extLst>
                          <a:ext uri="{FF2B5EF4-FFF2-40B4-BE49-F238E27FC236}">
                            <a16:creationId xmlns:a16="http://schemas.microsoft.com/office/drawing/2014/main" id="{D52939BA-0151-438C-B2E7-1D87B127AA1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8E79EA5-A9AA-495B-A959-C19B9225E1C4}"/>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Tree>
    <p:extLst>
      <p:ext uri="{BB962C8B-B14F-4D97-AF65-F5344CB8AC3E}">
        <p14:creationId xmlns:p14="http://schemas.microsoft.com/office/powerpoint/2010/main" val="170838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ulle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954CA60-4B9B-4455-BE07-FA29D123331C}"/>
              </a:ext>
            </a:extLst>
          </p:cNvPr>
          <p:cNvGraphicFramePr>
            <a:graphicFrameLocks noChangeAspect="1"/>
          </p:cNvGraphicFramePr>
          <p:nvPr userDrawn="1">
            <p:custDataLst>
              <p:tags r:id="rId2"/>
            </p:custDataLst>
            <p:extLst>
              <p:ext uri="{D42A27DB-BD31-4B8C-83A1-F6EECF244321}">
                <p14:modId xmlns:p14="http://schemas.microsoft.com/office/powerpoint/2010/main" val="2585166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3" name="think-cell Slide" r:id="rId5" imgW="359" imgH="355" progId="TCLayout.ActiveDocument.1">
                  <p:embed/>
                </p:oleObj>
              </mc:Choice>
              <mc:Fallback>
                <p:oleObj name="think-cell Slide" r:id="rId5" imgW="359" imgH="355" progId="TCLayout.ActiveDocument.1">
                  <p:embed/>
                  <p:pic>
                    <p:nvPicPr>
                      <p:cNvPr id="4" name="Object 3" hidden="1">
                        <a:extLst>
                          <a:ext uri="{FF2B5EF4-FFF2-40B4-BE49-F238E27FC236}">
                            <a16:creationId xmlns:a16="http://schemas.microsoft.com/office/drawing/2014/main" id="{3954CA60-4B9B-4455-BE07-FA29D12333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792350E6-4203-41A1-AFDA-00A28C2C0807}"/>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19685294-ADB8-4D93-BE0B-E025C359B0C3}"/>
              </a:ext>
            </a:extLst>
          </p:cNvPr>
          <p:cNvSpPr>
            <a:spLocks noGrp="1"/>
          </p:cNvSpPr>
          <p:nvPr>
            <p:ph type="title"/>
          </p:nvPr>
        </p:nvSpPr>
        <p:spPr>
          <a:xfrm>
            <a:off x="2562224" y="365126"/>
            <a:ext cx="8791575" cy="470202"/>
          </a:xfrm>
        </p:spPr>
        <p:txBody>
          <a:bodyPr/>
          <a:lstStyle/>
          <a:p>
            <a:r>
              <a:rPr lang="en-US"/>
              <a:t>Click to edit Master title style</a:t>
            </a:r>
            <a:endParaRPr lang="en-GB"/>
          </a:p>
        </p:txBody>
      </p:sp>
      <p:sp>
        <p:nvSpPr>
          <p:cNvPr id="7" name="Text Placeholder 6">
            <a:extLst>
              <a:ext uri="{FF2B5EF4-FFF2-40B4-BE49-F238E27FC236}">
                <a16:creationId xmlns:a16="http://schemas.microsoft.com/office/drawing/2014/main" id="{E165F7CB-3EC2-4633-9A7F-1E690CAA1D28}"/>
              </a:ext>
            </a:extLst>
          </p:cNvPr>
          <p:cNvSpPr>
            <a:spLocks noGrp="1"/>
          </p:cNvSpPr>
          <p:nvPr>
            <p:ph type="body" sz="quarter" idx="10"/>
          </p:nvPr>
        </p:nvSpPr>
        <p:spPr>
          <a:xfrm>
            <a:off x="407988" y="1376363"/>
            <a:ext cx="10944225" cy="4500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2">
            <a:extLst>
              <a:ext uri="{FF2B5EF4-FFF2-40B4-BE49-F238E27FC236}">
                <a16:creationId xmlns:a16="http://schemas.microsoft.com/office/drawing/2014/main" id="{0296B07F-DAA8-4D29-8544-03DFBEFCB48B}"/>
              </a:ext>
            </a:extLst>
          </p:cNvPr>
          <p:cNvSpPr>
            <a:spLocks noGrp="1"/>
          </p:cNvSpPr>
          <p:nvPr>
            <p:ph type="body" idx="12"/>
          </p:nvPr>
        </p:nvSpPr>
        <p:spPr>
          <a:xfrm>
            <a:off x="2562224" y="835327"/>
            <a:ext cx="8789989" cy="377736"/>
          </a:xfrm>
        </p:spPr>
        <p:txBody>
          <a:bodyPr tIns="0" anchor="t" anchorCtr="0">
            <a:noAutofit/>
          </a:bodyPr>
          <a:lstStyle>
            <a:lvl1pPr marL="0" indent="0" algn="r">
              <a:buNone/>
              <a:defRPr sz="20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2865705"/>
      </p:ext>
    </p:extLst>
  </p:cSld>
  <p:clrMapOvr>
    <a:masterClrMapping/>
  </p:clrMapOvr>
  <p:extLst>
    <p:ext uri="{DCECCB84-F9BA-43D5-87BE-67443E8EF086}">
      <p15:sldGuideLst xmlns:p15="http://schemas.microsoft.com/office/powerpoint/2012/main">
        <p15:guide id="1" orient="horz" pos="52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5 word Text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954CA60-4B9B-4455-BE07-FA29D123331C}"/>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 name="think-cell Slide" r:id="rId5" imgW="359" imgH="355" progId="TCLayout.ActiveDocument.1">
                  <p:embed/>
                </p:oleObj>
              </mc:Choice>
              <mc:Fallback>
                <p:oleObj name="think-cell Slide" r:id="rId5" imgW="359" imgH="355" progId="TCLayout.ActiveDocument.1">
                  <p:embed/>
                  <p:pic>
                    <p:nvPicPr>
                      <p:cNvPr id="4" name="Object 3" hidden="1">
                        <a:extLst>
                          <a:ext uri="{FF2B5EF4-FFF2-40B4-BE49-F238E27FC236}">
                            <a16:creationId xmlns:a16="http://schemas.microsoft.com/office/drawing/2014/main" id="{3954CA60-4B9B-4455-BE07-FA29D12333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792350E6-4203-41A1-AFDA-00A28C2C0807}"/>
              </a:ext>
            </a:extLst>
          </p:cNvPr>
          <p:cNvSpPr/>
          <p:nvPr userDrawn="1">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19685294-ADB8-4D93-BE0B-E025C359B0C3}"/>
              </a:ext>
            </a:extLst>
          </p:cNvPr>
          <p:cNvSpPr>
            <a:spLocks noGrp="1"/>
          </p:cNvSpPr>
          <p:nvPr>
            <p:ph type="title"/>
          </p:nvPr>
        </p:nvSpPr>
        <p:spPr>
          <a:xfrm>
            <a:off x="2562224" y="365126"/>
            <a:ext cx="8791575" cy="470202"/>
          </a:xfrm>
        </p:spPr>
        <p:txBody>
          <a:bodyPr/>
          <a:lstStyle/>
          <a:p>
            <a:r>
              <a:rPr lang="en-US"/>
              <a:t>Click to edit Master title style</a:t>
            </a:r>
            <a:endParaRPr lang="en-GB"/>
          </a:p>
        </p:txBody>
      </p:sp>
      <p:sp>
        <p:nvSpPr>
          <p:cNvPr id="7" name="Text Placeholder 6">
            <a:extLst>
              <a:ext uri="{FF2B5EF4-FFF2-40B4-BE49-F238E27FC236}">
                <a16:creationId xmlns:a16="http://schemas.microsoft.com/office/drawing/2014/main" id="{E165F7CB-3EC2-4633-9A7F-1E690CAA1D28}"/>
              </a:ext>
            </a:extLst>
          </p:cNvPr>
          <p:cNvSpPr>
            <a:spLocks noGrp="1"/>
          </p:cNvSpPr>
          <p:nvPr>
            <p:ph type="body" sz="quarter" idx="10"/>
          </p:nvPr>
        </p:nvSpPr>
        <p:spPr>
          <a:xfrm>
            <a:off x="407988" y="1376363"/>
            <a:ext cx="10944225" cy="4500562"/>
          </a:xfrm>
        </p:spPr>
        <p:txBody>
          <a:bodyPr anchor="ctr" anchorCtr="0"/>
          <a:lstStyle>
            <a:lvl1pPr marL="0" indent="0" algn="ctr">
              <a:buNone/>
              <a:defRPr sz="4000"/>
            </a:lvl1pPr>
            <a:lvl2pPr marL="361950" indent="0">
              <a:buNone/>
              <a:defRPr/>
            </a:lvl2pPr>
            <a:lvl3pPr marL="715963" indent="0">
              <a:buNone/>
              <a:defRPr/>
            </a:lvl3pPr>
            <a:lvl4pPr marL="1077912" indent="0">
              <a:buNone/>
              <a:defRPr/>
            </a:lvl4pPr>
            <a:lvl5pPr marL="1431925" indent="0">
              <a:buNone/>
              <a:defRPr/>
            </a:lvl5pPr>
          </a:lstStyle>
          <a:p>
            <a:pPr lvl="0"/>
            <a:r>
              <a:rPr lang="en-US"/>
              <a:t>Click to edit Master text styles</a:t>
            </a:r>
            <a:endParaRPr lang="en-GB"/>
          </a:p>
        </p:txBody>
      </p:sp>
      <p:sp>
        <p:nvSpPr>
          <p:cNvPr id="5" name="Text Placeholder 2">
            <a:extLst>
              <a:ext uri="{FF2B5EF4-FFF2-40B4-BE49-F238E27FC236}">
                <a16:creationId xmlns:a16="http://schemas.microsoft.com/office/drawing/2014/main" id="{0296B07F-DAA8-4D29-8544-03DFBEFCB48B}"/>
              </a:ext>
            </a:extLst>
          </p:cNvPr>
          <p:cNvSpPr>
            <a:spLocks noGrp="1"/>
          </p:cNvSpPr>
          <p:nvPr>
            <p:ph type="body" idx="12"/>
          </p:nvPr>
        </p:nvSpPr>
        <p:spPr>
          <a:xfrm>
            <a:off x="2562224" y="835327"/>
            <a:ext cx="8789989" cy="377736"/>
          </a:xfrm>
        </p:spPr>
        <p:txBody>
          <a:bodyPr tIns="0" anchor="t" anchorCtr="0">
            <a:noAutofit/>
          </a:bodyPr>
          <a:lstStyle>
            <a:lvl1pPr marL="0" indent="0" algn="r">
              <a:buNone/>
              <a:defRPr sz="20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531639585"/>
      </p:ext>
    </p:extLst>
  </p:cSld>
  <p:clrMapOvr>
    <a:masterClrMapping/>
  </p:clrMapOvr>
  <p:extLst>
    <p:ext uri="{DCECCB84-F9BA-43D5-87BE-67443E8EF086}">
      <p15:sldGuideLst xmlns:p15="http://schemas.microsoft.com/office/powerpoint/2012/main">
        <p15:guide id="1" orient="horz" pos="52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ADC7B8B-7FBC-4A8B-BF78-9F8FA036620A}"/>
              </a:ext>
            </a:extLst>
          </p:cNvPr>
          <p:cNvGraphicFramePr>
            <a:graphicFrameLocks noChangeAspect="1"/>
          </p:cNvGraphicFramePr>
          <p:nvPr userDrawn="1">
            <p:custDataLst>
              <p:tags r:id="rId19"/>
            </p:custDataLst>
            <p:extLst>
              <p:ext uri="{D42A27DB-BD31-4B8C-83A1-F6EECF244321}">
                <p14:modId xmlns:p14="http://schemas.microsoft.com/office/powerpoint/2010/main" val="14381449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 name="think-cell Slide" r:id="rId22" imgW="359" imgH="355" progId="TCLayout.ActiveDocument.1">
                  <p:embed/>
                </p:oleObj>
              </mc:Choice>
              <mc:Fallback>
                <p:oleObj name="think-cell Slide" r:id="rId22" imgW="359" imgH="355" progId="TCLayout.ActiveDocument.1">
                  <p:embed/>
                  <p:pic>
                    <p:nvPicPr>
                      <p:cNvPr id="2" name="Object 1" hidden="1">
                        <a:extLst>
                          <a:ext uri="{FF2B5EF4-FFF2-40B4-BE49-F238E27FC236}">
                            <a16:creationId xmlns:a16="http://schemas.microsoft.com/office/drawing/2014/main" id="{EADC7B8B-7FBC-4A8B-BF78-9F8FA036620A}"/>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E636C95-A2F8-4D89-8FF8-8C014F39D5F2}"/>
              </a:ext>
            </a:extLst>
          </p:cNvPr>
          <p:cNvSpPr/>
          <p:nvPr userDrawn="1">
            <p:custDataLst>
              <p:tags r:id="rId2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800" b="1" i="0" baseline="0">
              <a:latin typeface="Arial" panose="020B0604020202020204" pitchFamily="34" charset="0"/>
              <a:ea typeface="+mj-ea"/>
              <a:cs typeface="+mj-cs"/>
              <a:sym typeface="Arial" panose="020B0604020202020204" pitchFamily="34" charset="0"/>
            </a:endParaRPr>
          </a:p>
        </p:txBody>
      </p:sp>
      <p:sp>
        <p:nvSpPr>
          <p:cNvPr id="14" name="TextBox 13">
            <a:extLst>
              <a:ext uri="{FF2B5EF4-FFF2-40B4-BE49-F238E27FC236}">
                <a16:creationId xmlns:a16="http://schemas.microsoft.com/office/drawing/2014/main" id="{3A043397-C7B5-4428-8513-2450FC985389}"/>
              </a:ext>
            </a:extLst>
          </p:cNvPr>
          <p:cNvSpPr txBox="1"/>
          <p:nvPr userDrawn="1"/>
        </p:nvSpPr>
        <p:spPr>
          <a:xfrm>
            <a:off x="10884213" y="6357670"/>
            <a:ext cx="468000" cy="235818"/>
          </a:xfrm>
          <a:prstGeom prst="rect">
            <a:avLst/>
          </a:prstGeom>
          <a:solidFill>
            <a:schemeClr val="accent3"/>
          </a:solidFill>
        </p:spPr>
        <p:txBody>
          <a:bodyPr vert="horz" lIns="91440" tIns="45720" rIns="91440" bIns="45720" rtlCol="0" anchor="ctr"/>
          <a:lstStyle>
            <a:defPPr>
              <a:defRPr lang="en-US"/>
            </a:defPPr>
            <a:lvl1pPr algn="r">
              <a:defRPr sz="1200" b="1">
                <a:solidFill>
                  <a:schemeClr val="accent2">
                    <a:lumMod val="20000"/>
                    <a:lumOff val="80000"/>
                  </a:schemeClr>
                </a:solidFill>
              </a:defRPr>
            </a:lvl1pPr>
          </a:lstStyle>
          <a:p>
            <a:pPr lvl="0"/>
            <a:fld id="{7E972FC3-BBA0-45DD-BA6A-CA75EEE08A55}" type="slidenum">
              <a:rPr lang="en-GB" sz="1100" noProof="0" smtClean="0"/>
              <a:pPr lvl="0"/>
              <a:t>‹#›</a:t>
            </a:fld>
            <a:endParaRPr lang="en-GB" sz="1100"/>
          </a:p>
        </p:txBody>
      </p:sp>
      <p:sp>
        <p:nvSpPr>
          <p:cNvPr id="3" name="Text Placeholder 2">
            <a:extLst>
              <a:ext uri="{FF2B5EF4-FFF2-40B4-BE49-F238E27FC236}">
                <a16:creationId xmlns:a16="http://schemas.microsoft.com/office/drawing/2014/main" id="{3841AF07-C2D7-B04F-9930-63B44BDE835E}"/>
              </a:ext>
            </a:extLst>
          </p:cNvPr>
          <p:cNvSpPr>
            <a:spLocks noGrp="1"/>
          </p:cNvSpPr>
          <p:nvPr>
            <p:ph type="body" idx="1"/>
          </p:nvPr>
        </p:nvSpPr>
        <p:spPr>
          <a:xfrm>
            <a:off x="406401" y="1376362"/>
            <a:ext cx="10945812" cy="4500563"/>
          </a:xfrm>
          <a:prstGeom prst="rect">
            <a:avLst/>
          </a:prstGeom>
        </p:spPr>
        <p:txBody>
          <a:bodyPr vert="horz" lIns="0" tIns="72000" rIns="0" bIns="72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A7AFB064-0CE3-4542-96E0-1B4C54BB2C07}"/>
              </a:ext>
            </a:extLst>
          </p:cNvPr>
          <p:cNvSpPr txBox="1">
            <a:spLocks/>
          </p:cNvSpPr>
          <p:nvPr userDrawn="1"/>
        </p:nvSpPr>
        <p:spPr>
          <a:xfrm>
            <a:off x="433833" y="6165850"/>
            <a:ext cx="2232025" cy="421530"/>
          </a:xfrm>
          <a:prstGeom prst="rect">
            <a:avLst/>
          </a:prstGeom>
        </p:spPr>
        <p:txBody>
          <a:bodyPr lIns="0" anchor="b" anchorCtr="0">
            <a:normAutofit/>
          </a:bodyPr>
          <a:lstStyle>
            <a:lvl1pPr marL="0" indent="0" algn="l" defTabSz="914400" rtl="0" eaLnBrk="1" latinLnBrk="0" hangingPunct="1">
              <a:lnSpc>
                <a:spcPct val="90000"/>
              </a:lnSpc>
              <a:spcBef>
                <a:spcPts val="1000"/>
              </a:spcBef>
              <a:buFontTx/>
              <a:buNone/>
              <a:defRPr sz="1400" b="0" i="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Font typeface="Courier New" panose="02070309020205020404" pitchFamily="49" charset="0"/>
              <a:buChar char="o"/>
              <a:defRPr sz="2400" b="0" i="0" kern="1200">
                <a:solidFill>
                  <a:schemeClr val="tx1"/>
                </a:solidFill>
                <a:latin typeface="Montserrat" pitchFamily="2" charset="77"/>
                <a:ea typeface="+mn-ea"/>
                <a:cs typeface="+mn-cs"/>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b="0" i="0" kern="1200">
                <a:solidFill>
                  <a:schemeClr val="tx1"/>
                </a:solidFill>
                <a:latin typeface="Montserrat" pitchFamily="2" charset="77"/>
                <a:ea typeface="+mn-ea"/>
                <a:cs typeface="+mn-cs"/>
              </a:defRPr>
            </a:lvl3pPr>
            <a:lvl4pPr marL="1657350" indent="-285750" algn="l" defTabSz="914400" rtl="0" eaLnBrk="1" latinLnBrk="0" hangingPunct="1">
              <a:lnSpc>
                <a:spcPct val="90000"/>
              </a:lnSpc>
              <a:spcBef>
                <a:spcPts val="500"/>
              </a:spcBef>
              <a:buFont typeface="Courier New" panose="02070309020205020404" pitchFamily="49" charset="0"/>
              <a:buChar char="o"/>
              <a:defRPr sz="1800" b="0" i="0" kern="1200">
                <a:solidFill>
                  <a:schemeClr val="tx1"/>
                </a:solidFill>
                <a:latin typeface="Montserrat" pitchFamily="2" charset="77"/>
                <a:ea typeface="+mn-ea"/>
                <a:cs typeface="+mn-cs"/>
              </a:defRPr>
            </a:lvl4pPr>
            <a:lvl5pPr marL="2114550" indent="-285750" algn="l" defTabSz="914400" rtl="0" eaLnBrk="1" latinLnBrk="0" hangingPunct="1">
              <a:lnSpc>
                <a:spcPct val="90000"/>
              </a:lnSpc>
              <a:spcBef>
                <a:spcPts val="500"/>
              </a:spcBef>
              <a:buFont typeface="Courier New" panose="02070309020205020404" pitchFamily="49" charset="0"/>
              <a:buChar char="o"/>
              <a:defRPr sz="1600" b="0" i="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Courier New" panose="02070309020205020404" pitchFamily="49" charset="0"/>
              <a:buChar char="o"/>
              <a:defRPr sz="12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a:solidFill>
                  <a:schemeClr val="accent3">
                    <a:lumMod val="60000"/>
                    <a:lumOff val="40000"/>
                  </a:schemeClr>
                </a:solidFill>
              </a:rPr>
              <a:t>london.edu</a:t>
            </a:r>
          </a:p>
        </p:txBody>
      </p:sp>
      <p:sp>
        <p:nvSpPr>
          <p:cNvPr id="4" name="Title Placeholder 3">
            <a:extLst>
              <a:ext uri="{FF2B5EF4-FFF2-40B4-BE49-F238E27FC236}">
                <a16:creationId xmlns:a16="http://schemas.microsoft.com/office/drawing/2014/main" id="{08670A8D-D1C4-4298-A320-2E0CB121506F}"/>
              </a:ext>
            </a:extLst>
          </p:cNvPr>
          <p:cNvSpPr>
            <a:spLocks noGrp="1"/>
          </p:cNvSpPr>
          <p:nvPr>
            <p:ph type="title"/>
          </p:nvPr>
        </p:nvSpPr>
        <p:spPr>
          <a:xfrm>
            <a:off x="2562224" y="365126"/>
            <a:ext cx="8791575" cy="470202"/>
          </a:xfrm>
          <a:prstGeom prst="rect">
            <a:avLst/>
          </a:prstGeom>
        </p:spPr>
        <p:txBody>
          <a:bodyPr vert="horz" lIns="91440" tIns="45720" rIns="0" bIns="45720" rtlCol="0" anchor="t" anchorCtr="0">
            <a:noAutofit/>
          </a:bodyPr>
          <a:lstStyle/>
          <a:p>
            <a:r>
              <a:rPr lang="en-US"/>
              <a:t>Click to edit Master title style</a:t>
            </a:r>
            <a:endParaRPr lang="en-GB"/>
          </a:p>
        </p:txBody>
      </p:sp>
    </p:spTree>
    <p:extLst>
      <p:ext uri="{BB962C8B-B14F-4D97-AF65-F5344CB8AC3E}">
        <p14:creationId xmlns:p14="http://schemas.microsoft.com/office/powerpoint/2010/main" val="36478893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2" r:id="rId3"/>
    <p:sldLayoutId id="2147483681" r:id="rId4"/>
    <p:sldLayoutId id="2147483669" r:id="rId5"/>
    <p:sldLayoutId id="2147483682" r:id="rId6"/>
    <p:sldLayoutId id="2147483678" r:id="rId7"/>
    <p:sldLayoutId id="2147483670" r:id="rId8"/>
    <p:sldLayoutId id="2147483683" r:id="rId9"/>
    <p:sldLayoutId id="2147483677"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r"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90000"/>
        </a:lnSpc>
        <a:spcBef>
          <a:spcPts val="1500"/>
        </a:spcBef>
        <a:buFont typeface="Arial" panose="020B0604020202020204" pitchFamily="34" charset="0"/>
        <a:buChar char="•"/>
        <a:defRPr sz="2800" b="0" i="0" kern="1200">
          <a:solidFill>
            <a:schemeClr val="tx1"/>
          </a:solidFill>
          <a:latin typeface="+mn-lt"/>
          <a:ea typeface="+mn-ea"/>
          <a:cs typeface="+mn-cs"/>
        </a:defRPr>
      </a:lvl1pPr>
      <a:lvl2pPr marL="715963" indent="-354013" algn="l" defTabSz="914400" rtl="0" eaLnBrk="1" latinLnBrk="0" hangingPunct="1">
        <a:lnSpc>
          <a:spcPct val="90000"/>
        </a:lnSpc>
        <a:spcBef>
          <a:spcPts val="800"/>
        </a:spcBef>
        <a:buFont typeface="Arial" panose="020B0604020202020204" pitchFamily="34" charset="0"/>
        <a:buChar char="•"/>
        <a:defRPr sz="2400" b="0" i="0" kern="1200">
          <a:solidFill>
            <a:schemeClr val="tx1"/>
          </a:solidFill>
          <a:latin typeface="+mn-lt"/>
          <a:ea typeface="+mn-ea"/>
          <a:cs typeface="+mn-cs"/>
        </a:defRPr>
      </a:lvl2pPr>
      <a:lvl3pPr marL="1077913" indent="-36195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3pPr>
      <a:lvl4pPr marL="1431925" indent="-354013" algn="l" defTabSz="914400" rtl="0" eaLnBrk="1" latinLnBrk="0" hangingPunct="1">
        <a:lnSpc>
          <a:spcPct val="90000"/>
        </a:lnSpc>
        <a:spcBef>
          <a:spcPts val="300"/>
        </a:spcBef>
        <a:buFont typeface="Arial" panose="020B0604020202020204" pitchFamily="34" charset="0"/>
        <a:buChar char="•"/>
        <a:defRPr sz="1800" b="0" i="0" kern="1200">
          <a:solidFill>
            <a:schemeClr val="tx1"/>
          </a:solidFill>
          <a:latin typeface="+mn-lt"/>
          <a:ea typeface="+mn-ea"/>
          <a:cs typeface="+mn-cs"/>
        </a:defRPr>
      </a:lvl4pPr>
      <a:lvl5pPr marL="1793875" indent="-361950" algn="l" defTabSz="914400" rtl="0" eaLnBrk="1" latinLnBrk="0" hangingPunct="1">
        <a:lnSpc>
          <a:spcPct val="90000"/>
        </a:lnSpc>
        <a:spcBef>
          <a:spcPts val="2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151" userDrawn="1">
          <p15:clr>
            <a:srgbClr val="F26B43"/>
          </p15:clr>
        </p15:guide>
        <p15:guide id="3" orient="horz" pos="278" userDrawn="1">
          <p15:clr>
            <a:srgbClr val="F26B43"/>
          </p15:clr>
        </p15:guide>
        <p15:guide id="4" pos="257" userDrawn="1">
          <p15:clr>
            <a:srgbClr val="F26B43"/>
          </p15:clr>
        </p15:guide>
        <p15:guide id="6" orient="horz" pos="4110" userDrawn="1">
          <p15:clr>
            <a:srgbClr val="F26B43"/>
          </p15:clr>
        </p15:guide>
        <p15:guide id="8" orient="horz" pos="3884" userDrawn="1">
          <p15:clr>
            <a:srgbClr val="F26B43"/>
          </p15:clr>
        </p15:guide>
        <p15:guide id="9" orient="horz" pos="867" userDrawn="1">
          <p15:clr>
            <a:srgbClr val="F26B43"/>
          </p15:clr>
        </p15:guide>
        <p15:guide id="10" orient="horz" pos="3702" userDrawn="1">
          <p15:clr>
            <a:srgbClr val="F26B43"/>
          </p15:clr>
        </p15:guide>
        <p15:guide id="12" orient="horz" pos="4320" userDrawn="1">
          <p15:clr>
            <a:srgbClr val="F26B43"/>
          </p15:clr>
        </p15:guide>
        <p15:guide id="13" pos="3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7.emf"/><Relationship Id="rId2" Type="http://schemas.openxmlformats.org/officeDocument/2006/relationships/tags" Target="../tags/tag34.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10.xml"/><Relationship Id="rId16" Type="http://schemas.openxmlformats.org/officeDocument/2006/relationships/image" Target="../media/image33.emf"/><Relationship Id="rId1" Type="http://schemas.openxmlformats.org/officeDocument/2006/relationships/slideLayout" Target="../slideLayouts/slideLayout8.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 Id="rId14" Type="http://schemas.openxmlformats.org/officeDocument/2006/relationships/image" Target="../media/image47.svg"/></Relationships>
</file>

<file path=ppt/slides/_rels/slide12.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7.emf"/><Relationship Id="rId2" Type="http://schemas.openxmlformats.org/officeDocument/2006/relationships/tags" Target="../tags/tag36.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8.xml"/><Relationship Id="rId4" Type="http://schemas.openxmlformats.org/officeDocument/2006/relationships/image" Target="../media/image50.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33.emf"/><Relationship Id="rId1" Type="http://schemas.openxmlformats.org/officeDocument/2006/relationships/slideLayout" Target="../slideLayouts/slideLayout8.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8.xml"/><Relationship Id="rId16" Type="http://schemas.openxmlformats.org/officeDocument/2006/relationships/image" Target="../media/image33.emf"/><Relationship Id="rId1" Type="http://schemas.openxmlformats.org/officeDocument/2006/relationships/slideLayout" Target="../slideLayouts/slideLayout8.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9.xml"/><Relationship Id="rId16" Type="http://schemas.openxmlformats.org/officeDocument/2006/relationships/image" Target="../media/image33.emf"/><Relationship Id="rId1" Type="http://schemas.openxmlformats.org/officeDocument/2006/relationships/slideLayout" Target="../slideLayouts/slideLayout8.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34A01AD-8B59-4F08-96E1-B9F0DE24BBE6}"/>
              </a:ext>
            </a:extLst>
          </p:cNvPr>
          <p:cNvGraphicFramePr>
            <a:graphicFrameLocks noChangeAspect="1"/>
          </p:cNvGraphicFramePr>
          <p:nvPr>
            <p:custDataLst>
              <p:tags r:id="rId2"/>
            </p:custDataLst>
            <p:extLst>
              <p:ext uri="{D42A27DB-BD31-4B8C-83A1-F6EECF244321}">
                <p14:modId xmlns:p14="http://schemas.microsoft.com/office/powerpoint/2010/main" val="20153875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09" name="think-cell Slide" r:id="rId6" imgW="415" imgH="416" progId="TCLayout.ActiveDocument.1">
                  <p:embed/>
                </p:oleObj>
              </mc:Choice>
              <mc:Fallback>
                <p:oleObj name="think-cell Slide" r:id="rId6" imgW="415" imgH="416" progId="TCLayout.ActiveDocument.1">
                  <p:embed/>
                  <p:pic>
                    <p:nvPicPr>
                      <p:cNvPr id="4" name="Object 3" hidden="1">
                        <a:extLst>
                          <a:ext uri="{FF2B5EF4-FFF2-40B4-BE49-F238E27FC236}">
                            <a16:creationId xmlns:a16="http://schemas.microsoft.com/office/drawing/2014/main" id="{A34A01AD-8B59-4F08-96E1-B9F0DE24BBE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583936C-81C1-48A2-BB6E-4688361DBFB7}"/>
              </a:ext>
            </a:extLst>
          </p:cNvPr>
          <p:cNvSpPr/>
          <p:nvPr>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6000" b="1">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3E9587DD-1299-154C-937C-2D57F3737BF6}"/>
              </a:ext>
            </a:extLst>
          </p:cNvPr>
          <p:cNvSpPr>
            <a:spLocks noGrp="1"/>
          </p:cNvSpPr>
          <p:nvPr>
            <p:ph type="ctrTitle"/>
          </p:nvPr>
        </p:nvSpPr>
        <p:spPr>
          <a:xfrm>
            <a:off x="1322174" y="2060575"/>
            <a:ext cx="10031626" cy="2237291"/>
          </a:xfrm>
        </p:spPr>
        <p:txBody>
          <a:bodyPr/>
          <a:lstStyle/>
          <a:p>
            <a:r>
              <a:rPr lang="en-US" b="0"/>
              <a:t>Equatorial Sea Level Rise</a:t>
            </a:r>
            <a:br>
              <a:rPr lang="en-US" b="0"/>
            </a:br>
            <a:r>
              <a:rPr lang="en-US" sz="3600" b="0" i="1"/>
              <a:t>what drives it and why it matters</a:t>
            </a:r>
            <a:endParaRPr lang="en-US" b="0" i="1"/>
          </a:p>
        </p:txBody>
      </p:sp>
      <p:sp>
        <p:nvSpPr>
          <p:cNvPr id="3" name="Subtitle 2">
            <a:extLst>
              <a:ext uri="{FF2B5EF4-FFF2-40B4-BE49-F238E27FC236}">
                <a16:creationId xmlns:a16="http://schemas.microsoft.com/office/drawing/2014/main" id="{30A2CBE6-1B72-6846-AC47-BE55EA506908}"/>
              </a:ext>
            </a:extLst>
          </p:cNvPr>
          <p:cNvSpPr>
            <a:spLocks noGrp="1"/>
          </p:cNvSpPr>
          <p:nvPr>
            <p:ph type="subTitle" idx="1"/>
          </p:nvPr>
        </p:nvSpPr>
        <p:spPr>
          <a:xfrm>
            <a:off x="2850668" y="5849303"/>
            <a:ext cx="8487032" cy="1316712"/>
          </a:xfrm>
        </p:spPr>
        <p:txBody>
          <a:bodyPr vert="horz" lIns="0" tIns="72000" rIns="0" bIns="72000" rtlCol="0" anchor="t">
            <a:noAutofit/>
          </a:bodyPr>
          <a:lstStyle/>
          <a:p>
            <a:r>
              <a:rPr lang="en-US"/>
              <a:t>AM10 – Data Visualization, Study Group 3</a:t>
            </a:r>
          </a:p>
        </p:txBody>
      </p:sp>
    </p:spTree>
    <p:extLst>
      <p:ext uri="{BB962C8B-B14F-4D97-AF65-F5344CB8AC3E}">
        <p14:creationId xmlns:p14="http://schemas.microsoft.com/office/powerpoint/2010/main" val="3484559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899C-CCD0-A64B-9A58-078BF50F9A0E}"/>
              </a:ext>
            </a:extLst>
          </p:cNvPr>
          <p:cNvSpPr>
            <a:spLocks noGrp="1"/>
          </p:cNvSpPr>
          <p:nvPr>
            <p:ph type="title"/>
          </p:nvPr>
        </p:nvSpPr>
        <p:spPr/>
        <p:txBody>
          <a:bodyPr/>
          <a:lstStyle/>
          <a:p>
            <a:r>
              <a:rPr lang="en-GB"/>
              <a:t>SLR consequences distributed unevenly</a:t>
            </a:r>
          </a:p>
        </p:txBody>
      </p:sp>
      <p:sp>
        <p:nvSpPr>
          <p:cNvPr id="4" name="Text Placeholder 3">
            <a:extLst>
              <a:ext uri="{FF2B5EF4-FFF2-40B4-BE49-F238E27FC236}">
                <a16:creationId xmlns:a16="http://schemas.microsoft.com/office/drawing/2014/main" id="{3BC1DFBC-9596-D24A-8587-79D821080F71}"/>
              </a:ext>
            </a:extLst>
          </p:cNvPr>
          <p:cNvSpPr>
            <a:spLocks noGrp="1"/>
          </p:cNvSpPr>
          <p:nvPr>
            <p:ph type="body" idx="12"/>
          </p:nvPr>
        </p:nvSpPr>
        <p:spPr/>
        <p:txBody>
          <a:bodyPr/>
          <a:lstStyle/>
          <a:p>
            <a:r>
              <a:rPr lang="en-GB"/>
              <a:t>A look at the most affected regions</a:t>
            </a:r>
          </a:p>
        </p:txBody>
      </p:sp>
      <p:sp>
        <p:nvSpPr>
          <p:cNvPr id="153" name="Rectangle 152">
            <a:extLst>
              <a:ext uri="{FF2B5EF4-FFF2-40B4-BE49-F238E27FC236}">
                <a16:creationId xmlns:a16="http://schemas.microsoft.com/office/drawing/2014/main" id="{6BA1507A-FC8A-6244-947A-C49B779C9464}"/>
              </a:ext>
            </a:extLst>
          </p:cNvPr>
          <p:cNvSpPr/>
          <p:nvPr/>
        </p:nvSpPr>
        <p:spPr>
          <a:xfrm>
            <a:off x="7618721" y="3807065"/>
            <a:ext cx="3625861" cy="131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grpSp>
        <p:nvGrpSpPr>
          <p:cNvPr id="46" name="Group 45">
            <a:extLst>
              <a:ext uri="{FF2B5EF4-FFF2-40B4-BE49-F238E27FC236}">
                <a16:creationId xmlns:a16="http://schemas.microsoft.com/office/drawing/2014/main" id="{4F096313-992D-BC41-AD61-6282DDF27724}"/>
              </a:ext>
            </a:extLst>
          </p:cNvPr>
          <p:cNvGrpSpPr/>
          <p:nvPr/>
        </p:nvGrpSpPr>
        <p:grpSpPr>
          <a:xfrm>
            <a:off x="6278352" y="1657702"/>
            <a:ext cx="3089216" cy="2346057"/>
            <a:chOff x="6278352" y="1657702"/>
            <a:chExt cx="3089216" cy="2346057"/>
          </a:xfrm>
        </p:grpSpPr>
        <p:grpSp>
          <p:nvGrpSpPr>
            <p:cNvPr id="29" name="Group 28">
              <a:extLst>
                <a:ext uri="{FF2B5EF4-FFF2-40B4-BE49-F238E27FC236}">
                  <a16:creationId xmlns:a16="http://schemas.microsoft.com/office/drawing/2014/main" id="{D85A92CA-A062-8B4E-A1FB-974FCD6562AD}"/>
                </a:ext>
              </a:extLst>
            </p:cNvPr>
            <p:cNvGrpSpPr/>
            <p:nvPr/>
          </p:nvGrpSpPr>
          <p:grpSpPr>
            <a:xfrm>
              <a:off x="6278352" y="1943004"/>
              <a:ext cx="1070618" cy="1612938"/>
              <a:chOff x="8272957" y="3558030"/>
              <a:chExt cx="1070618" cy="1612938"/>
            </a:xfrm>
          </p:grpSpPr>
          <p:sp>
            <p:nvSpPr>
              <p:cNvPr id="146" name="Hexagon 145">
                <a:extLst>
                  <a:ext uri="{FF2B5EF4-FFF2-40B4-BE49-F238E27FC236}">
                    <a16:creationId xmlns:a16="http://schemas.microsoft.com/office/drawing/2014/main" id="{8A0F0965-71DB-DC41-AE64-0AE21DAB7AC1}"/>
                  </a:ext>
                </a:extLst>
              </p:cNvPr>
              <p:cNvSpPr>
                <a:spLocks noChangeAspect="1"/>
              </p:cNvSpPr>
              <p:nvPr/>
            </p:nvSpPr>
            <p:spPr>
              <a:xfrm rot="5400000">
                <a:off x="8001797" y="3829190"/>
                <a:ext cx="1612938" cy="1070618"/>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1" i="0" u="none" strike="noStrike" kern="1200" cap="none" spc="0" normalizeH="0" baseline="0" noProof="0">
                    <a:ln>
                      <a:noFill/>
                    </a:ln>
                    <a:solidFill>
                      <a:srgbClr val="FFFFFF"/>
                    </a:solidFill>
                    <a:effectLst/>
                    <a:uLnTx/>
                    <a:uFillTx/>
                    <a:latin typeface="Arial" panose="020B0604020202020204"/>
                    <a:ea typeface="+mn-ea"/>
                    <a:cs typeface="+mn-cs"/>
                  </a:rPr>
                  <a:t>Bahamas</a:t>
                </a:r>
              </a:p>
            </p:txBody>
          </p:sp>
          <p:pic>
            <p:nvPicPr>
              <p:cNvPr id="27" name="Picture 26" descr="A picture containing text, screen&#10;&#10;Description automatically generated">
                <a:extLst>
                  <a:ext uri="{FF2B5EF4-FFF2-40B4-BE49-F238E27FC236}">
                    <a16:creationId xmlns:a16="http://schemas.microsoft.com/office/drawing/2014/main" id="{3A5F1859-1DD1-384F-9597-89B05DE8EB01}"/>
                  </a:ext>
                </a:extLst>
              </p:cNvPr>
              <p:cNvPicPr>
                <a:picLocks noChangeAspect="1"/>
              </p:cNvPicPr>
              <p:nvPr/>
            </p:nvPicPr>
            <p:blipFill rotWithShape="1">
              <a:blip r:embed="rId3"/>
              <a:srcRect l="20038" t="3651" r="19982" b="4002"/>
              <a:stretch/>
            </p:blipFill>
            <p:spPr>
              <a:xfrm>
                <a:off x="8366280" y="4035295"/>
                <a:ext cx="883972" cy="839566"/>
              </a:xfrm>
              <a:prstGeom prst="rect">
                <a:avLst/>
              </a:prstGeom>
            </p:spPr>
          </p:pic>
        </p:grpSp>
        <p:grpSp>
          <p:nvGrpSpPr>
            <p:cNvPr id="48" name="Group 47">
              <a:extLst>
                <a:ext uri="{FF2B5EF4-FFF2-40B4-BE49-F238E27FC236}">
                  <a16:creationId xmlns:a16="http://schemas.microsoft.com/office/drawing/2014/main" id="{D79FD2B2-6C10-1A41-A1A8-D2B7B5AC7474}"/>
                </a:ext>
              </a:extLst>
            </p:cNvPr>
            <p:cNvGrpSpPr/>
            <p:nvPr/>
          </p:nvGrpSpPr>
          <p:grpSpPr>
            <a:xfrm>
              <a:off x="7854690" y="1657702"/>
              <a:ext cx="1512878" cy="2346057"/>
              <a:chOff x="8552336" y="1668902"/>
              <a:chExt cx="1544273" cy="2450128"/>
            </a:xfrm>
          </p:grpSpPr>
          <p:sp>
            <p:nvSpPr>
              <p:cNvPr id="152" name="TextBox 151">
                <a:extLst>
                  <a:ext uri="{FF2B5EF4-FFF2-40B4-BE49-F238E27FC236}">
                    <a16:creationId xmlns:a16="http://schemas.microsoft.com/office/drawing/2014/main" id="{B5D5A8A6-5619-6E41-8C65-BA84BA7A4A0F}"/>
                  </a:ext>
                </a:extLst>
              </p:cNvPr>
              <p:cNvSpPr txBox="1"/>
              <p:nvPr/>
            </p:nvSpPr>
            <p:spPr>
              <a:xfrm>
                <a:off x="9657485"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5m</a:t>
                </a:r>
              </a:p>
            </p:txBody>
          </p:sp>
          <p:sp>
            <p:nvSpPr>
              <p:cNvPr id="155" name="TextBox 154">
                <a:extLst>
                  <a:ext uri="{FF2B5EF4-FFF2-40B4-BE49-F238E27FC236}">
                    <a16:creationId xmlns:a16="http://schemas.microsoft.com/office/drawing/2014/main" id="{7CA9B156-6349-EE4F-953E-BFE423E4EAF0}"/>
                  </a:ext>
                </a:extLst>
              </p:cNvPr>
              <p:cNvSpPr txBox="1"/>
              <p:nvPr/>
            </p:nvSpPr>
            <p:spPr>
              <a:xfrm>
                <a:off x="9385763"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4m</a:t>
                </a:r>
              </a:p>
            </p:txBody>
          </p:sp>
          <p:sp>
            <p:nvSpPr>
              <p:cNvPr id="156" name="TextBox 155">
                <a:extLst>
                  <a:ext uri="{FF2B5EF4-FFF2-40B4-BE49-F238E27FC236}">
                    <a16:creationId xmlns:a16="http://schemas.microsoft.com/office/drawing/2014/main" id="{6EF0143E-B49A-2646-A5DC-ABA26C9943D6}"/>
                  </a:ext>
                </a:extLst>
              </p:cNvPr>
              <p:cNvSpPr txBox="1"/>
              <p:nvPr/>
            </p:nvSpPr>
            <p:spPr>
              <a:xfrm>
                <a:off x="9118040"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57" name="TextBox 156">
                <a:extLst>
                  <a:ext uri="{FF2B5EF4-FFF2-40B4-BE49-F238E27FC236}">
                    <a16:creationId xmlns:a16="http://schemas.microsoft.com/office/drawing/2014/main" id="{13AFB39B-39C9-D442-8992-41452C87E903}"/>
                  </a:ext>
                </a:extLst>
              </p:cNvPr>
              <p:cNvSpPr txBox="1"/>
              <p:nvPr/>
            </p:nvSpPr>
            <p:spPr>
              <a:xfrm>
                <a:off x="8850855"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58" name="TextBox 157">
                <a:extLst>
                  <a:ext uri="{FF2B5EF4-FFF2-40B4-BE49-F238E27FC236}">
                    <a16:creationId xmlns:a16="http://schemas.microsoft.com/office/drawing/2014/main" id="{8435D12B-A458-E747-970E-10FB89BF51ED}"/>
                  </a:ext>
                </a:extLst>
              </p:cNvPr>
              <p:cNvSpPr txBox="1"/>
              <p:nvPr/>
            </p:nvSpPr>
            <p:spPr>
              <a:xfrm>
                <a:off x="8565003"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pic>
            <p:nvPicPr>
              <p:cNvPr id="45" name="Picture 44" descr="Chart, scatter chart&#10;&#10;Description automatically generated">
                <a:extLst>
                  <a:ext uri="{FF2B5EF4-FFF2-40B4-BE49-F238E27FC236}">
                    <a16:creationId xmlns:a16="http://schemas.microsoft.com/office/drawing/2014/main" id="{7FBE613D-36CC-F348-919A-4A62555483E8}"/>
                  </a:ext>
                </a:extLst>
              </p:cNvPr>
              <p:cNvPicPr>
                <a:picLocks noChangeAspect="1"/>
              </p:cNvPicPr>
              <p:nvPr/>
            </p:nvPicPr>
            <p:blipFill rotWithShape="1">
              <a:blip r:embed="rId4"/>
              <a:srcRect l="18498" t="-51" r="46132" b="15020"/>
              <a:stretch/>
            </p:blipFill>
            <p:spPr>
              <a:xfrm>
                <a:off x="8552336" y="1668902"/>
                <a:ext cx="1480258" cy="2201086"/>
              </a:xfrm>
              <a:prstGeom prst="rect">
                <a:avLst/>
              </a:prstGeom>
            </p:spPr>
          </p:pic>
        </p:grpSp>
        <p:sp>
          <p:nvSpPr>
            <p:cNvPr id="160" name="TextBox 159">
              <a:extLst>
                <a:ext uri="{FF2B5EF4-FFF2-40B4-BE49-F238E27FC236}">
                  <a16:creationId xmlns:a16="http://schemas.microsoft.com/office/drawing/2014/main" id="{E97C4654-E98B-564C-956A-8961D41B563D}"/>
                </a:ext>
              </a:extLst>
            </p:cNvPr>
            <p:cNvSpPr txBox="1"/>
            <p:nvPr/>
          </p:nvSpPr>
          <p:spPr>
            <a:xfrm>
              <a:off x="7295583" y="3642235"/>
              <a:ext cx="590062" cy="360850"/>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SLR</a:t>
              </a:r>
            </a:p>
          </p:txBody>
        </p:sp>
      </p:grpSp>
      <p:grpSp>
        <p:nvGrpSpPr>
          <p:cNvPr id="47" name="Group 46">
            <a:extLst>
              <a:ext uri="{FF2B5EF4-FFF2-40B4-BE49-F238E27FC236}">
                <a16:creationId xmlns:a16="http://schemas.microsoft.com/office/drawing/2014/main" id="{D499BDDB-A05E-2949-B568-10B218A88567}"/>
              </a:ext>
            </a:extLst>
          </p:cNvPr>
          <p:cNvGrpSpPr/>
          <p:nvPr/>
        </p:nvGrpSpPr>
        <p:grpSpPr>
          <a:xfrm>
            <a:off x="189328" y="-5001460"/>
            <a:ext cx="6048255" cy="9120369"/>
            <a:chOff x="189328" y="-5001460"/>
            <a:chExt cx="6048255" cy="9120369"/>
          </a:xfrm>
        </p:grpSpPr>
        <p:grpSp>
          <p:nvGrpSpPr>
            <p:cNvPr id="57" name="Group 56">
              <a:extLst>
                <a:ext uri="{FF2B5EF4-FFF2-40B4-BE49-F238E27FC236}">
                  <a16:creationId xmlns:a16="http://schemas.microsoft.com/office/drawing/2014/main" id="{9996237E-209D-5645-8665-6FED2B00CDCD}"/>
                </a:ext>
              </a:extLst>
            </p:cNvPr>
            <p:cNvGrpSpPr/>
            <p:nvPr/>
          </p:nvGrpSpPr>
          <p:grpSpPr>
            <a:xfrm>
              <a:off x="1183202" y="-5001460"/>
              <a:ext cx="5054381" cy="9120369"/>
              <a:chOff x="1183202" y="-4629133"/>
              <a:chExt cx="5054381" cy="9120369"/>
            </a:xfrm>
          </p:grpSpPr>
          <p:grpSp>
            <p:nvGrpSpPr>
              <p:cNvPr id="25" name="Group 24">
                <a:extLst>
                  <a:ext uri="{FF2B5EF4-FFF2-40B4-BE49-F238E27FC236}">
                    <a16:creationId xmlns:a16="http://schemas.microsoft.com/office/drawing/2014/main" id="{908F9E15-D2B6-A54C-9CC4-CABE32B3C2FB}"/>
                  </a:ext>
                </a:extLst>
              </p:cNvPr>
              <p:cNvGrpSpPr/>
              <p:nvPr/>
            </p:nvGrpSpPr>
            <p:grpSpPr>
              <a:xfrm>
                <a:off x="1183202" y="-4629133"/>
                <a:ext cx="5054381" cy="9120369"/>
                <a:chOff x="1372685" y="-5233156"/>
                <a:chExt cx="5054381" cy="9120369"/>
              </a:xfrm>
            </p:grpSpPr>
            <p:grpSp>
              <p:nvGrpSpPr>
                <p:cNvPr id="23" name="Group 22">
                  <a:extLst>
                    <a:ext uri="{FF2B5EF4-FFF2-40B4-BE49-F238E27FC236}">
                      <a16:creationId xmlns:a16="http://schemas.microsoft.com/office/drawing/2014/main" id="{796FAC27-4F70-A345-9F51-26A63144133B}"/>
                    </a:ext>
                  </a:extLst>
                </p:cNvPr>
                <p:cNvGrpSpPr/>
                <p:nvPr/>
              </p:nvGrpSpPr>
              <p:grpSpPr>
                <a:xfrm>
                  <a:off x="1372685" y="-5233156"/>
                  <a:ext cx="5054381" cy="9120369"/>
                  <a:chOff x="1372685" y="-5428026"/>
                  <a:chExt cx="5054381" cy="9120369"/>
                </a:xfrm>
              </p:grpSpPr>
              <p:grpSp>
                <p:nvGrpSpPr>
                  <p:cNvPr id="129" name="Group 128">
                    <a:extLst>
                      <a:ext uri="{FF2B5EF4-FFF2-40B4-BE49-F238E27FC236}">
                        <a16:creationId xmlns:a16="http://schemas.microsoft.com/office/drawing/2014/main" id="{39984031-BF79-754E-8924-6B3E48185A92}"/>
                      </a:ext>
                    </a:extLst>
                  </p:cNvPr>
                  <p:cNvGrpSpPr/>
                  <p:nvPr/>
                </p:nvGrpSpPr>
                <p:grpSpPr>
                  <a:xfrm>
                    <a:off x="1372685" y="-5428026"/>
                    <a:ext cx="4383594" cy="9120369"/>
                    <a:chOff x="1372685" y="-5670620"/>
                    <a:chExt cx="4383594" cy="9120369"/>
                  </a:xfrm>
                </p:grpSpPr>
                <p:pic>
                  <p:nvPicPr>
                    <p:cNvPr id="66" name="Picture 65" descr="Chart, histogram&#10;&#10;Description automatically generated">
                      <a:extLst>
                        <a:ext uri="{FF2B5EF4-FFF2-40B4-BE49-F238E27FC236}">
                          <a16:creationId xmlns:a16="http://schemas.microsoft.com/office/drawing/2014/main" id="{434769BB-7FD3-2246-AEDB-D349CA44105E}"/>
                        </a:ext>
                      </a:extLst>
                    </p:cNvPr>
                    <p:cNvPicPr>
                      <a:picLocks noChangeAspect="1"/>
                    </p:cNvPicPr>
                    <p:nvPr/>
                  </p:nvPicPr>
                  <p:blipFill>
                    <a:blip r:embed="rId5"/>
                    <a:stretch>
                      <a:fillRect/>
                    </a:stretch>
                  </p:blipFill>
                  <p:spPr>
                    <a:xfrm>
                      <a:off x="1736276" y="1057742"/>
                      <a:ext cx="3960000" cy="2373953"/>
                    </a:xfrm>
                    <a:prstGeom prst="rect">
                      <a:avLst/>
                    </a:prstGeom>
                  </p:spPr>
                </p:pic>
                <p:pic>
                  <p:nvPicPr>
                    <p:cNvPr id="28" name="Graphic 27" descr="Woman with solid fill">
                      <a:extLst>
                        <a:ext uri="{FF2B5EF4-FFF2-40B4-BE49-F238E27FC236}">
                          <a16:creationId xmlns:a16="http://schemas.microsoft.com/office/drawing/2014/main" id="{BF1CA6C4-E1B0-7A4F-8901-C5A4FF2C56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6895" y="1172683"/>
                      <a:ext cx="331200" cy="331200"/>
                    </a:xfrm>
                    <a:prstGeom prst="rect">
                      <a:avLst/>
                    </a:prstGeom>
                  </p:spPr>
                </p:pic>
                <p:pic>
                  <p:nvPicPr>
                    <p:cNvPr id="73" name="Graphic 72" descr="Woman with solid fill">
                      <a:extLst>
                        <a:ext uri="{FF2B5EF4-FFF2-40B4-BE49-F238E27FC236}">
                          <a16:creationId xmlns:a16="http://schemas.microsoft.com/office/drawing/2014/main" id="{4D063BEF-0D50-824E-B758-01DC68AFE7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6991" y="1172683"/>
                      <a:ext cx="331200" cy="331200"/>
                    </a:xfrm>
                    <a:prstGeom prst="rect">
                      <a:avLst/>
                    </a:prstGeom>
                  </p:spPr>
                </p:pic>
                <p:pic>
                  <p:nvPicPr>
                    <p:cNvPr id="74" name="Graphic 73" descr="Woman with solid fill">
                      <a:extLst>
                        <a:ext uri="{FF2B5EF4-FFF2-40B4-BE49-F238E27FC236}">
                          <a16:creationId xmlns:a16="http://schemas.microsoft.com/office/drawing/2014/main" id="{3B4DFD57-EFB3-C945-A03F-496339A81D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7600" y="1176996"/>
                      <a:ext cx="331200" cy="331200"/>
                    </a:xfrm>
                    <a:prstGeom prst="rect">
                      <a:avLst/>
                    </a:prstGeom>
                  </p:spPr>
                </p:pic>
                <p:pic>
                  <p:nvPicPr>
                    <p:cNvPr id="75" name="Graphic 74" descr="Woman with solid fill">
                      <a:extLst>
                        <a:ext uri="{FF2B5EF4-FFF2-40B4-BE49-F238E27FC236}">
                          <a16:creationId xmlns:a16="http://schemas.microsoft.com/office/drawing/2014/main" id="{F264FD05-C234-0245-A16A-E7BD3760DD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8800" y="1177201"/>
                      <a:ext cx="331200" cy="331200"/>
                    </a:xfrm>
                    <a:prstGeom prst="rect">
                      <a:avLst/>
                    </a:prstGeom>
                  </p:spPr>
                </p:pic>
                <p:pic>
                  <p:nvPicPr>
                    <p:cNvPr id="76" name="Graphic 75" descr="Woman with solid fill">
                      <a:extLst>
                        <a:ext uri="{FF2B5EF4-FFF2-40B4-BE49-F238E27FC236}">
                          <a16:creationId xmlns:a16="http://schemas.microsoft.com/office/drawing/2014/main" id="{E0BBAA03-572B-0A42-A65C-A7A2AB63F6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10000" y="1177200"/>
                      <a:ext cx="331200" cy="331200"/>
                    </a:xfrm>
                    <a:prstGeom prst="rect">
                      <a:avLst/>
                    </a:prstGeom>
                  </p:spPr>
                </p:pic>
                <p:pic>
                  <p:nvPicPr>
                    <p:cNvPr id="77" name="Graphic 76" descr="Woman with solid fill">
                      <a:extLst>
                        <a:ext uri="{FF2B5EF4-FFF2-40B4-BE49-F238E27FC236}">
                          <a16:creationId xmlns:a16="http://schemas.microsoft.com/office/drawing/2014/main" id="{4425261F-F597-704B-8303-5060B2AFFDC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1200" y="1176996"/>
                      <a:ext cx="331200" cy="331200"/>
                    </a:xfrm>
                    <a:prstGeom prst="rect">
                      <a:avLst/>
                    </a:prstGeom>
                  </p:spPr>
                </p:pic>
                <p:pic>
                  <p:nvPicPr>
                    <p:cNvPr id="78" name="Graphic 77" descr="Woman with solid fill">
                      <a:extLst>
                        <a:ext uri="{FF2B5EF4-FFF2-40B4-BE49-F238E27FC236}">
                          <a16:creationId xmlns:a16="http://schemas.microsoft.com/office/drawing/2014/main" id="{2E41DD64-9A3B-CF42-8649-EB2EE62F3E4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2400" y="1176996"/>
                      <a:ext cx="331200" cy="331200"/>
                    </a:xfrm>
                    <a:prstGeom prst="rect">
                      <a:avLst/>
                    </a:prstGeom>
                  </p:spPr>
                </p:pic>
                <p:pic>
                  <p:nvPicPr>
                    <p:cNvPr id="79" name="Graphic 78" descr="Woman with solid fill">
                      <a:extLst>
                        <a:ext uri="{FF2B5EF4-FFF2-40B4-BE49-F238E27FC236}">
                          <a16:creationId xmlns:a16="http://schemas.microsoft.com/office/drawing/2014/main" id="{C66F5C3A-C79F-1849-A1A6-E1316D23DE9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3600" y="1177200"/>
                      <a:ext cx="331200" cy="331200"/>
                    </a:xfrm>
                    <a:prstGeom prst="rect">
                      <a:avLst/>
                    </a:prstGeom>
                  </p:spPr>
                </p:pic>
                <p:pic>
                  <p:nvPicPr>
                    <p:cNvPr id="82" name="Graphic 81" descr="Woman with solid fill">
                      <a:extLst>
                        <a:ext uri="{FF2B5EF4-FFF2-40B4-BE49-F238E27FC236}">
                          <a16:creationId xmlns:a16="http://schemas.microsoft.com/office/drawing/2014/main" id="{211B5D66-FB72-2240-AFE9-7A85692BE8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4800" y="1176996"/>
                      <a:ext cx="331200" cy="331200"/>
                    </a:xfrm>
                    <a:prstGeom prst="rect">
                      <a:avLst/>
                    </a:prstGeom>
                  </p:spPr>
                </p:pic>
                <p:pic>
                  <p:nvPicPr>
                    <p:cNvPr id="83" name="Graphic 82" descr="Woman with solid fill">
                      <a:extLst>
                        <a:ext uri="{FF2B5EF4-FFF2-40B4-BE49-F238E27FC236}">
                          <a16:creationId xmlns:a16="http://schemas.microsoft.com/office/drawing/2014/main" id="{DD2A9CCF-186A-C64F-AA01-7882487A806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6000" y="1177200"/>
                      <a:ext cx="331200" cy="331200"/>
                    </a:xfrm>
                    <a:prstGeom prst="rect">
                      <a:avLst/>
                    </a:prstGeom>
                  </p:spPr>
                </p:pic>
                <p:pic>
                  <p:nvPicPr>
                    <p:cNvPr id="84" name="Graphic 83" descr="Woman with solid fill">
                      <a:extLst>
                        <a:ext uri="{FF2B5EF4-FFF2-40B4-BE49-F238E27FC236}">
                          <a16:creationId xmlns:a16="http://schemas.microsoft.com/office/drawing/2014/main" id="{1E1656BE-9A23-3441-8932-680C601C18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1593420"/>
                      <a:ext cx="331200" cy="331200"/>
                    </a:xfrm>
                    <a:prstGeom prst="rect">
                      <a:avLst/>
                    </a:prstGeom>
                  </p:spPr>
                </p:pic>
                <p:pic>
                  <p:nvPicPr>
                    <p:cNvPr id="85" name="Graphic 84" descr="Woman with solid fill">
                      <a:extLst>
                        <a:ext uri="{FF2B5EF4-FFF2-40B4-BE49-F238E27FC236}">
                          <a16:creationId xmlns:a16="http://schemas.microsoft.com/office/drawing/2014/main" id="{E3C4C792-0183-264C-8DA9-8EB4411FE0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1593420"/>
                      <a:ext cx="331200" cy="331200"/>
                    </a:xfrm>
                    <a:prstGeom prst="rect">
                      <a:avLst/>
                    </a:prstGeom>
                  </p:spPr>
                </p:pic>
                <p:pic>
                  <p:nvPicPr>
                    <p:cNvPr id="87" name="Graphic 86" descr="Woman with solid fill">
                      <a:extLst>
                        <a:ext uri="{FF2B5EF4-FFF2-40B4-BE49-F238E27FC236}">
                          <a16:creationId xmlns:a16="http://schemas.microsoft.com/office/drawing/2014/main" id="{2987E878-F061-ED49-AB2A-B6B69764E9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7696" y="1597938"/>
                      <a:ext cx="331200" cy="331200"/>
                    </a:xfrm>
                    <a:prstGeom prst="rect">
                      <a:avLst/>
                    </a:prstGeom>
                  </p:spPr>
                </p:pic>
                <p:pic>
                  <p:nvPicPr>
                    <p:cNvPr id="88" name="Graphic 87" descr="Woman with solid fill">
                      <a:extLst>
                        <a:ext uri="{FF2B5EF4-FFF2-40B4-BE49-F238E27FC236}">
                          <a16:creationId xmlns:a16="http://schemas.microsoft.com/office/drawing/2014/main" id="{4ACCF341-FDE5-4340-B4E3-7598FB81BD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1597937"/>
                      <a:ext cx="331200" cy="331200"/>
                    </a:xfrm>
                    <a:prstGeom prst="rect">
                      <a:avLst/>
                    </a:prstGeom>
                  </p:spPr>
                </p:pic>
                <p:pic>
                  <p:nvPicPr>
                    <p:cNvPr id="89" name="Graphic 88" descr="Woman with solid fill">
                      <a:extLst>
                        <a:ext uri="{FF2B5EF4-FFF2-40B4-BE49-F238E27FC236}">
                          <a16:creationId xmlns:a16="http://schemas.microsoft.com/office/drawing/2014/main" id="{E19D7ABC-A580-124E-8BC7-D8FFC3A325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1597733"/>
                      <a:ext cx="331200" cy="331200"/>
                    </a:xfrm>
                    <a:prstGeom prst="rect">
                      <a:avLst/>
                    </a:prstGeom>
                  </p:spPr>
                </p:pic>
                <p:pic>
                  <p:nvPicPr>
                    <p:cNvPr id="90" name="Graphic 89" descr="Woman with solid fill">
                      <a:extLst>
                        <a:ext uri="{FF2B5EF4-FFF2-40B4-BE49-F238E27FC236}">
                          <a16:creationId xmlns:a16="http://schemas.microsoft.com/office/drawing/2014/main" id="{B7A1C927-7262-3D40-A7B7-597F187368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1597733"/>
                      <a:ext cx="331200" cy="331200"/>
                    </a:xfrm>
                    <a:prstGeom prst="rect">
                      <a:avLst/>
                    </a:prstGeom>
                  </p:spPr>
                </p:pic>
                <p:pic>
                  <p:nvPicPr>
                    <p:cNvPr id="91" name="Graphic 90" descr="Woman with solid fill">
                      <a:extLst>
                        <a:ext uri="{FF2B5EF4-FFF2-40B4-BE49-F238E27FC236}">
                          <a16:creationId xmlns:a16="http://schemas.microsoft.com/office/drawing/2014/main" id="{2BE13647-A068-B14B-A6F1-076E5BBF92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1597937"/>
                      <a:ext cx="331200" cy="331200"/>
                    </a:xfrm>
                    <a:prstGeom prst="rect">
                      <a:avLst/>
                    </a:prstGeom>
                  </p:spPr>
                </p:pic>
                <p:pic>
                  <p:nvPicPr>
                    <p:cNvPr id="92" name="Graphic 91" descr="Woman with solid fill">
                      <a:extLst>
                        <a:ext uri="{FF2B5EF4-FFF2-40B4-BE49-F238E27FC236}">
                          <a16:creationId xmlns:a16="http://schemas.microsoft.com/office/drawing/2014/main" id="{3144DAA1-765C-AA4C-9D84-2EB4BEC01D7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1597733"/>
                      <a:ext cx="331200" cy="331200"/>
                    </a:xfrm>
                    <a:prstGeom prst="rect">
                      <a:avLst/>
                    </a:prstGeom>
                  </p:spPr>
                </p:pic>
                <p:pic>
                  <p:nvPicPr>
                    <p:cNvPr id="93" name="Graphic 92" descr="Woman with solid fill">
                      <a:extLst>
                        <a:ext uri="{FF2B5EF4-FFF2-40B4-BE49-F238E27FC236}">
                          <a16:creationId xmlns:a16="http://schemas.microsoft.com/office/drawing/2014/main" id="{E21EE84A-B259-9B4A-8902-4598F44B470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1597937"/>
                      <a:ext cx="331200" cy="331200"/>
                    </a:xfrm>
                    <a:prstGeom prst="rect">
                      <a:avLst/>
                    </a:prstGeom>
                  </p:spPr>
                </p:pic>
                <p:pic>
                  <p:nvPicPr>
                    <p:cNvPr id="86" name="Graphic 85" descr="Woman with solid fill">
                      <a:extLst>
                        <a:ext uri="{FF2B5EF4-FFF2-40B4-BE49-F238E27FC236}">
                          <a16:creationId xmlns:a16="http://schemas.microsoft.com/office/drawing/2014/main" id="{2D71B653-FECD-5F41-9D3F-148C0865C25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6496" y="1597733"/>
                      <a:ext cx="331200" cy="331200"/>
                    </a:xfrm>
                    <a:prstGeom prst="rect">
                      <a:avLst/>
                    </a:prstGeom>
                  </p:spPr>
                </p:pic>
                <p:pic>
                  <p:nvPicPr>
                    <p:cNvPr id="96" name="Graphic 95" descr="Woman with solid fill">
                      <a:extLst>
                        <a:ext uri="{FF2B5EF4-FFF2-40B4-BE49-F238E27FC236}">
                          <a16:creationId xmlns:a16="http://schemas.microsoft.com/office/drawing/2014/main" id="{1DD4C433-7070-3342-8032-42A5DC4C82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2017173"/>
                      <a:ext cx="331200" cy="331200"/>
                    </a:xfrm>
                    <a:prstGeom prst="rect">
                      <a:avLst/>
                    </a:prstGeom>
                  </p:spPr>
                </p:pic>
                <p:pic>
                  <p:nvPicPr>
                    <p:cNvPr id="97" name="Graphic 96" descr="Woman with solid fill">
                      <a:extLst>
                        <a:ext uri="{FF2B5EF4-FFF2-40B4-BE49-F238E27FC236}">
                          <a16:creationId xmlns:a16="http://schemas.microsoft.com/office/drawing/2014/main" id="{4FB9C9E1-FC9A-E244-9383-B20973CEF4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2017173"/>
                      <a:ext cx="331200" cy="331200"/>
                    </a:xfrm>
                    <a:prstGeom prst="rect">
                      <a:avLst/>
                    </a:prstGeom>
                  </p:spPr>
                </p:pic>
                <p:pic>
                  <p:nvPicPr>
                    <p:cNvPr id="98" name="Graphic 97" descr="Woman with solid fill">
                      <a:extLst>
                        <a:ext uri="{FF2B5EF4-FFF2-40B4-BE49-F238E27FC236}">
                          <a16:creationId xmlns:a16="http://schemas.microsoft.com/office/drawing/2014/main" id="{934DF4A5-235E-5F44-B1DD-AA0D44A266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7696" y="2021691"/>
                      <a:ext cx="331200" cy="331200"/>
                    </a:xfrm>
                    <a:prstGeom prst="rect">
                      <a:avLst/>
                    </a:prstGeom>
                  </p:spPr>
                </p:pic>
                <p:pic>
                  <p:nvPicPr>
                    <p:cNvPr id="99" name="Graphic 98" descr="Woman with solid fill">
                      <a:extLst>
                        <a:ext uri="{FF2B5EF4-FFF2-40B4-BE49-F238E27FC236}">
                          <a16:creationId xmlns:a16="http://schemas.microsoft.com/office/drawing/2014/main" id="{028DE09E-94FB-1842-961E-5C376203786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2021690"/>
                      <a:ext cx="331200" cy="331200"/>
                    </a:xfrm>
                    <a:prstGeom prst="rect">
                      <a:avLst/>
                    </a:prstGeom>
                  </p:spPr>
                </p:pic>
                <p:pic>
                  <p:nvPicPr>
                    <p:cNvPr id="100" name="Graphic 99" descr="Woman with solid fill">
                      <a:extLst>
                        <a:ext uri="{FF2B5EF4-FFF2-40B4-BE49-F238E27FC236}">
                          <a16:creationId xmlns:a16="http://schemas.microsoft.com/office/drawing/2014/main" id="{C6102A83-CC4E-C044-9F49-21AD9CA55ED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2021486"/>
                      <a:ext cx="331200" cy="331200"/>
                    </a:xfrm>
                    <a:prstGeom prst="rect">
                      <a:avLst/>
                    </a:prstGeom>
                  </p:spPr>
                </p:pic>
                <p:pic>
                  <p:nvPicPr>
                    <p:cNvPr id="101" name="Graphic 100" descr="Woman with solid fill">
                      <a:extLst>
                        <a:ext uri="{FF2B5EF4-FFF2-40B4-BE49-F238E27FC236}">
                          <a16:creationId xmlns:a16="http://schemas.microsoft.com/office/drawing/2014/main" id="{118F9A7D-713C-164B-943D-748F7FAB63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2021486"/>
                      <a:ext cx="331200" cy="331200"/>
                    </a:xfrm>
                    <a:prstGeom prst="rect">
                      <a:avLst/>
                    </a:prstGeom>
                  </p:spPr>
                </p:pic>
                <p:pic>
                  <p:nvPicPr>
                    <p:cNvPr id="102" name="Graphic 101" descr="Woman with solid fill">
                      <a:extLst>
                        <a:ext uri="{FF2B5EF4-FFF2-40B4-BE49-F238E27FC236}">
                          <a16:creationId xmlns:a16="http://schemas.microsoft.com/office/drawing/2014/main" id="{0B2D3980-1609-424D-8DD1-BAFFCA7312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2021690"/>
                      <a:ext cx="331200" cy="331200"/>
                    </a:xfrm>
                    <a:prstGeom prst="rect">
                      <a:avLst/>
                    </a:prstGeom>
                  </p:spPr>
                </p:pic>
                <p:pic>
                  <p:nvPicPr>
                    <p:cNvPr id="103" name="Graphic 102" descr="Woman with solid fill">
                      <a:extLst>
                        <a:ext uri="{FF2B5EF4-FFF2-40B4-BE49-F238E27FC236}">
                          <a16:creationId xmlns:a16="http://schemas.microsoft.com/office/drawing/2014/main" id="{6E3F21E9-BF67-F44B-B0EE-8896575315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2021486"/>
                      <a:ext cx="331200" cy="331200"/>
                    </a:xfrm>
                    <a:prstGeom prst="rect">
                      <a:avLst/>
                    </a:prstGeom>
                  </p:spPr>
                </p:pic>
                <p:pic>
                  <p:nvPicPr>
                    <p:cNvPr id="104" name="Graphic 103" descr="Woman with solid fill">
                      <a:extLst>
                        <a:ext uri="{FF2B5EF4-FFF2-40B4-BE49-F238E27FC236}">
                          <a16:creationId xmlns:a16="http://schemas.microsoft.com/office/drawing/2014/main" id="{7AA92B1E-5EF5-3045-ABB0-61300367BE7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2021690"/>
                      <a:ext cx="331200" cy="331200"/>
                    </a:xfrm>
                    <a:prstGeom prst="rect">
                      <a:avLst/>
                    </a:prstGeom>
                  </p:spPr>
                </p:pic>
                <p:grpSp>
                  <p:nvGrpSpPr>
                    <p:cNvPr id="105" name="Group 104">
                      <a:extLst>
                        <a:ext uri="{FF2B5EF4-FFF2-40B4-BE49-F238E27FC236}">
                          <a16:creationId xmlns:a16="http://schemas.microsoft.com/office/drawing/2014/main" id="{DCFFDDEF-086E-AD48-9158-B48C829F09B7}"/>
                        </a:ext>
                      </a:extLst>
                    </p:cNvPr>
                    <p:cNvGrpSpPr/>
                    <p:nvPr/>
                  </p:nvGrpSpPr>
                  <p:grpSpPr>
                    <a:xfrm>
                      <a:off x="2846496" y="2021486"/>
                      <a:ext cx="331200" cy="331867"/>
                      <a:chOff x="2846496" y="1597733"/>
                      <a:chExt cx="331200" cy="331867"/>
                    </a:xfrm>
                  </p:grpSpPr>
                  <p:pic>
                    <p:nvPicPr>
                      <p:cNvPr id="106" name="Graphic 105" descr="Woman with solid fill">
                        <a:extLst>
                          <a:ext uri="{FF2B5EF4-FFF2-40B4-BE49-F238E27FC236}">
                            <a16:creationId xmlns:a16="http://schemas.microsoft.com/office/drawing/2014/main" id="{1EF02C3B-55F2-6046-97F6-7E32D3F3B5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6496" y="1597733"/>
                        <a:ext cx="331200" cy="331200"/>
                      </a:xfrm>
                      <a:prstGeom prst="rect">
                        <a:avLst/>
                      </a:prstGeom>
                    </p:spPr>
                  </p:pic>
                  <p:pic>
                    <p:nvPicPr>
                      <p:cNvPr id="107" name="Graphic 106" descr="Woman with solid fill">
                        <a:extLst>
                          <a:ext uri="{FF2B5EF4-FFF2-40B4-BE49-F238E27FC236}">
                            <a16:creationId xmlns:a16="http://schemas.microsoft.com/office/drawing/2014/main" id="{BB6ED8AF-0C7A-4248-AD43-D72A80D1E153}"/>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r="44216"/>
                      <a:stretch/>
                    </p:blipFill>
                    <p:spPr>
                      <a:xfrm>
                        <a:off x="2847600" y="1598400"/>
                        <a:ext cx="184755" cy="331200"/>
                      </a:xfrm>
                      <a:prstGeom prst="rect">
                        <a:avLst/>
                      </a:prstGeom>
                    </p:spPr>
                  </p:pic>
                </p:grpSp>
                <p:sp>
                  <p:nvSpPr>
                    <p:cNvPr id="108" name="Rectangle 107">
                      <a:extLst>
                        <a:ext uri="{FF2B5EF4-FFF2-40B4-BE49-F238E27FC236}">
                          <a16:creationId xmlns:a16="http://schemas.microsoft.com/office/drawing/2014/main" id="{2FA042F4-E4E7-D845-96E6-AEF194958F2A}"/>
                        </a:ext>
                      </a:extLst>
                    </p:cNvPr>
                    <p:cNvSpPr/>
                    <p:nvPr/>
                  </p:nvSpPr>
                  <p:spPr>
                    <a:xfrm>
                      <a:off x="2020986" y="3223624"/>
                      <a:ext cx="3735293" cy="226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pic>
                  <p:nvPicPr>
                    <p:cNvPr id="109" name="Graphic 108" descr="Woman with solid fill">
                      <a:extLst>
                        <a:ext uri="{FF2B5EF4-FFF2-40B4-BE49-F238E27FC236}">
                          <a16:creationId xmlns:a16="http://schemas.microsoft.com/office/drawing/2014/main" id="{4B72EBF7-FE5A-804D-B34F-4CE927A09B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2432096"/>
                      <a:ext cx="331200" cy="331200"/>
                    </a:xfrm>
                    <a:prstGeom prst="rect">
                      <a:avLst/>
                    </a:prstGeom>
                  </p:spPr>
                </p:pic>
                <p:pic>
                  <p:nvPicPr>
                    <p:cNvPr id="110" name="Graphic 109" descr="Woman with solid fill">
                      <a:extLst>
                        <a:ext uri="{FF2B5EF4-FFF2-40B4-BE49-F238E27FC236}">
                          <a16:creationId xmlns:a16="http://schemas.microsoft.com/office/drawing/2014/main" id="{310708FE-8167-5F49-8EF3-A733375A9F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2432096"/>
                      <a:ext cx="331200" cy="331200"/>
                    </a:xfrm>
                    <a:prstGeom prst="rect">
                      <a:avLst/>
                    </a:prstGeom>
                  </p:spPr>
                </p:pic>
                <p:pic>
                  <p:nvPicPr>
                    <p:cNvPr id="111" name="Graphic 110" descr="Woman with solid fill">
                      <a:extLst>
                        <a:ext uri="{FF2B5EF4-FFF2-40B4-BE49-F238E27FC236}">
                          <a16:creationId xmlns:a16="http://schemas.microsoft.com/office/drawing/2014/main" id="{1F1B7EDD-1C23-0345-9021-60D416FDD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7696" y="2436614"/>
                      <a:ext cx="331200" cy="331200"/>
                    </a:xfrm>
                    <a:prstGeom prst="rect">
                      <a:avLst/>
                    </a:prstGeom>
                  </p:spPr>
                </p:pic>
                <p:pic>
                  <p:nvPicPr>
                    <p:cNvPr id="112" name="Graphic 111" descr="Woman with solid fill">
                      <a:extLst>
                        <a:ext uri="{FF2B5EF4-FFF2-40B4-BE49-F238E27FC236}">
                          <a16:creationId xmlns:a16="http://schemas.microsoft.com/office/drawing/2014/main" id="{159E7DB6-E808-194C-B349-7BF0CD29EEF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2436613"/>
                      <a:ext cx="331200" cy="331200"/>
                    </a:xfrm>
                    <a:prstGeom prst="rect">
                      <a:avLst/>
                    </a:prstGeom>
                  </p:spPr>
                </p:pic>
                <p:pic>
                  <p:nvPicPr>
                    <p:cNvPr id="113" name="Graphic 112" descr="Woman with solid fill">
                      <a:extLst>
                        <a:ext uri="{FF2B5EF4-FFF2-40B4-BE49-F238E27FC236}">
                          <a16:creationId xmlns:a16="http://schemas.microsoft.com/office/drawing/2014/main" id="{A04F9308-B941-7C47-917C-51B01B4DA6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2436409"/>
                      <a:ext cx="331200" cy="331200"/>
                    </a:xfrm>
                    <a:prstGeom prst="rect">
                      <a:avLst/>
                    </a:prstGeom>
                  </p:spPr>
                </p:pic>
                <p:pic>
                  <p:nvPicPr>
                    <p:cNvPr id="114" name="Graphic 113" descr="Woman with solid fill">
                      <a:extLst>
                        <a:ext uri="{FF2B5EF4-FFF2-40B4-BE49-F238E27FC236}">
                          <a16:creationId xmlns:a16="http://schemas.microsoft.com/office/drawing/2014/main" id="{1BE85731-8400-4747-B470-F0CABD61F6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2436409"/>
                      <a:ext cx="331200" cy="331200"/>
                    </a:xfrm>
                    <a:prstGeom prst="rect">
                      <a:avLst/>
                    </a:prstGeom>
                  </p:spPr>
                </p:pic>
                <p:pic>
                  <p:nvPicPr>
                    <p:cNvPr id="115" name="Graphic 114" descr="Woman with solid fill">
                      <a:extLst>
                        <a:ext uri="{FF2B5EF4-FFF2-40B4-BE49-F238E27FC236}">
                          <a16:creationId xmlns:a16="http://schemas.microsoft.com/office/drawing/2014/main" id="{CCC8378E-9AC1-1B4F-83E2-16B3323B96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2436613"/>
                      <a:ext cx="331200" cy="331200"/>
                    </a:xfrm>
                    <a:prstGeom prst="rect">
                      <a:avLst/>
                    </a:prstGeom>
                  </p:spPr>
                </p:pic>
                <p:pic>
                  <p:nvPicPr>
                    <p:cNvPr id="116" name="Graphic 115" descr="Woman with solid fill">
                      <a:extLst>
                        <a:ext uri="{FF2B5EF4-FFF2-40B4-BE49-F238E27FC236}">
                          <a16:creationId xmlns:a16="http://schemas.microsoft.com/office/drawing/2014/main" id="{431400E0-BE3C-0E49-ACD4-259E77FB22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2436409"/>
                      <a:ext cx="331200" cy="331200"/>
                    </a:xfrm>
                    <a:prstGeom prst="rect">
                      <a:avLst/>
                    </a:prstGeom>
                  </p:spPr>
                </p:pic>
                <p:pic>
                  <p:nvPicPr>
                    <p:cNvPr id="117" name="Graphic 116" descr="Woman with solid fill">
                      <a:extLst>
                        <a:ext uri="{FF2B5EF4-FFF2-40B4-BE49-F238E27FC236}">
                          <a16:creationId xmlns:a16="http://schemas.microsoft.com/office/drawing/2014/main" id="{E092B5FB-275B-8542-84ED-D409E814F3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2436613"/>
                      <a:ext cx="331200" cy="331200"/>
                    </a:xfrm>
                    <a:prstGeom prst="rect">
                      <a:avLst/>
                    </a:prstGeom>
                  </p:spPr>
                </p:pic>
                <p:pic>
                  <p:nvPicPr>
                    <p:cNvPr id="118" name="Graphic 117" descr="Woman with solid fill">
                      <a:extLst>
                        <a:ext uri="{FF2B5EF4-FFF2-40B4-BE49-F238E27FC236}">
                          <a16:creationId xmlns:a16="http://schemas.microsoft.com/office/drawing/2014/main" id="{3787757D-593B-064A-97AC-613AD1AA34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46496" y="2436409"/>
                      <a:ext cx="331200" cy="331200"/>
                    </a:xfrm>
                    <a:prstGeom prst="rect">
                      <a:avLst/>
                    </a:prstGeom>
                  </p:spPr>
                </p:pic>
                <p:pic>
                  <p:nvPicPr>
                    <p:cNvPr id="119" name="Graphic 118" descr="Woman with solid fill">
                      <a:extLst>
                        <a:ext uri="{FF2B5EF4-FFF2-40B4-BE49-F238E27FC236}">
                          <a16:creationId xmlns:a16="http://schemas.microsoft.com/office/drawing/2014/main" id="{F453A518-C727-344E-953A-4B56CFEB33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2856100"/>
                      <a:ext cx="331200" cy="331200"/>
                    </a:xfrm>
                    <a:prstGeom prst="rect">
                      <a:avLst/>
                    </a:prstGeom>
                  </p:spPr>
                </p:pic>
                <p:pic>
                  <p:nvPicPr>
                    <p:cNvPr id="120" name="Graphic 119" descr="Woman with solid fill">
                      <a:extLst>
                        <a:ext uri="{FF2B5EF4-FFF2-40B4-BE49-F238E27FC236}">
                          <a16:creationId xmlns:a16="http://schemas.microsoft.com/office/drawing/2014/main" id="{D6262809-FCC5-234C-9A33-858C0441E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2856100"/>
                      <a:ext cx="331200" cy="331200"/>
                    </a:xfrm>
                    <a:prstGeom prst="rect">
                      <a:avLst/>
                    </a:prstGeom>
                  </p:spPr>
                </p:pic>
                <p:pic>
                  <p:nvPicPr>
                    <p:cNvPr id="121" name="Graphic 120" descr="Woman with solid fill">
                      <a:extLst>
                        <a:ext uri="{FF2B5EF4-FFF2-40B4-BE49-F238E27FC236}">
                          <a16:creationId xmlns:a16="http://schemas.microsoft.com/office/drawing/2014/main" id="{1B4C3401-A984-174F-BE3E-38240D16B4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77696" y="2860618"/>
                      <a:ext cx="331200" cy="331200"/>
                    </a:xfrm>
                    <a:prstGeom prst="rect">
                      <a:avLst/>
                    </a:prstGeom>
                  </p:spPr>
                </p:pic>
                <p:pic>
                  <p:nvPicPr>
                    <p:cNvPr id="122" name="Graphic 121" descr="Woman with solid fill">
                      <a:extLst>
                        <a:ext uri="{FF2B5EF4-FFF2-40B4-BE49-F238E27FC236}">
                          <a16:creationId xmlns:a16="http://schemas.microsoft.com/office/drawing/2014/main" id="{D693E5C3-EE04-8E4F-9F44-FB5BE3ED99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2860617"/>
                      <a:ext cx="331200" cy="331200"/>
                    </a:xfrm>
                    <a:prstGeom prst="rect">
                      <a:avLst/>
                    </a:prstGeom>
                  </p:spPr>
                </p:pic>
                <p:pic>
                  <p:nvPicPr>
                    <p:cNvPr id="123" name="Graphic 122" descr="Woman with solid fill">
                      <a:extLst>
                        <a:ext uri="{FF2B5EF4-FFF2-40B4-BE49-F238E27FC236}">
                          <a16:creationId xmlns:a16="http://schemas.microsoft.com/office/drawing/2014/main" id="{EA6789B5-4FD1-A14F-A743-22395B1DFDD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2860413"/>
                      <a:ext cx="331200" cy="331200"/>
                    </a:xfrm>
                    <a:prstGeom prst="rect">
                      <a:avLst/>
                    </a:prstGeom>
                  </p:spPr>
                </p:pic>
                <p:pic>
                  <p:nvPicPr>
                    <p:cNvPr id="124" name="Graphic 123" descr="Woman with solid fill">
                      <a:extLst>
                        <a:ext uri="{FF2B5EF4-FFF2-40B4-BE49-F238E27FC236}">
                          <a16:creationId xmlns:a16="http://schemas.microsoft.com/office/drawing/2014/main" id="{780E423D-BB29-8549-A801-DC314C0BA1E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2860413"/>
                      <a:ext cx="331200" cy="331200"/>
                    </a:xfrm>
                    <a:prstGeom prst="rect">
                      <a:avLst/>
                    </a:prstGeom>
                  </p:spPr>
                </p:pic>
                <p:pic>
                  <p:nvPicPr>
                    <p:cNvPr id="125" name="Graphic 124" descr="Woman with solid fill">
                      <a:extLst>
                        <a:ext uri="{FF2B5EF4-FFF2-40B4-BE49-F238E27FC236}">
                          <a16:creationId xmlns:a16="http://schemas.microsoft.com/office/drawing/2014/main" id="{81624A1A-8777-A34C-A288-F952CEE466C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2860617"/>
                      <a:ext cx="331200" cy="331200"/>
                    </a:xfrm>
                    <a:prstGeom prst="rect">
                      <a:avLst/>
                    </a:prstGeom>
                  </p:spPr>
                </p:pic>
                <p:pic>
                  <p:nvPicPr>
                    <p:cNvPr id="126" name="Graphic 125" descr="Woman with solid fill">
                      <a:extLst>
                        <a:ext uri="{FF2B5EF4-FFF2-40B4-BE49-F238E27FC236}">
                          <a16:creationId xmlns:a16="http://schemas.microsoft.com/office/drawing/2014/main" id="{79909E9C-D1A3-194D-B948-A772C0F9DB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2860413"/>
                      <a:ext cx="331200" cy="331200"/>
                    </a:xfrm>
                    <a:prstGeom prst="rect">
                      <a:avLst/>
                    </a:prstGeom>
                  </p:spPr>
                </p:pic>
                <p:pic>
                  <p:nvPicPr>
                    <p:cNvPr id="127" name="Graphic 126" descr="Woman with solid fill">
                      <a:extLst>
                        <a:ext uri="{FF2B5EF4-FFF2-40B4-BE49-F238E27FC236}">
                          <a16:creationId xmlns:a16="http://schemas.microsoft.com/office/drawing/2014/main" id="{EC7DF419-D648-F847-B08D-98D3A99A27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2860617"/>
                      <a:ext cx="331200" cy="331200"/>
                    </a:xfrm>
                    <a:prstGeom prst="rect">
                      <a:avLst/>
                    </a:prstGeom>
                  </p:spPr>
                </p:pic>
                <p:pic>
                  <p:nvPicPr>
                    <p:cNvPr id="128" name="Graphic 127" descr="Woman with solid fill">
                      <a:extLst>
                        <a:ext uri="{FF2B5EF4-FFF2-40B4-BE49-F238E27FC236}">
                          <a16:creationId xmlns:a16="http://schemas.microsoft.com/office/drawing/2014/main" id="{AE7DAE4F-E2A1-EB44-832B-BF45C31784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46496" y="2860413"/>
                      <a:ext cx="331200" cy="331200"/>
                    </a:xfrm>
                    <a:prstGeom prst="rect">
                      <a:avLst/>
                    </a:prstGeom>
                  </p:spPr>
                </p:pic>
                <p:sp>
                  <p:nvSpPr>
                    <p:cNvPr id="7" name="Hexagon 6">
                      <a:extLst>
                        <a:ext uri="{FF2B5EF4-FFF2-40B4-BE49-F238E27FC236}">
                          <a16:creationId xmlns:a16="http://schemas.microsoft.com/office/drawing/2014/main" id="{0A2B66CB-B445-C642-97B1-BA7CAE5F3E86}"/>
                        </a:ext>
                      </a:extLst>
                    </p:cNvPr>
                    <p:cNvSpPr>
                      <a:spLocks noChangeAspect="1"/>
                    </p:cNvSpPr>
                    <p:nvPr/>
                  </p:nvSpPr>
                  <p:spPr>
                    <a:xfrm rot="5400000">
                      <a:off x="1101525" y="-5399460"/>
                      <a:ext cx="1612938" cy="1070618"/>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1" i="0" u="none" strike="noStrike" kern="1200" cap="none" spc="0" normalizeH="0" baseline="0" noProof="0">
                          <a:ln>
                            <a:noFill/>
                          </a:ln>
                          <a:solidFill>
                            <a:srgbClr val="FFFFFF"/>
                          </a:solidFill>
                          <a:effectLst/>
                          <a:uLnTx/>
                          <a:uFillTx/>
                          <a:latin typeface="Arial" panose="020B0604020202020204"/>
                          <a:ea typeface="+mn-ea"/>
                          <a:cs typeface="+mn-cs"/>
                        </a:rPr>
                        <a:t>Vietnam</a:t>
                      </a:r>
                    </a:p>
                  </p:txBody>
                </p:sp>
                <p:pic>
                  <p:nvPicPr>
                    <p:cNvPr id="19" name="Picture 18" descr="Map&#10;&#10;Description automatically generated">
                      <a:extLst>
                        <a:ext uri="{FF2B5EF4-FFF2-40B4-BE49-F238E27FC236}">
                          <a16:creationId xmlns:a16="http://schemas.microsoft.com/office/drawing/2014/main" id="{800CD1AA-A680-014F-B5B1-0AB2EE07A7C2}"/>
                        </a:ext>
                      </a:extLst>
                    </p:cNvPr>
                    <p:cNvPicPr>
                      <a:picLocks noChangeAspect="1"/>
                    </p:cNvPicPr>
                    <p:nvPr/>
                  </p:nvPicPr>
                  <p:blipFill rotWithShape="1">
                    <a:blip r:embed="rId10"/>
                    <a:srcRect l="35007" t="3519" r="35047" b="2846"/>
                    <a:stretch/>
                  </p:blipFill>
                  <p:spPr>
                    <a:xfrm>
                      <a:off x="1659323" y="-5237700"/>
                      <a:ext cx="513704" cy="990859"/>
                    </a:xfrm>
                    <a:prstGeom prst="rect">
                      <a:avLst/>
                    </a:prstGeom>
                  </p:spPr>
                </p:pic>
              </p:grpSp>
              <p:sp>
                <p:nvSpPr>
                  <p:cNvPr id="130" name="Rectangle 129">
                    <a:extLst>
                      <a:ext uri="{FF2B5EF4-FFF2-40B4-BE49-F238E27FC236}">
                        <a16:creationId xmlns:a16="http://schemas.microsoft.com/office/drawing/2014/main" id="{2A2B11B8-AD1C-BE47-A767-F14B8938D0A7}"/>
                      </a:ext>
                    </a:extLst>
                  </p:cNvPr>
                  <p:cNvSpPr/>
                  <p:nvPr/>
                </p:nvSpPr>
                <p:spPr>
                  <a:xfrm>
                    <a:off x="1612900" y="1419590"/>
                    <a:ext cx="387623" cy="2120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grpSp>
                <p:nvGrpSpPr>
                  <p:cNvPr id="21" name="Group 20">
                    <a:extLst>
                      <a:ext uri="{FF2B5EF4-FFF2-40B4-BE49-F238E27FC236}">
                        <a16:creationId xmlns:a16="http://schemas.microsoft.com/office/drawing/2014/main" id="{85404228-B7EF-8F42-8B5B-C8119DA290A3}"/>
                      </a:ext>
                    </a:extLst>
                  </p:cNvPr>
                  <p:cNvGrpSpPr/>
                  <p:nvPr/>
                </p:nvGrpSpPr>
                <p:grpSpPr>
                  <a:xfrm>
                    <a:off x="5309466" y="1211110"/>
                    <a:ext cx="1117600" cy="698500"/>
                    <a:chOff x="5328000" y="1242000"/>
                    <a:chExt cx="1117600" cy="698500"/>
                  </a:xfrm>
                </p:grpSpPr>
                <p:pic>
                  <p:nvPicPr>
                    <p:cNvPr id="5" name="Picture 4" descr="Icon&#10;&#10;Description automatically generated">
                      <a:extLst>
                        <a:ext uri="{FF2B5EF4-FFF2-40B4-BE49-F238E27FC236}">
                          <a16:creationId xmlns:a16="http://schemas.microsoft.com/office/drawing/2014/main" id="{47864254-268C-474D-9A42-B3EDB2ABCD38}"/>
                        </a:ext>
                      </a:extLst>
                    </p:cNvPr>
                    <p:cNvPicPr>
                      <a:picLocks noChangeAspect="1"/>
                    </p:cNvPicPr>
                    <p:nvPr/>
                  </p:nvPicPr>
                  <p:blipFill>
                    <a:blip r:embed="rId11"/>
                    <a:stretch>
                      <a:fillRect/>
                    </a:stretch>
                  </p:blipFill>
                  <p:spPr>
                    <a:xfrm>
                      <a:off x="5328000" y="1242000"/>
                      <a:ext cx="1117600" cy="698500"/>
                    </a:xfrm>
                    <a:prstGeom prst="rect">
                      <a:avLst/>
                    </a:prstGeom>
                  </p:spPr>
                </p:pic>
                <p:sp>
                  <p:nvSpPr>
                    <p:cNvPr id="6" name="TextBox 5">
                      <a:extLst>
                        <a:ext uri="{FF2B5EF4-FFF2-40B4-BE49-F238E27FC236}">
                          <a16:creationId xmlns:a16="http://schemas.microsoft.com/office/drawing/2014/main" id="{25012749-9FE5-4949-9F65-90E7975497A7}"/>
                        </a:ext>
                      </a:extLst>
                    </p:cNvPr>
                    <p:cNvSpPr txBox="1"/>
                    <p:nvPr/>
                  </p:nvSpPr>
                  <p:spPr>
                    <a:xfrm>
                      <a:off x="5718637" y="1428058"/>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10</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20" name="Group 19">
                    <a:extLst>
                      <a:ext uri="{FF2B5EF4-FFF2-40B4-BE49-F238E27FC236}">
                        <a16:creationId xmlns:a16="http://schemas.microsoft.com/office/drawing/2014/main" id="{124CD468-E93E-D64D-BE9E-1094C15A76AC}"/>
                      </a:ext>
                    </a:extLst>
                  </p:cNvPr>
                  <p:cNvGrpSpPr/>
                  <p:nvPr/>
                </p:nvGrpSpPr>
                <p:grpSpPr>
                  <a:xfrm>
                    <a:off x="5309466" y="1632724"/>
                    <a:ext cx="1117600" cy="698500"/>
                    <a:chOff x="5328000" y="1663614"/>
                    <a:chExt cx="1117600" cy="698500"/>
                  </a:xfrm>
                </p:grpSpPr>
                <p:pic>
                  <p:nvPicPr>
                    <p:cNvPr id="9" name="Picture 8" descr="Icon&#10;&#10;Description automatically generated">
                      <a:extLst>
                        <a:ext uri="{FF2B5EF4-FFF2-40B4-BE49-F238E27FC236}">
                          <a16:creationId xmlns:a16="http://schemas.microsoft.com/office/drawing/2014/main" id="{0893FB2D-656C-B245-982E-07454D5EFE42}"/>
                        </a:ext>
                      </a:extLst>
                    </p:cNvPr>
                    <p:cNvPicPr>
                      <a:picLocks noChangeAspect="1"/>
                    </p:cNvPicPr>
                    <p:nvPr/>
                  </p:nvPicPr>
                  <p:blipFill>
                    <a:blip r:embed="rId12"/>
                    <a:stretch>
                      <a:fillRect/>
                    </a:stretch>
                  </p:blipFill>
                  <p:spPr>
                    <a:xfrm>
                      <a:off x="5328000" y="1663614"/>
                      <a:ext cx="1117600" cy="698500"/>
                    </a:xfrm>
                    <a:prstGeom prst="rect">
                      <a:avLst/>
                    </a:prstGeom>
                  </p:spPr>
                </p:pic>
                <p:sp>
                  <p:nvSpPr>
                    <p:cNvPr id="80" name="TextBox 79">
                      <a:extLst>
                        <a:ext uri="{FF2B5EF4-FFF2-40B4-BE49-F238E27FC236}">
                          <a16:creationId xmlns:a16="http://schemas.microsoft.com/office/drawing/2014/main" id="{78414C98-430F-C847-A74A-683DDCD681D0}"/>
                        </a:ext>
                      </a:extLst>
                    </p:cNvPr>
                    <p:cNvSpPr txBox="1"/>
                    <p:nvPr/>
                  </p:nvSpPr>
                  <p:spPr>
                    <a:xfrm>
                      <a:off x="5719998" y="1837656"/>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18</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18" name="Group 17">
                    <a:extLst>
                      <a:ext uri="{FF2B5EF4-FFF2-40B4-BE49-F238E27FC236}">
                        <a16:creationId xmlns:a16="http://schemas.microsoft.com/office/drawing/2014/main" id="{21586EFE-B90C-D741-A9C4-02D5759F5E46}"/>
                      </a:ext>
                    </a:extLst>
                  </p:cNvPr>
                  <p:cNvGrpSpPr/>
                  <p:nvPr/>
                </p:nvGrpSpPr>
                <p:grpSpPr>
                  <a:xfrm>
                    <a:off x="5309466" y="2054112"/>
                    <a:ext cx="1117600" cy="698500"/>
                    <a:chOff x="5328000" y="2085002"/>
                    <a:chExt cx="1117600" cy="698500"/>
                  </a:xfrm>
                </p:grpSpPr>
                <p:pic>
                  <p:nvPicPr>
                    <p:cNvPr id="11" name="Picture 10" descr="Icon&#10;&#10;Description automatically generated">
                      <a:extLst>
                        <a:ext uri="{FF2B5EF4-FFF2-40B4-BE49-F238E27FC236}">
                          <a16:creationId xmlns:a16="http://schemas.microsoft.com/office/drawing/2014/main" id="{3192E68D-0AB7-134C-B358-3690C57332FB}"/>
                        </a:ext>
                      </a:extLst>
                    </p:cNvPr>
                    <p:cNvPicPr>
                      <a:picLocks noChangeAspect="1"/>
                    </p:cNvPicPr>
                    <p:nvPr/>
                  </p:nvPicPr>
                  <p:blipFill>
                    <a:blip r:embed="rId13"/>
                    <a:stretch>
                      <a:fillRect/>
                    </a:stretch>
                  </p:blipFill>
                  <p:spPr>
                    <a:xfrm>
                      <a:off x="5328000" y="2085002"/>
                      <a:ext cx="1117600" cy="698500"/>
                    </a:xfrm>
                    <a:prstGeom prst="rect">
                      <a:avLst/>
                    </a:prstGeom>
                  </p:spPr>
                </p:pic>
                <p:sp>
                  <p:nvSpPr>
                    <p:cNvPr id="81" name="TextBox 80">
                      <a:extLst>
                        <a:ext uri="{FF2B5EF4-FFF2-40B4-BE49-F238E27FC236}">
                          <a16:creationId xmlns:a16="http://schemas.microsoft.com/office/drawing/2014/main" id="{2D840725-D055-0742-AA01-B086EFFEA407}"/>
                        </a:ext>
                      </a:extLst>
                    </p:cNvPr>
                    <p:cNvSpPr txBox="1"/>
                    <p:nvPr/>
                  </p:nvSpPr>
                  <p:spPr>
                    <a:xfrm>
                      <a:off x="5726177" y="2259767"/>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25</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17" name="Group 16">
                    <a:extLst>
                      <a:ext uri="{FF2B5EF4-FFF2-40B4-BE49-F238E27FC236}">
                        <a16:creationId xmlns:a16="http://schemas.microsoft.com/office/drawing/2014/main" id="{76AEE1B9-B66C-7747-9EB2-612B3D66F1B3}"/>
                      </a:ext>
                    </a:extLst>
                  </p:cNvPr>
                  <p:cNvGrpSpPr/>
                  <p:nvPr/>
                </p:nvGrpSpPr>
                <p:grpSpPr>
                  <a:xfrm>
                    <a:off x="5309466" y="2483705"/>
                    <a:ext cx="1111680" cy="694800"/>
                    <a:chOff x="5328000" y="2514595"/>
                    <a:chExt cx="1111680" cy="694800"/>
                  </a:xfrm>
                </p:grpSpPr>
                <p:pic>
                  <p:nvPicPr>
                    <p:cNvPr id="13" name="Picture 12" descr="Icon&#10;&#10;Description automatically generated">
                      <a:extLst>
                        <a:ext uri="{FF2B5EF4-FFF2-40B4-BE49-F238E27FC236}">
                          <a16:creationId xmlns:a16="http://schemas.microsoft.com/office/drawing/2014/main" id="{F151D2AA-741E-E943-9961-1310D1C833F4}"/>
                        </a:ext>
                      </a:extLst>
                    </p:cNvPr>
                    <p:cNvPicPr>
                      <a:picLocks noChangeAspect="1"/>
                    </p:cNvPicPr>
                    <p:nvPr/>
                  </p:nvPicPr>
                  <p:blipFill>
                    <a:blip r:embed="rId14"/>
                    <a:stretch>
                      <a:fillRect/>
                    </a:stretch>
                  </p:blipFill>
                  <p:spPr>
                    <a:xfrm>
                      <a:off x="5328000" y="2514595"/>
                      <a:ext cx="1111680" cy="694800"/>
                    </a:xfrm>
                    <a:prstGeom prst="rect">
                      <a:avLst/>
                    </a:prstGeom>
                  </p:spPr>
                </p:pic>
                <p:sp>
                  <p:nvSpPr>
                    <p:cNvPr id="94" name="TextBox 93">
                      <a:extLst>
                        <a:ext uri="{FF2B5EF4-FFF2-40B4-BE49-F238E27FC236}">
                          <a16:creationId xmlns:a16="http://schemas.microsoft.com/office/drawing/2014/main" id="{21E2F4A8-7A43-8942-A8FB-9E2C90C98AE0}"/>
                        </a:ext>
                      </a:extLst>
                    </p:cNvPr>
                    <p:cNvSpPr txBox="1"/>
                    <p:nvPr/>
                  </p:nvSpPr>
                  <p:spPr>
                    <a:xfrm>
                      <a:off x="5718637" y="2696959"/>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33</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16" name="Group 15">
                    <a:extLst>
                      <a:ext uri="{FF2B5EF4-FFF2-40B4-BE49-F238E27FC236}">
                        <a16:creationId xmlns:a16="http://schemas.microsoft.com/office/drawing/2014/main" id="{32F20D2A-747B-F748-A4F4-C2B5EE3644C0}"/>
                      </a:ext>
                    </a:extLst>
                  </p:cNvPr>
                  <p:cNvGrpSpPr/>
                  <p:nvPr/>
                </p:nvGrpSpPr>
                <p:grpSpPr>
                  <a:xfrm>
                    <a:off x="5309466" y="2912978"/>
                    <a:ext cx="1117600" cy="698500"/>
                    <a:chOff x="5328000" y="2943868"/>
                    <a:chExt cx="1117600" cy="698500"/>
                  </a:xfrm>
                </p:grpSpPr>
                <p:pic>
                  <p:nvPicPr>
                    <p:cNvPr id="15" name="Picture 14" descr="Icon&#10;&#10;Description automatically generated">
                      <a:extLst>
                        <a:ext uri="{FF2B5EF4-FFF2-40B4-BE49-F238E27FC236}">
                          <a16:creationId xmlns:a16="http://schemas.microsoft.com/office/drawing/2014/main" id="{6E792539-E1A6-D64D-9DE3-81C9A6D868C4}"/>
                        </a:ext>
                      </a:extLst>
                    </p:cNvPr>
                    <p:cNvPicPr>
                      <a:picLocks noChangeAspect="1"/>
                    </p:cNvPicPr>
                    <p:nvPr/>
                  </p:nvPicPr>
                  <p:blipFill>
                    <a:blip r:embed="rId15"/>
                    <a:stretch>
                      <a:fillRect/>
                    </a:stretch>
                  </p:blipFill>
                  <p:spPr>
                    <a:xfrm>
                      <a:off x="5328000" y="2943868"/>
                      <a:ext cx="1117600" cy="698500"/>
                    </a:xfrm>
                    <a:prstGeom prst="rect">
                      <a:avLst/>
                    </a:prstGeom>
                  </p:spPr>
                </p:pic>
                <p:sp>
                  <p:nvSpPr>
                    <p:cNvPr id="95" name="TextBox 94">
                      <a:extLst>
                        <a:ext uri="{FF2B5EF4-FFF2-40B4-BE49-F238E27FC236}">
                          <a16:creationId xmlns:a16="http://schemas.microsoft.com/office/drawing/2014/main" id="{C7F775C0-CF50-6A4A-9A90-A71CEAD81CA3}"/>
                        </a:ext>
                      </a:extLst>
                    </p:cNvPr>
                    <p:cNvSpPr txBox="1"/>
                    <p:nvPr/>
                  </p:nvSpPr>
                  <p:spPr>
                    <a:xfrm>
                      <a:off x="5729137" y="3128082"/>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38</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sp>
                <p:nvSpPr>
                  <p:cNvPr id="22" name="TextBox 21">
                    <a:extLst>
                      <a:ext uri="{FF2B5EF4-FFF2-40B4-BE49-F238E27FC236}">
                        <a16:creationId xmlns:a16="http://schemas.microsoft.com/office/drawing/2014/main" id="{C9ED9D00-C97B-6541-87D8-92515C91FF79}"/>
                      </a:ext>
                    </a:extLst>
                  </p:cNvPr>
                  <p:cNvSpPr txBox="1"/>
                  <p:nvPr/>
                </p:nvSpPr>
                <p:spPr>
                  <a:xfrm>
                    <a:off x="5692165" y="939753"/>
                    <a:ext cx="331200" cy="422405"/>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51A2A"/>
                        </a:solidFill>
                        <a:effectLst/>
                        <a:uLnTx/>
                        <a:uFillTx/>
                        <a:latin typeface="Arial" panose="020B0604020202020204"/>
                        <a:ea typeface="+mn-ea"/>
                        <a:cs typeface="+mn-cs"/>
                      </a:rPr>
                      <a:t>%</a:t>
                    </a:r>
                  </a:p>
                </p:txBody>
              </p:sp>
            </p:grpSp>
            <p:sp>
              <p:nvSpPr>
                <p:cNvPr id="134" name="TextBox 133">
                  <a:extLst>
                    <a:ext uri="{FF2B5EF4-FFF2-40B4-BE49-F238E27FC236}">
                      <a16:creationId xmlns:a16="http://schemas.microsoft.com/office/drawing/2014/main" id="{83ABDAE2-8E74-F14C-B171-1B3B491D7C67}"/>
                    </a:ext>
                  </a:extLst>
                </p:cNvPr>
                <p:cNvSpPr txBox="1"/>
                <p:nvPr/>
              </p:nvSpPr>
              <p:spPr>
                <a:xfrm>
                  <a:off x="1676272" y="1602941"/>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sp>
              <p:nvSpPr>
                <p:cNvPr id="140" name="TextBox 139">
                  <a:extLst>
                    <a:ext uri="{FF2B5EF4-FFF2-40B4-BE49-F238E27FC236}">
                      <a16:creationId xmlns:a16="http://schemas.microsoft.com/office/drawing/2014/main" id="{A2B55E85-6E56-4B4A-A749-AA42712FFE93}"/>
                    </a:ext>
                  </a:extLst>
                </p:cNvPr>
                <p:cNvSpPr txBox="1"/>
                <p:nvPr/>
              </p:nvSpPr>
              <p:spPr>
                <a:xfrm>
                  <a:off x="1676272" y="2018330"/>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41" name="TextBox 140">
                  <a:extLst>
                    <a:ext uri="{FF2B5EF4-FFF2-40B4-BE49-F238E27FC236}">
                      <a16:creationId xmlns:a16="http://schemas.microsoft.com/office/drawing/2014/main" id="{5256B43C-B70C-7547-9915-6D37CF889967}"/>
                    </a:ext>
                  </a:extLst>
                </p:cNvPr>
                <p:cNvSpPr txBox="1"/>
                <p:nvPr/>
              </p:nvSpPr>
              <p:spPr>
                <a:xfrm>
                  <a:off x="1676272" y="2435293"/>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42" name="TextBox 141">
                  <a:extLst>
                    <a:ext uri="{FF2B5EF4-FFF2-40B4-BE49-F238E27FC236}">
                      <a16:creationId xmlns:a16="http://schemas.microsoft.com/office/drawing/2014/main" id="{F74E443E-B708-384A-A8C1-EE30650A4884}"/>
                    </a:ext>
                  </a:extLst>
                </p:cNvPr>
                <p:cNvSpPr txBox="1"/>
                <p:nvPr/>
              </p:nvSpPr>
              <p:spPr>
                <a:xfrm>
                  <a:off x="1676272" y="2866969"/>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4m</a:t>
                  </a:r>
                </a:p>
              </p:txBody>
            </p:sp>
            <p:sp>
              <p:nvSpPr>
                <p:cNvPr id="143" name="TextBox 142">
                  <a:extLst>
                    <a:ext uri="{FF2B5EF4-FFF2-40B4-BE49-F238E27FC236}">
                      <a16:creationId xmlns:a16="http://schemas.microsoft.com/office/drawing/2014/main" id="{61182C3C-FE5F-634D-AE85-408E069AB4A3}"/>
                    </a:ext>
                  </a:extLst>
                </p:cNvPr>
                <p:cNvSpPr txBox="1"/>
                <p:nvPr/>
              </p:nvSpPr>
              <p:spPr>
                <a:xfrm>
                  <a:off x="1676272" y="3288907"/>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5m</a:t>
                  </a:r>
                </a:p>
              </p:txBody>
            </p:sp>
          </p:grpSp>
          <p:sp>
            <p:nvSpPr>
              <p:cNvPr id="150" name="TextBox 149">
                <a:extLst>
                  <a:ext uri="{FF2B5EF4-FFF2-40B4-BE49-F238E27FC236}">
                    <a16:creationId xmlns:a16="http://schemas.microsoft.com/office/drawing/2014/main" id="{77A9FBA3-4ABA-7447-B7FF-702EAE0AF22C}"/>
                  </a:ext>
                </a:extLst>
              </p:cNvPr>
              <p:cNvSpPr txBox="1"/>
              <p:nvPr/>
            </p:nvSpPr>
            <p:spPr>
              <a:xfrm>
                <a:off x="1588767" y="1853320"/>
                <a:ext cx="590062" cy="360850"/>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51A2A"/>
                    </a:solidFill>
                    <a:effectLst/>
                    <a:uLnTx/>
                    <a:uFillTx/>
                    <a:latin typeface="Arial" panose="020B0604020202020204"/>
                    <a:ea typeface="+mn-ea"/>
                    <a:cs typeface="+mn-cs"/>
                  </a:rPr>
                  <a:t>SLR</a:t>
                </a:r>
              </a:p>
            </p:txBody>
          </p:sp>
        </p:grpSp>
        <p:grpSp>
          <p:nvGrpSpPr>
            <p:cNvPr id="62" name="Group 61">
              <a:extLst>
                <a:ext uri="{FF2B5EF4-FFF2-40B4-BE49-F238E27FC236}">
                  <a16:creationId xmlns:a16="http://schemas.microsoft.com/office/drawing/2014/main" id="{282709D3-0A97-1543-9D94-50175D1D1F99}"/>
                </a:ext>
              </a:extLst>
            </p:cNvPr>
            <p:cNvGrpSpPr/>
            <p:nvPr/>
          </p:nvGrpSpPr>
          <p:grpSpPr>
            <a:xfrm>
              <a:off x="189328" y="1943004"/>
              <a:ext cx="1070618" cy="1612938"/>
              <a:chOff x="3010137" y="3303045"/>
              <a:chExt cx="1070618" cy="1612938"/>
            </a:xfrm>
          </p:grpSpPr>
          <p:sp>
            <p:nvSpPr>
              <p:cNvPr id="181" name="Hexagon 180">
                <a:extLst>
                  <a:ext uri="{FF2B5EF4-FFF2-40B4-BE49-F238E27FC236}">
                    <a16:creationId xmlns:a16="http://schemas.microsoft.com/office/drawing/2014/main" id="{E26A4FDD-9631-1D40-AED8-84AF5007C119}"/>
                  </a:ext>
                </a:extLst>
              </p:cNvPr>
              <p:cNvSpPr>
                <a:spLocks noChangeAspect="1"/>
              </p:cNvSpPr>
              <p:nvPr/>
            </p:nvSpPr>
            <p:spPr>
              <a:xfrm rot="5400000">
                <a:off x="2738977" y="3574205"/>
                <a:ext cx="1612938" cy="1070618"/>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1" i="0" u="none" strike="noStrike" kern="1200" cap="none" spc="0" normalizeH="0" baseline="0" noProof="0">
                    <a:ln>
                      <a:noFill/>
                    </a:ln>
                    <a:solidFill>
                      <a:srgbClr val="FFFFFF"/>
                    </a:solidFill>
                    <a:effectLst/>
                    <a:uLnTx/>
                    <a:uFillTx/>
                    <a:latin typeface="Arial" panose="020B0604020202020204"/>
                    <a:ea typeface="+mn-ea"/>
                    <a:cs typeface="+mn-cs"/>
                  </a:rPr>
                  <a:t>Vietnam</a:t>
                </a:r>
              </a:p>
            </p:txBody>
          </p:sp>
          <p:pic>
            <p:nvPicPr>
              <p:cNvPr id="61" name="Picture 60" descr="Map&#10;&#10;Description automatically generated">
                <a:extLst>
                  <a:ext uri="{FF2B5EF4-FFF2-40B4-BE49-F238E27FC236}">
                    <a16:creationId xmlns:a16="http://schemas.microsoft.com/office/drawing/2014/main" id="{4D9A362A-3151-694D-9105-0241673B31D1}"/>
                  </a:ext>
                </a:extLst>
              </p:cNvPr>
              <p:cNvPicPr>
                <a:picLocks noChangeAspect="1"/>
              </p:cNvPicPr>
              <p:nvPr/>
            </p:nvPicPr>
            <p:blipFill rotWithShape="1">
              <a:blip r:embed="rId10"/>
              <a:srcRect l="35747" t="3476" r="35495" b="3486"/>
              <a:stretch/>
            </p:blipFill>
            <p:spPr>
              <a:xfrm>
                <a:off x="3282213" y="3763611"/>
                <a:ext cx="499097" cy="996051"/>
              </a:xfrm>
              <a:prstGeom prst="rect">
                <a:avLst/>
              </a:prstGeom>
            </p:spPr>
          </p:pic>
        </p:grpSp>
      </p:grpSp>
      <p:sp>
        <p:nvSpPr>
          <p:cNvPr id="33" name="Rectangle 32">
            <a:extLst>
              <a:ext uri="{FF2B5EF4-FFF2-40B4-BE49-F238E27FC236}">
                <a16:creationId xmlns:a16="http://schemas.microsoft.com/office/drawing/2014/main" id="{F650CDBC-7E6F-0C4D-9F3A-F58270B89183}"/>
              </a:ext>
            </a:extLst>
          </p:cNvPr>
          <p:cNvSpPr/>
          <p:nvPr/>
        </p:nvSpPr>
        <p:spPr>
          <a:xfrm>
            <a:off x="1360959" y="4058793"/>
            <a:ext cx="408086" cy="2004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DE"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sp>
        <p:nvSpPr>
          <p:cNvPr id="132" name="TextBox 131">
            <a:extLst>
              <a:ext uri="{FF2B5EF4-FFF2-40B4-BE49-F238E27FC236}">
                <a16:creationId xmlns:a16="http://schemas.microsoft.com/office/drawing/2014/main" id="{34A3131D-4B2A-9D4A-9095-328F5F340102}"/>
              </a:ext>
            </a:extLst>
          </p:cNvPr>
          <p:cNvSpPr txBox="1"/>
          <p:nvPr/>
        </p:nvSpPr>
        <p:spPr>
          <a:xfrm>
            <a:off x="1486789" y="4336140"/>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sp>
        <p:nvSpPr>
          <p:cNvPr id="133" name="TextBox 132">
            <a:extLst>
              <a:ext uri="{FF2B5EF4-FFF2-40B4-BE49-F238E27FC236}">
                <a16:creationId xmlns:a16="http://schemas.microsoft.com/office/drawing/2014/main" id="{24317F31-F8B0-F244-8623-627644D94CCC}"/>
              </a:ext>
            </a:extLst>
          </p:cNvPr>
          <p:cNvSpPr txBox="1"/>
          <p:nvPr/>
        </p:nvSpPr>
        <p:spPr>
          <a:xfrm>
            <a:off x="1486789" y="4666157"/>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35" name="TextBox 134">
            <a:extLst>
              <a:ext uri="{FF2B5EF4-FFF2-40B4-BE49-F238E27FC236}">
                <a16:creationId xmlns:a16="http://schemas.microsoft.com/office/drawing/2014/main" id="{E907353B-D219-2A40-99DD-ADC9D0B05E55}"/>
              </a:ext>
            </a:extLst>
          </p:cNvPr>
          <p:cNvSpPr txBox="1"/>
          <p:nvPr/>
        </p:nvSpPr>
        <p:spPr>
          <a:xfrm>
            <a:off x="1486789" y="5008586"/>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36" name="TextBox 135">
            <a:extLst>
              <a:ext uri="{FF2B5EF4-FFF2-40B4-BE49-F238E27FC236}">
                <a16:creationId xmlns:a16="http://schemas.microsoft.com/office/drawing/2014/main" id="{A1F2F5D4-0862-3E49-95F9-977B510D5692}"/>
              </a:ext>
            </a:extLst>
          </p:cNvPr>
          <p:cNvSpPr txBox="1"/>
          <p:nvPr/>
        </p:nvSpPr>
        <p:spPr>
          <a:xfrm>
            <a:off x="1486789" y="5340553"/>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4m</a:t>
            </a:r>
          </a:p>
        </p:txBody>
      </p:sp>
      <p:sp>
        <p:nvSpPr>
          <p:cNvPr id="137" name="TextBox 136">
            <a:extLst>
              <a:ext uri="{FF2B5EF4-FFF2-40B4-BE49-F238E27FC236}">
                <a16:creationId xmlns:a16="http://schemas.microsoft.com/office/drawing/2014/main" id="{520B1051-3345-5549-84D1-6FF288E018CC}"/>
              </a:ext>
            </a:extLst>
          </p:cNvPr>
          <p:cNvSpPr txBox="1"/>
          <p:nvPr/>
        </p:nvSpPr>
        <p:spPr>
          <a:xfrm>
            <a:off x="1486789" y="5671856"/>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5m</a:t>
            </a:r>
          </a:p>
        </p:txBody>
      </p:sp>
      <p:grpSp>
        <p:nvGrpSpPr>
          <p:cNvPr id="43" name="Group 42">
            <a:extLst>
              <a:ext uri="{FF2B5EF4-FFF2-40B4-BE49-F238E27FC236}">
                <a16:creationId xmlns:a16="http://schemas.microsoft.com/office/drawing/2014/main" id="{AF9E8D00-7993-D543-89E4-D16C63B28834}"/>
              </a:ext>
            </a:extLst>
          </p:cNvPr>
          <p:cNvGrpSpPr/>
          <p:nvPr/>
        </p:nvGrpSpPr>
        <p:grpSpPr>
          <a:xfrm>
            <a:off x="1591468" y="4082499"/>
            <a:ext cx="8226297" cy="384698"/>
            <a:chOff x="1591468" y="3996000"/>
            <a:chExt cx="8226297" cy="384698"/>
          </a:xfrm>
        </p:grpSpPr>
        <p:sp>
          <p:nvSpPr>
            <p:cNvPr id="138" name="TextBox 137">
              <a:extLst>
                <a:ext uri="{FF2B5EF4-FFF2-40B4-BE49-F238E27FC236}">
                  <a16:creationId xmlns:a16="http://schemas.microsoft.com/office/drawing/2014/main" id="{CEA6BE64-7B3F-8940-ABC7-8F94CF8EA108}"/>
                </a:ext>
              </a:extLst>
            </p:cNvPr>
            <p:cNvSpPr txBox="1"/>
            <p:nvPr/>
          </p:nvSpPr>
          <p:spPr>
            <a:xfrm>
              <a:off x="1591468" y="4019848"/>
              <a:ext cx="590062" cy="360850"/>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51A2A"/>
                  </a:solidFill>
                  <a:effectLst/>
                  <a:uLnTx/>
                  <a:uFillTx/>
                  <a:latin typeface="Arial" panose="020B0604020202020204"/>
                  <a:ea typeface="+mn-ea"/>
                  <a:cs typeface="+mn-cs"/>
                </a:rPr>
                <a:t>SLR</a:t>
              </a:r>
            </a:p>
          </p:txBody>
        </p:sp>
        <p:grpSp>
          <p:nvGrpSpPr>
            <p:cNvPr id="42" name="Group 41">
              <a:extLst>
                <a:ext uri="{FF2B5EF4-FFF2-40B4-BE49-F238E27FC236}">
                  <a16:creationId xmlns:a16="http://schemas.microsoft.com/office/drawing/2014/main" id="{9EDE42BB-E588-E94D-AD67-D703F966D7EE}"/>
                </a:ext>
              </a:extLst>
            </p:cNvPr>
            <p:cNvGrpSpPr/>
            <p:nvPr/>
          </p:nvGrpSpPr>
          <p:grpSpPr>
            <a:xfrm>
              <a:off x="2323184" y="3996000"/>
              <a:ext cx="2494144" cy="306000"/>
              <a:chOff x="2399708" y="3996958"/>
              <a:chExt cx="1922400" cy="307777"/>
            </a:xfrm>
          </p:grpSpPr>
          <p:sp>
            <p:nvSpPr>
              <p:cNvPr id="139" name="TextBox 138">
                <a:extLst>
                  <a:ext uri="{FF2B5EF4-FFF2-40B4-BE49-F238E27FC236}">
                    <a16:creationId xmlns:a16="http://schemas.microsoft.com/office/drawing/2014/main" id="{E1B37705-D2A9-2643-8FDA-886786E8FC53}"/>
                  </a:ext>
                </a:extLst>
              </p:cNvPr>
              <p:cNvSpPr txBox="1"/>
              <p:nvPr/>
            </p:nvSpPr>
            <p:spPr>
              <a:xfrm>
                <a:off x="2741047" y="3996958"/>
                <a:ext cx="136353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Latin America</a:t>
                </a:r>
              </a:p>
            </p:txBody>
          </p:sp>
          <p:cxnSp>
            <p:nvCxnSpPr>
              <p:cNvPr id="144" name="Straight Connector 143">
                <a:extLst>
                  <a:ext uri="{FF2B5EF4-FFF2-40B4-BE49-F238E27FC236}">
                    <a16:creationId xmlns:a16="http://schemas.microsoft.com/office/drawing/2014/main" id="{F3CC239C-237E-D14B-BE3D-7C985A3EB76A}"/>
                  </a:ext>
                </a:extLst>
              </p:cNvPr>
              <p:cNvCxnSpPr>
                <a:cxnSpLocks/>
              </p:cNvCxnSpPr>
              <p:nvPr/>
            </p:nvCxnSpPr>
            <p:spPr>
              <a:xfrm flipV="1">
                <a:off x="2399708" y="4256062"/>
                <a:ext cx="1922400" cy="1032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730F24FC-35BE-A34F-9F86-897DD96511D1}"/>
                </a:ext>
              </a:extLst>
            </p:cNvPr>
            <p:cNvGrpSpPr/>
            <p:nvPr/>
          </p:nvGrpSpPr>
          <p:grpSpPr>
            <a:xfrm>
              <a:off x="5263427" y="3996000"/>
              <a:ext cx="2082211" cy="306000"/>
              <a:chOff x="1746899" y="4007278"/>
              <a:chExt cx="1987200" cy="307777"/>
            </a:xfrm>
          </p:grpSpPr>
          <p:sp>
            <p:nvSpPr>
              <p:cNvPr id="154" name="TextBox 153">
                <a:extLst>
                  <a:ext uri="{FF2B5EF4-FFF2-40B4-BE49-F238E27FC236}">
                    <a16:creationId xmlns:a16="http://schemas.microsoft.com/office/drawing/2014/main" id="{2D46A55B-05D7-2D41-9C07-FB96A26B7F77}"/>
                  </a:ext>
                </a:extLst>
              </p:cNvPr>
              <p:cNvSpPr txBox="1"/>
              <p:nvPr/>
            </p:nvSpPr>
            <p:spPr>
              <a:xfrm>
                <a:off x="1904463" y="4007278"/>
                <a:ext cx="172378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51A2A"/>
                    </a:solidFill>
                    <a:effectLst/>
                    <a:uLnTx/>
                    <a:uFillTx/>
                    <a:latin typeface="Arial" panose="020B0604020202020204"/>
                    <a:ea typeface="+mn-ea"/>
                    <a:cs typeface="+mn-cs"/>
                  </a:rPr>
                  <a:t> South East Asia</a:t>
                </a:r>
              </a:p>
            </p:txBody>
          </p:sp>
          <p:cxnSp>
            <p:nvCxnSpPr>
              <p:cNvPr id="159" name="Straight Connector 158">
                <a:extLst>
                  <a:ext uri="{FF2B5EF4-FFF2-40B4-BE49-F238E27FC236}">
                    <a16:creationId xmlns:a16="http://schemas.microsoft.com/office/drawing/2014/main" id="{42F10A64-D0CD-8642-B7BE-0B9540A0C017}"/>
                  </a:ext>
                </a:extLst>
              </p:cNvPr>
              <p:cNvCxnSpPr>
                <a:cxnSpLocks/>
              </p:cNvCxnSpPr>
              <p:nvPr/>
            </p:nvCxnSpPr>
            <p:spPr>
              <a:xfrm>
                <a:off x="1746899" y="4266382"/>
                <a:ext cx="1987200"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628F7807-89FE-FE40-956F-4F7744FD3412}"/>
                </a:ext>
              </a:extLst>
            </p:cNvPr>
            <p:cNvGrpSpPr/>
            <p:nvPr/>
          </p:nvGrpSpPr>
          <p:grpSpPr>
            <a:xfrm>
              <a:off x="7735554" y="3996000"/>
              <a:ext cx="2082211" cy="306000"/>
              <a:chOff x="1248189" y="4007278"/>
              <a:chExt cx="1987200" cy="307777"/>
            </a:xfrm>
          </p:grpSpPr>
          <p:sp>
            <p:nvSpPr>
              <p:cNvPr id="163" name="TextBox 162">
                <a:extLst>
                  <a:ext uri="{FF2B5EF4-FFF2-40B4-BE49-F238E27FC236}">
                    <a16:creationId xmlns:a16="http://schemas.microsoft.com/office/drawing/2014/main" id="{DB0ADB4C-8A83-7F42-B527-A986E61349F9}"/>
                  </a:ext>
                </a:extLst>
              </p:cNvPr>
              <p:cNvSpPr txBox="1"/>
              <p:nvPr/>
            </p:nvSpPr>
            <p:spPr>
              <a:xfrm>
                <a:off x="1405753" y="4007278"/>
                <a:ext cx="172378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51A2A"/>
                    </a:solidFill>
                    <a:effectLst/>
                    <a:uLnTx/>
                    <a:uFillTx/>
                    <a:latin typeface="Arial" panose="020B0604020202020204"/>
                    <a:ea typeface="+mn-ea"/>
                    <a:cs typeface="+mn-cs"/>
                  </a:rPr>
                  <a:t>Sub-Saharan Africa</a:t>
                </a:r>
              </a:p>
            </p:txBody>
          </p:sp>
          <p:cxnSp>
            <p:nvCxnSpPr>
              <p:cNvPr id="164" name="Straight Connector 163">
                <a:extLst>
                  <a:ext uri="{FF2B5EF4-FFF2-40B4-BE49-F238E27FC236}">
                    <a16:creationId xmlns:a16="http://schemas.microsoft.com/office/drawing/2014/main" id="{C76F083E-602D-DA4B-A69E-A0F4FB25E876}"/>
                  </a:ext>
                </a:extLst>
              </p:cNvPr>
              <p:cNvCxnSpPr>
                <a:cxnSpLocks/>
              </p:cNvCxnSpPr>
              <p:nvPr/>
            </p:nvCxnSpPr>
            <p:spPr>
              <a:xfrm>
                <a:off x="1248189" y="4266382"/>
                <a:ext cx="1987200"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pic>
        <p:nvPicPr>
          <p:cNvPr id="51" name="Picture 50">
            <a:extLst>
              <a:ext uri="{FF2B5EF4-FFF2-40B4-BE49-F238E27FC236}">
                <a16:creationId xmlns:a16="http://schemas.microsoft.com/office/drawing/2014/main" id="{2BAE5850-B1AA-D941-9077-45AD15522422}"/>
              </a:ext>
            </a:extLst>
          </p:cNvPr>
          <p:cNvPicPr>
            <a:picLocks noChangeAspect="1"/>
          </p:cNvPicPr>
          <p:nvPr/>
        </p:nvPicPr>
        <p:blipFill>
          <a:blip r:embed="rId16"/>
          <a:stretch>
            <a:fillRect/>
          </a:stretch>
        </p:blipFill>
        <p:spPr>
          <a:xfrm>
            <a:off x="9583725" y="1857784"/>
            <a:ext cx="1938175" cy="1915768"/>
          </a:xfrm>
          <a:prstGeom prst="rect">
            <a:avLst/>
          </a:prstGeom>
        </p:spPr>
      </p:pic>
      <p:grpSp>
        <p:nvGrpSpPr>
          <p:cNvPr id="59" name="Group 58">
            <a:extLst>
              <a:ext uri="{FF2B5EF4-FFF2-40B4-BE49-F238E27FC236}">
                <a16:creationId xmlns:a16="http://schemas.microsoft.com/office/drawing/2014/main" id="{22B61777-C25D-ED49-8D21-E1F7B91D762E}"/>
              </a:ext>
            </a:extLst>
          </p:cNvPr>
          <p:cNvGrpSpPr/>
          <p:nvPr/>
        </p:nvGrpSpPr>
        <p:grpSpPr>
          <a:xfrm>
            <a:off x="2253820" y="1141785"/>
            <a:ext cx="2866163" cy="338554"/>
            <a:chOff x="2253820" y="1394641"/>
            <a:chExt cx="2866163" cy="338554"/>
          </a:xfrm>
        </p:grpSpPr>
        <p:sp>
          <p:nvSpPr>
            <p:cNvPr id="185" name="TextBox 184">
              <a:extLst>
                <a:ext uri="{FF2B5EF4-FFF2-40B4-BE49-F238E27FC236}">
                  <a16:creationId xmlns:a16="http://schemas.microsoft.com/office/drawing/2014/main" id="{E4041DAA-5B8F-E54D-957A-ACC196420ECC}"/>
                </a:ext>
              </a:extLst>
            </p:cNvPr>
            <p:cNvSpPr txBox="1"/>
            <p:nvPr/>
          </p:nvSpPr>
          <p:spPr>
            <a:xfrm>
              <a:off x="2766081" y="1394641"/>
              <a:ext cx="176906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51A2A"/>
                  </a:solidFill>
                  <a:effectLst/>
                  <a:uLnTx/>
                  <a:uFillTx/>
                  <a:latin typeface="Arial" panose="020B0604020202020204"/>
                  <a:ea typeface="+mn-ea"/>
                  <a:cs typeface="+mn-cs"/>
                </a:rPr>
                <a:t>Population</a:t>
              </a:r>
            </a:p>
          </p:txBody>
        </p:sp>
        <p:cxnSp>
          <p:nvCxnSpPr>
            <p:cNvPr id="186" name="Straight Connector 185">
              <a:extLst>
                <a:ext uri="{FF2B5EF4-FFF2-40B4-BE49-F238E27FC236}">
                  <a16:creationId xmlns:a16="http://schemas.microsoft.com/office/drawing/2014/main" id="{2343EEAA-D041-7646-BA24-2EB2DF4E5AAB}"/>
                </a:ext>
              </a:extLst>
            </p:cNvPr>
            <p:cNvCxnSpPr>
              <a:cxnSpLocks/>
            </p:cNvCxnSpPr>
            <p:nvPr/>
          </p:nvCxnSpPr>
          <p:spPr>
            <a:xfrm>
              <a:off x="2253820" y="1711937"/>
              <a:ext cx="2866163"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12EE7AF0-8AFC-7144-95F5-9FC57F41C5DE}"/>
              </a:ext>
            </a:extLst>
          </p:cNvPr>
          <p:cNvGrpSpPr/>
          <p:nvPr/>
        </p:nvGrpSpPr>
        <p:grpSpPr>
          <a:xfrm>
            <a:off x="7265202" y="1141785"/>
            <a:ext cx="2866163" cy="338554"/>
            <a:chOff x="7265202" y="1374069"/>
            <a:chExt cx="2866163" cy="338554"/>
          </a:xfrm>
        </p:grpSpPr>
        <p:sp>
          <p:nvSpPr>
            <p:cNvPr id="187" name="TextBox 186">
              <a:extLst>
                <a:ext uri="{FF2B5EF4-FFF2-40B4-BE49-F238E27FC236}">
                  <a16:creationId xmlns:a16="http://schemas.microsoft.com/office/drawing/2014/main" id="{76E47FD3-8E05-994D-BC95-55B6C004A242}"/>
                </a:ext>
              </a:extLst>
            </p:cNvPr>
            <p:cNvSpPr txBox="1"/>
            <p:nvPr/>
          </p:nvSpPr>
          <p:spPr>
            <a:xfrm>
              <a:off x="7777463" y="1374069"/>
              <a:ext cx="176906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51A2A"/>
                  </a:solidFill>
                  <a:effectLst/>
                  <a:uLnTx/>
                  <a:uFillTx/>
                  <a:latin typeface="Arial" panose="020B0604020202020204"/>
                  <a:ea typeface="+mn-ea"/>
                  <a:cs typeface="+mn-cs"/>
                </a:rPr>
                <a:t>Land</a:t>
              </a:r>
            </a:p>
          </p:txBody>
        </p:sp>
        <p:cxnSp>
          <p:nvCxnSpPr>
            <p:cNvPr id="188" name="Straight Connector 187">
              <a:extLst>
                <a:ext uri="{FF2B5EF4-FFF2-40B4-BE49-F238E27FC236}">
                  <a16:creationId xmlns:a16="http://schemas.microsoft.com/office/drawing/2014/main" id="{2FE0B43F-9009-954C-ADAB-F373DCF4806A}"/>
                </a:ext>
              </a:extLst>
            </p:cNvPr>
            <p:cNvCxnSpPr>
              <a:cxnSpLocks/>
            </p:cNvCxnSpPr>
            <p:nvPr/>
          </p:nvCxnSpPr>
          <p:spPr>
            <a:xfrm>
              <a:off x="7265202" y="1691365"/>
              <a:ext cx="2866163"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06A2707F-9766-A448-9C66-DC53692996CC}"/>
              </a:ext>
            </a:extLst>
          </p:cNvPr>
          <p:cNvGrpSpPr/>
          <p:nvPr/>
        </p:nvGrpSpPr>
        <p:grpSpPr>
          <a:xfrm>
            <a:off x="335399" y="4038044"/>
            <a:ext cx="1042769" cy="338554"/>
            <a:chOff x="2253820" y="1394641"/>
            <a:chExt cx="2866163" cy="338554"/>
          </a:xfrm>
        </p:grpSpPr>
        <p:sp>
          <p:nvSpPr>
            <p:cNvPr id="147" name="TextBox 146">
              <a:extLst>
                <a:ext uri="{FF2B5EF4-FFF2-40B4-BE49-F238E27FC236}">
                  <a16:creationId xmlns:a16="http://schemas.microsoft.com/office/drawing/2014/main" id="{96E6F556-48F1-654F-859F-1E622E1BC708}"/>
                </a:ext>
              </a:extLst>
            </p:cNvPr>
            <p:cNvSpPr txBox="1"/>
            <p:nvPr/>
          </p:nvSpPr>
          <p:spPr>
            <a:xfrm>
              <a:off x="2766081" y="1394641"/>
              <a:ext cx="176906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51A2A"/>
                  </a:solidFill>
                  <a:effectLst/>
                  <a:uLnTx/>
                  <a:uFillTx/>
                  <a:latin typeface="Arial" panose="020B0604020202020204"/>
                  <a:ea typeface="+mn-ea"/>
                  <a:cs typeface="+mn-cs"/>
                </a:rPr>
                <a:t>GDP</a:t>
              </a:r>
            </a:p>
          </p:txBody>
        </p:sp>
        <p:cxnSp>
          <p:nvCxnSpPr>
            <p:cNvPr id="148" name="Straight Connector 147">
              <a:extLst>
                <a:ext uri="{FF2B5EF4-FFF2-40B4-BE49-F238E27FC236}">
                  <a16:creationId xmlns:a16="http://schemas.microsoft.com/office/drawing/2014/main" id="{43DE17D5-999B-4341-8C67-1CC859557537}"/>
                </a:ext>
              </a:extLst>
            </p:cNvPr>
            <p:cNvCxnSpPr>
              <a:cxnSpLocks/>
            </p:cNvCxnSpPr>
            <p:nvPr/>
          </p:nvCxnSpPr>
          <p:spPr>
            <a:xfrm>
              <a:off x="2253820" y="1711937"/>
              <a:ext cx="2866163"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D0095B1E-915A-DE4B-B7F0-ABBEA3A5B05B}"/>
              </a:ext>
            </a:extLst>
          </p:cNvPr>
          <p:cNvSpPr/>
          <p:nvPr/>
        </p:nvSpPr>
        <p:spPr>
          <a:xfrm>
            <a:off x="1423417" y="4412152"/>
            <a:ext cx="345628" cy="182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grpSp>
        <p:nvGrpSpPr>
          <p:cNvPr id="8" name="Group 7">
            <a:extLst>
              <a:ext uri="{FF2B5EF4-FFF2-40B4-BE49-F238E27FC236}">
                <a16:creationId xmlns:a16="http://schemas.microsoft.com/office/drawing/2014/main" id="{290BE5CB-FD91-9043-BF8E-59455F52AA19}"/>
              </a:ext>
            </a:extLst>
          </p:cNvPr>
          <p:cNvGrpSpPr/>
          <p:nvPr/>
        </p:nvGrpSpPr>
        <p:grpSpPr>
          <a:xfrm>
            <a:off x="1666936" y="4475486"/>
            <a:ext cx="439125" cy="1701227"/>
            <a:chOff x="635922" y="4302024"/>
            <a:chExt cx="439125" cy="1701227"/>
          </a:xfrm>
        </p:grpSpPr>
        <p:sp>
          <p:nvSpPr>
            <p:cNvPr id="149" name="TextBox 148">
              <a:extLst>
                <a:ext uri="{FF2B5EF4-FFF2-40B4-BE49-F238E27FC236}">
                  <a16:creationId xmlns:a16="http://schemas.microsoft.com/office/drawing/2014/main" id="{696E4EF9-112A-B44D-A896-AF81362EF588}"/>
                </a:ext>
              </a:extLst>
            </p:cNvPr>
            <p:cNvSpPr txBox="1"/>
            <p:nvPr/>
          </p:nvSpPr>
          <p:spPr>
            <a:xfrm>
              <a:off x="635922" y="4302024"/>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sp>
          <p:nvSpPr>
            <p:cNvPr id="161" name="TextBox 160">
              <a:extLst>
                <a:ext uri="{FF2B5EF4-FFF2-40B4-BE49-F238E27FC236}">
                  <a16:creationId xmlns:a16="http://schemas.microsoft.com/office/drawing/2014/main" id="{1940BF20-93ED-0046-9BC7-7EA7D34DD123}"/>
                </a:ext>
              </a:extLst>
            </p:cNvPr>
            <p:cNvSpPr txBox="1"/>
            <p:nvPr/>
          </p:nvSpPr>
          <p:spPr>
            <a:xfrm>
              <a:off x="635922" y="4645428"/>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65" name="TextBox 164">
              <a:extLst>
                <a:ext uri="{FF2B5EF4-FFF2-40B4-BE49-F238E27FC236}">
                  <a16:creationId xmlns:a16="http://schemas.microsoft.com/office/drawing/2014/main" id="{2D2D997A-EBFE-8848-A92D-FF321FA9CA7B}"/>
                </a:ext>
              </a:extLst>
            </p:cNvPr>
            <p:cNvSpPr txBox="1"/>
            <p:nvPr/>
          </p:nvSpPr>
          <p:spPr>
            <a:xfrm>
              <a:off x="635922" y="5002763"/>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66" name="TextBox 165">
              <a:extLst>
                <a:ext uri="{FF2B5EF4-FFF2-40B4-BE49-F238E27FC236}">
                  <a16:creationId xmlns:a16="http://schemas.microsoft.com/office/drawing/2014/main" id="{D11A90AC-5F24-6A42-BE2E-6FDD810E3640}"/>
                </a:ext>
              </a:extLst>
            </p:cNvPr>
            <p:cNvSpPr txBox="1"/>
            <p:nvPr/>
          </p:nvSpPr>
          <p:spPr>
            <a:xfrm>
              <a:off x="635922" y="5337740"/>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51A2A"/>
                  </a:solidFill>
                  <a:effectLst/>
                  <a:uLnTx/>
                  <a:uFillTx/>
                  <a:latin typeface="Arial" panose="020B0604020202020204"/>
                  <a:ea typeface="+mn-ea"/>
                  <a:cs typeface="+mn-cs"/>
                </a:rPr>
                <a:t>4m</a:t>
              </a:r>
            </a:p>
          </p:txBody>
        </p:sp>
        <p:sp>
          <p:nvSpPr>
            <p:cNvPr id="167" name="TextBox 166">
              <a:extLst>
                <a:ext uri="{FF2B5EF4-FFF2-40B4-BE49-F238E27FC236}">
                  <a16:creationId xmlns:a16="http://schemas.microsoft.com/office/drawing/2014/main" id="{F108076D-D847-FD4C-B671-4FCC569560BC}"/>
                </a:ext>
              </a:extLst>
            </p:cNvPr>
            <p:cNvSpPr txBox="1"/>
            <p:nvPr/>
          </p:nvSpPr>
          <p:spPr>
            <a:xfrm>
              <a:off x="635922" y="5673179"/>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51A2A"/>
                  </a:solidFill>
                  <a:effectLst/>
                  <a:uLnTx/>
                  <a:uFillTx/>
                  <a:latin typeface="Arial" panose="020B0604020202020204"/>
                  <a:ea typeface="+mn-ea"/>
                  <a:cs typeface="+mn-cs"/>
                </a:rPr>
                <a:t>5m</a:t>
              </a:r>
            </a:p>
          </p:txBody>
        </p:sp>
      </p:grpSp>
      <p:pic>
        <p:nvPicPr>
          <p:cNvPr id="12" name="Picture 11" descr="A picture containing table&#10;&#10;Description automatically generated">
            <a:extLst>
              <a:ext uri="{FF2B5EF4-FFF2-40B4-BE49-F238E27FC236}">
                <a16:creationId xmlns:a16="http://schemas.microsoft.com/office/drawing/2014/main" id="{11F657BE-71C3-B040-9AED-A17589FDBCFB}"/>
              </a:ext>
            </a:extLst>
          </p:cNvPr>
          <p:cNvPicPr>
            <a:picLocks noChangeAspect="1"/>
          </p:cNvPicPr>
          <p:nvPr/>
        </p:nvPicPr>
        <p:blipFill rotWithShape="1">
          <a:blip r:embed="rId17"/>
          <a:srcRect l="94949" t="38902" r="1739" b="40367"/>
          <a:stretch/>
        </p:blipFill>
        <p:spPr>
          <a:xfrm rot="10800000">
            <a:off x="335399" y="4411415"/>
            <a:ext cx="1179993" cy="1702468"/>
          </a:xfrm>
          <a:prstGeom prst="rect">
            <a:avLst/>
          </a:prstGeom>
        </p:spPr>
      </p:pic>
      <p:sp>
        <p:nvSpPr>
          <p:cNvPr id="14" name="Rectangle 13">
            <a:extLst>
              <a:ext uri="{FF2B5EF4-FFF2-40B4-BE49-F238E27FC236}">
                <a16:creationId xmlns:a16="http://schemas.microsoft.com/office/drawing/2014/main" id="{B47FE2E0-67C9-444A-B80E-95DB2F45F28F}"/>
              </a:ext>
            </a:extLst>
          </p:cNvPr>
          <p:cNvSpPr/>
          <p:nvPr/>
        </p:nvSpPr>
        <p:spPr>
          <a:xfrm>
            <a:off x="324000" y="4852986"/>
            <a:ext cx="504860" cy="192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10%</a:t>
            </a:r>
          </a:p>
        </p:txBody>
      </p:sp>
      <p:sp>
        <p:nvSpPr>
          <p:cNvPr id="169" name="Rectangle 168">
            <a:extLst>
              <a:ext uri="{FF2B5EF4-FFF2-40B4-BE49-F238E27FC236}">
                <a16:creationId xmlns:a16="http://schemas.microsoft.com/office/drawing/2014/main" id="{CB5729B1-7208-EE49-BF44-6E9BBB9B150A}"/>
              </a:ext>
            </a:extLst>
          </p:cNvPr>
          <p:cNvSpPr/>
          <p:nvPr/>
        </p:nvSpPr>
        <p:spPr>
          <a:xfrm>
            <a:off x="324000" y="5262649"/>
            <a:ext cx="504860" cy="192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20%</a:t>
            </a:r>
          </a:p>
        </p:txBody>
      </p:sp>
      <p:sp>
        <p:nvSpPr>
          <p:cNvPr id="170" name="Rectangle 169">
            <a:extLst>
              <a:ext uri="{FF2B5EF4-FFF2-40B4-BE49-F238E27FC236}">
                <a16:creationId xmlns:a16="http://schemas.microsoft.com/office/drawing/2014/main" id="{F5C751BF-9152-4441-A442-D6D06AEA70EC}"/>
              </a:ext>
            </a:extLst>
          </p:cNvPr>
          <p:cNvSpPr/>
          <p:nvPr/>
        </p:nvSpPr>
        <p:spPr>
          <a:xfrm>
            <a:off x="324000" y="5681569"/>
            <a:ext cx="504860" cy="192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30%</a:t>
            </a:r>
          </a:p>
        </p:txBody>
      </p:sp>
      <p:pic>
        <p:nvPicPr>
          <p:cNvPr id="24" name="Picture 23" descr="A picture containing timeline&#10;&#10;Description automatically generated">
            <a:extLst>
              <a:ext uri="{FF2B5EF4-FFF2-40B4-BE49-F238E27FC236}">
                <a16:creationId xmlns:a16="http://schemas.microsoft.com/office/drawing/2014/main" id="{D00C2A37-53C5-E044-950F-31EEFECB5F0D}"/>
              </a:ext>
            </a:extLst>
          </p:cNvPr>
          <p:cNvPicPr>
            <a:picLocks noChangeAspect="1"/>
          </p:cNvPicPr>
          <p:nvPr/>
        </p:nvPicPr>
        <p:blipFill rotWithShape="1">
          <a:blip r:embed="rId18"/>
          <a:srcRect l="2657" t="2681" r="8987" b="7764"/>
          <a:stretch/>
        </p:blipFill>
        <p:spPr>
          <a:xfrm>
            <a:off x="2047493" y="4431193"/>
            <a:ext cx="9472242" cy="1918962"/>
          </a:xfrm>
          <a:prstGeom prst="rect">
            <a:avLst/>
          </a:prstGeom>
        </p:spPr>
      </p:pic>
    </p:spTree>
    <p:extLst>
      <p:ext uri="{BB962C8B-B14F-4D97-AF65-F5344CB8AC3E}">
        <p14:creationId xmlns:p14="http://schemas.microsoft.com/office/powerpoint/2010/main" val="382534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5C6B-B2D7-3B47-B7F2-642C446DE2C2}"/>
              </a:ext>
            </a:extLst>
          </p:cNvPr>
          <p:cNvSpPr>
            <a:spLocks noGrp="1"/>
          </p:cNvSpPr>
          <p:nvPr>
            <p:ph type="title"/>
          </p:nvPr>
        </p:nvSpPr>
        <p:spPr/>
        <p:txBody>
          <a:bodyPr/>
          <a:lstStyle/>
          <a:p>
            <a:r>
              <a:rPr lang="en-US"/>
              <a:t>Conclusion</a:t>
            </a:r>
          </a:p>
        </p:txBody>
      </p:sp>
      <p:sp>
        <p:nvSpPr>
          <p:cNvPr id="4" name="Text Placeholder 3">
            <a:extLst>
              <a:ext uri="{FF2B5EF4-FFF2-40B4-BE49-F238E27FC236}">
                <a16:creationId xmlns:a16="http://schemas.microsoft.com/office/drawing/2014/main" id="{11BC71F2-7783-BB42-A32D-7ED010B79D94}"/>
              </a:ext>
            </a:extLst>
          </p:cNvPr>
          <p:cNvSpPr>
            <a:spLocks noGrp="1"/>
          </p:cNvSpPr>
          <p:nvPr>
            <p:ph type="body" idx="12"/>
          </p:nvPr>
        </p:nvSpPr>
        <p:spPr/>
        <p:txBody>
          <a:bodyPr/>
          <a:lstStyle/>
          <a:p>
            <a:r>
              <a:rPr lang="en-US"/>
              <a:t>Key Takeaways and Limitations</a:t>
            </a:r>
          </a:p>
        </p:txBody>
      </p:sp>
      <p:sp>
        <p:nvSpPr>
          <p:cNvPr id="5" name="Rectangle 174">
            <a:extLst>
              <a:ext uri="{FF2B5EF4-FFF2-40B4-BE49-F238E27FC236}">
                <a16:creationId xmlns:a16="http://schemas.microsoft.com/office/drawing/2014/main" id="{B9ED4D4E-A7EB-AB4C-ADA3-FC74C1FED40A}"/>
              </a:ext>
            </a:extLst>
          </p:cNvPr>
          <p:cNvSpPr/>
          <p:nvPr/>
        </p:nvSpPr>
        <p:spPr>
          <a:xfrm>
            <a:off x="337588" y="1386680"/>
            <a:ext cx="5378890" cy="358203"/>
          </a:xfrm>
          <a:prstGeom prst="rect">
            <a:avLst/>
          </a:prstGeom>
          <a:solidFill>
            <a:srgbClr val="051A2A">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GB" sz="1600" b="1">
                <a:solidFill>
                  <a:srgbClr val="051A2A"/>
                </a:solidFill>
              </a:rPr>
              <a:t>What drives it</a:t>
            </a:r>
            <a:endParaRPr lang="zh-CN" altLang="en-US"/>
          </a:p>
        </p:txBody>
      </p:sp>
      <p:sp>
        <p:nvSpPr>
          <p:cNvPr id="6" name="Rectangle 174">
            <a:extLst>
              <a:ext uri="{FF2B5EF4-FFF2-40B4-BE49-F238E27FC236}">
                <a16:creationId xmlns:a16="http://schemas.microsoft.com/office/drawing/2014/main" id="{1D542E56-6268-9C46-B2B9-C81ED3B18F22}"/>
              </a:ext>
            </a:extLst>
          </p:cNvPr>
          <p:cNvSpPr/>
          <p:nvPr/>
        </p:nvSpPr>
        <p:spPr>
          <a:xfrm>
            <a:off x="6043172" y="1386680"/>
            <a:ext cx="5378890" cy="358203"/>
          </a:xfrm>
          <a:prstGeom prst="rect">
            <a:avLst/>
          </a:prstGeom>
          <a:solidFill>
            <a:srgbClr val="051A2A">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GB" sz="1600" b="1">
                <a:solidFill>
                  <a:srgbClr val="051A2A"/>
                </a:solidFill>
              </a:rPr>
              <a:t>Why it matters</a:t>
            </a:r>
            <a:endParaRPr lang="zh-CN" altLang="en-US"/>
          </a:p>
        </p:txBody>
      </p:sp>
      <p:pic>
        <p:nvPicPr>
          <p:cNvPr id="7" name="Graphic 6">
            <a:extLst>
              <a:ext uri="{FF2B5EF4-FFF2-40B4-BE49-F238E27FC236}">
                <a16:creationId xmlns:a16="http://schemas.microsoft.com/office/drawing/2014/main" id="{FE0DBDE7-42EA-ED42-9717-61087BF84E8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17295"/>
          <a:stretch/>
        </p:blipFill>
        <p:spPr>
          <a:xfrm>
            <a:off x="441259" y="1867925"/>
            <a:ext cx="487517" cy="504000"/>
          </a:xfrm>
          <a:prstGeom prst="rect">
            <a:avLst/>
          </a:prstGeom>
        </p:spPr>
      </p:pic>
      <p:pic>
        <p:nvPicPr>
          <p:cNvPr id="8" name="Graphic 7">
            <a:extLst>
              <a:ext uri="{FF2B5EF4-FFF2-40B4-BE49-F238E27FC236}">
                <a16:creationId xmlns:a16="http://schemas.microsoft.com/office/drawing/2014/main" id="{07F57025-68CF-C24A-BA69-D8DBAD9B42CC}"/>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5039"/>
          <a:stretch/>
        </p:blipFill>
        <p:spPr>
          <a:xfrm>
            <a:off x="496089" y="3020695"/>
            <a:ext cx="377855" cy="401287"/>
          </a:xfrm>
          <a:prstGeom prst="rect">
            <a:avLst/>
          </a:prstGeom>
        </p:spPr>
      </p:pic>
      <p:sp>
        <p:nvSpPr>
          <p:cNvPr id="9" name="Rectangle 174">
            <a:extLst>
              <a:ext uri="{FF2B5EF4-FFF2-40B4-BE49-F238E27FC236}">
                <a16:creationId xmlns:a16="http://schemas.microsoft.com/office/drawing/2014/main" id="{7D239C6E-6B23-6D4B-B123-E183363803C5}"/>
              </a:ext>
            </a:extLst>
          </p:cNvPr>
          <p:cNvSpPr/>
          <p:nvPr/>
        </p:nvSpPr>
        <p:spPr>
          <a:xfrm>
            <a:off x="920384" y="1877130"/>
            <a:ext cx="4240213" cy="48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s-ES" altLang="zh-CN" sz="2000" b="1">
                <a:solidFill>
                  <a:srgbClr val="051A2A"/>
                </a:solidFill>
              </a:rPr>
              <a:t>T</a:t>
            </a:r>
            <a:r>
              <a:rPr lang="en-GB" altLang="zh-CN" b="1" err="1">
                <a:solidFill>
                  <a:srgbClr val="051A2A"/>
                </a:solidFill>
              </a:rPr>
              <a:t>hermal</a:t>
            </a:r>
            <a:r>
              <a:rPr lang="en-GB" altLang="zh-CN" sz="2000" b="1">
                <a:solidFill>
                  <a:srgbClr val="051A2A"/>
                </a:solidFill>
              </a:rPr>
              <a:t> </a:t>
            </a:r>
            <a:r>
              <a:rPr lang="en-GB" altLang="zh-CN" b="1">
                <a:solidFill>
                  <a:srgbClr val="051A2A"/>
                </a:solidFill>
              </a:rPr>
              <a:t>Expansion</a:t>
            </a:r>
            <a:endParaRPr lang="en-GB" altLang="zh-CN" sz="2000" b="1">
              <a:solidFill>
                <a:srgbClr val="051A2A"/>
              </a:solidFill>
            </a:endParaRPr>
          </a:p>
        </p:txBody>
      </p:sp>
      <p:sp>
        <p:nvSpPr>
          <p:cNvPr id="10" name="Rectangle 174">
            <a:extLst>
              <a:ext uri="{FF2B5EF4-FFF2-40B4-BE49-F238E27FC236}">
                <a16:creationId xmlns:a16="http://schemas.microsoft.com/office/drawing/2014/main" id="{1235E72D-5A67-F241-A6F8-3E81B06B1CFB}"/>
              </a:ext>
            </a:extLst>
          </p:cNvPr>
          <p:cNvSpPr/>
          <p:nvPr/>
        </p:nvSpPr>
        <p:spPr>
          <a:xfrm>
            <a:off x="920384" y="2968730"/>
            <a:ext cx="4240213" cy="48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US" altLang="zh-CN" b="1">
                <a:solidFill>
                  <a:srgbClr val="051A2A"/>
                </a:solidFill>
              </a:rPr>
              <a:t>Polar Ice Melting</a:t>
            </a:r>
            <a:endParaRPr lang="en-GB" altLang="zh-CN" b="1">
              <a:solidFill>
                <a:srgbClr val="051A2A"/>
              </a:solidFill>
            </a:endParaRPr>
          </a:p>
        </p:txBody>
      </p:sp>
      <p:pic>
        <p:nvPicPr>
          <p:cNvPr id="13" name="Graphic 12">
            <a:extLst>
              <a:ext uri="{FF2B5EF4-FFF2-40B4-BE49-F238E27FC236}">
                <a16:creationId xmlns:a16="http://schemas.microsoft.com/office/drawing/2014/main" id="{19CF1EDD-DB61-C746-B707-12669CF20EA3}"/>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b="17200"/>
          <a:stretch/>
        </p:blipFill>
        <p:spPr>
          <a:xfrm>
            <a:off x="6203651" y="1748318"/>
            <a:ext cx="686865" cy="710907"/>
          </a:xfrm>
          <a:prstGeom prst="rect">
            <a:avLst/>
          </a:prstGeom>
        </p:spPr>
      </p:pic>
      <p:sp>
        <p:nvSpPr>
          <p:cNvPr id="26" name="TextBox 25">
            <a:extLst>
              <a:ext uri="{FF2B5EF4-FFF2-40B4-BE49-F238E27FC236}">
                <a16:creationId xmlns:a16="http://schemas.microsoft.com/office/drawing/2014/main" id="{F3EF90FB-7930-4091-BD7A-8184EA44388E}"/>
              </a:ext>
            </a:extLst>
          </p:cNvPr>
          <p:cNvSpPr txBox="1"/>
          <p:nvPr/>
        </p:nvSpPr>
        <p:spPr>
          <a:xfrm>
            <a:off x="716640" y="2460108"/>
            <a:ext cx="5064404" cy="391628"/>
          </a:xfrm>
          <a:prstGeom prst="rect">
            <a:avLst/>
          </a:prstGeom>
          <a:noFill/>
        </p:spPr>
        <p:txBody>
          <a:bodyPr rot="0" spcFirstLastPara="0" vertOverflow="overflow" horzOverflow="overflow" vert="horz" wrap="square" lIns="72000" tIns="72000" rIns="72000" bIns="72000" numCol="1" spcCol="0" rtlCol="0" fromWordArt="0" anchor="t" anchorCtr="0" forceAA="0" compatLnSpc="1">
            <a:prstTxWarp prst="textNoShape">
              <a:avLst/>
            </a:prstTxWarp>
            <a:spAutoFit/>
          </a:bodyPr>
          <a:lstStyle/>
          <a:p>
            <a:r>
              <a:rPr lang="en-US" sz="1600">
                <a:solidFill>
                  <a:schemeClr val="tx2"/>
                </a:solidFill>
              </a:rPr>
              <a:t>2020 witnessed 0.7C rise in sea surface temperature </a:t>
            </a:r>
            <a:endParaRPr lang="en-US" sz="1600">
              <a:solidFill>
                <a:schemeClr val="tx2"/>
              </a:solidFill>
              <a:cs typeface="Arial"/>
            </a:endParaRPr>
          </a:p>
        </p:txBody>
      </p:sp>
      <p:sp>
        <p:nvSpPr>
          <p:cNvPr id="27" name="TextBox 26">
            <a:extLst>
              <a:ext uri="{FF2B5EF4-FFF2-40B4-BE49-F238E27FC236}">
                <a16:creationId xmlns:a16="http://schemas.microsoft.com/office/drawing/2014/main" id="{26F5DC21-8471-47C0-9373-DB8ADFB14216}"/>
              </a:ext>
            </a:extLst>
          </p:cNvPr>
          <p:cNvSpPr txBox="1"/>
          <p:nvPr/>
        </p:nvSpPr>
        <p:spPr>
          <a:xfrm>
            <a:off x="716640" y="3497884"/>
            <a:ext cx="4505395" cy="391628"/>
          </a:xfrm>
          <a:prstGeom prst="rect">
            <a:avLst/>
          </a:prstGeom>
          <a:noFill/>
        </p:spPr>
        <p:txBody>
          <a:bodyPr rot="0" spcFirstLastPara="0" vertOverflow="overflow" horzOverflow="overflow" vert="horz" wrap="square" lIns="72000" tIns="72000" rIns="72000" bIns="72000" numCol="1" spcCol="0" rtlCol="0" fromWordArt="0" anchor="t" anchorCtr="0" forceAA="0" compatLnSpc="1">
            <a:prstTxWarp prst="textNoShape">
              <a:avLst/>
            </a:prstTxWarp>
            <a:spAutoFit/>
          </a:bodyPr>
          <a:lstStyle/>
          <a:p>
            <a:r>
              <a:rPr lang="en-US" sz="1600">
                <a:solidFill>
                  <a:schemeClr val="tx2"/>
                </a:solidFill>
              </a:rPr>
              <a:t>Average Arctic Sea Ice Extent has decreased </a:t>
            </a:r>
            <a:endParaRPr lang="en-US" sz="1600" i="1">
              <a:solidFill>
                <a:schemeClr val="tx2"/>
              </a:solidFill>
              <a:cs typeface="Arial"/>
            </a:endParaRPr>
          </a:p>
        </p:txBody>
      </p:sp>
      <p:sp>
        <p:nvSpPr>
          <p:cNvPr id="20" name="TextBox 19">
            <a:extLst>
              <a:ext uri="{FF2B5EF4-FFF2-40B4-BE49-F238E27FC236}">
                <a16:creationId xmlns:a16="http://schemas.microsoft.com/office/drawing/2014/main" id="{CC1C8645-DAF4-4F79-990C-6E2FDAD07B92}"/>
              </a:ext>
            </a:extLst>
          </p:cNvPr>
          <p:cNvSpPr txBox="1"/>
          <p:nvPr/>
        </p:nvSpPr>
        <p:spPr>
          <a:xfrm>
            <a:off x="6890516" y="1920721"/>
            <a:ext cx="4450642" cy="422405"/>
          </a:xfrm>
          <a:prstGeom prst="rect">
            <a:avLst/>
          </a:prstGeom>
          <a:noFill/>
        </p:spPr>
        <p:txBody>
          <a:bodyPr rot="0" spcFirstLastPara="0" vertOverflow="overflow" horzOverflow="overflow" vert="horz" wrap="square" lIns="72000" tIns="72000" rIns="72000" bIns="72000" numCol="1" spcCol="0" rtlCol="0" fromWordArt="0" anchor="t" anchorCtr="0" forceAA="0" compatLnSpc="1">
            <a:prstTxWarp prst="textNoShape">
              <a:avLst/>
            </a:prstTxWarp>
            <a:spAutoFit/>
          </a:bodyPr>
          <a:lstStyle/>
          <a:p>
            <a:r>
              <a:rPr lang="en-GB" b="1">
                <a:solidFill>
                  <a:srgbClr val="051A2A"/>
                </a:solidFill>
              </a:rPr>
              <a:t>If trends continue…</a:t>
            </a:r>
            <a:endParaRPr lang="es-ES" b="1">
              <a:solidFill>
                <a:srgbClr val="051A2A"/>
              </a:solidFill>
              <a:ea typeface="+mn-lt"/>
              <a:cs typeface="+mn-lt"/>
            </a:endParaRPr>
          </a:p>
        </p:txBody>
      </p:sp>
      <p:sp>
        <p:nvSpPr>
          <p:cNvPr id="22" name="TextBox 21">
            <a:extLst>
              <a:ext uri="{FF2B5EF4-FFF2-40B4-BE49-F238E27FC236}">
                <a16:creationId xmlns:a16="http://schemas.microsoft.com/office/drawing/2014/main" id="{1E7C5942-0B62-4BBB-9B67-AEBC7623778B}"/>
              </a:ext>
            </a:extLst>
          </p:cNvPr>
          <p:cNvSpPr txBox="1"/>
          <p:nvPr/>
        </p:nvSpPr>
        <p:spPr>
          <a:xfrm>
            <a:off x="7470121" y="2198528"/>
            <a:ext cx="2794919" cy="1884857"/>
          </a:xfrm>
          <a:prstGeom prst="rect">
            <a:avLst/>
          </a:prstGeom>
          <a:noFill/>
        </p:spPr>
        <p:txBody>
          <a:bodyPr rot="0" spcFirstLastPara="0" vertOverflow="overflow" horzOverflow="overflow" vert="horz" wrap="square" lIns="72000" tIns="72000" rIns="72000" bIns="72000" numCol="1" spcCol="0" rtlCol="0" fromWordArt="0" anchor="t" anchorCtr="0" forceAA="0" compatLnSpc="1">
            <a:prstTxWarp prst="textNoShape">
              <a:avLst/>
            </a:prstTxWarp>
            <a:spAutoFit/>
          </a:bodyPr>
          <a:lstStyle/>
          <a:p>
            <a:pPr>
              <a:lnSpc>
                <a:spcPct val="250000"/>
              </a:lnSpc>
            </a:pPr>
            <a:r>
              <a:rPr lang="en-US" sz="1600">
                <a:solidFill>
                  <a:schemeClr val="tx2"/>
                </a:solidFill>
              </a:rPr>
              <a:t>57m people affected</a:t>
            </a:r>
          </a:p>
          <a:p>
            <a:pPr>
              <a:lnSpc>
                <a:spcPct val="250000"/>
              </a:lnSpc>
            </a:pPr>
            <a:r>
              <a:rPr lang="en-US" sz="1600">
                <a:solidFill>
                  <a:schemeClr val="tx2"/>
                </a:solidFill>
                <a:cs typeface="Arial"/>
              </a:rPr>
              <a:t>220k km</a:t>
            </a:r>
            <a:r>
              <a:rPr lang="en-US" sz="1600" baseline="30000">
                <a:solidFill>
                  <a:schemeClr val="tx2"/>
                </a:solidFill>
                <a:cs typeface="Arial"/>
              </a:rPr>
              <a:t>2</a:t>
            </a:r>
            <a:r>
              <a:rPr lang="en-US" sz="1600">
                <a:solidFill>
                  <a:schemeClr val="tx2"/>
                </a:solidFill>
                <a:cs typeface="Arial"/>
              </a:rPr>
              <a:t> land flooded</a:t>
            </a:r>
          </a:p>
          <a:p>
            <a:pPr>
              <a:lnSpc>
                <a:spcPct val="250000"/>
              </a:lnSpc>
            </a:pPr>
            <a:r>
              <a:rPr lang="en-US" sz="1600">
                <a:solidFill>
                  <a:schemeClr val="tx2"/>
                </a:solidFill>
                <a:cs typeface="Arial"/>
              </a:rPr>
              <a:t>Sea level will rise by 1m</a:t>
            </a:r>
          </a:p>
        </p:txBody>
      </p:sp>
      <p:pic>
        <p:nvPicPr>
          <p:cNvPr id="11" name="Graphic 10">
            <a:extLst>
              <a:ext uri="{FF2B5EF4-FFF2-40B4-BE49-F238E27FC236}">
                <a16:creationId xmlns:a16="http://schemas.microsoft.com/office/drawing/2014/main" id="{5BD6BBAE-68B6-413B-8754-FDCC41F886E2}"/>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b="19078"/>
          <a:stretch/>
        </p:blipFill>
        <p:spPr>
          <a:xfrm>
            <a:off x="6752058" y="3602953"/>
            <a:ext cx="476250" cy="485590"/>
          </a:xfrm>
          <a:prstGeom prst="rect">
            <a:avLst/>
          </a:prstGeom>
        </p:spPr>
      </p:pic>
      <p:pic>
        <p:nvPicPr>
          <p:cNvPr id="15" name="Graphic 14">
            <a:extLst>
              <a:ext uri="{FF2B5EF4-FFF2-40B4-BE49-F238E27FC236}">
                <a16:creationId xmlns:a16="http://schemas.microsoft.com/office/drawing/2014/main" id="{73B2647F-85A4-4BAA-9876-8F0DACCBBC74}"/>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b="6705"/>
          <a:stretch/>
        </p:blipFill>
        <p:spPr>
          <a:xfrm>
            <a:off x="6794831" y="2437433"/>
            <a:ext cx="416770" cy="486032"/>
          </a:xfrm>
          <a:prstGeom prst="rect">
            <a:avLst/>
          </a:prstGeom>
        </p:spPr>
      </p:pic>
      <p:pic>
        <p:nvPicPr>
          <p:cNvPr id="17" name="Graphic 16">
            <a:extLst>
              <a:ext uri="{FF2B5EF4-FFF2-40B4-BE49-F238E27FC236}">
                <a16:creationId xmlns:a16="http://schemas.microsoft.com/office/drawing/2014/main" id="{88DDBB19-1358-458F-A8E1-172F50725489}"/>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b="17271"/>
          <a:stretch/>
        </p:blipFill>
        <p:spPr>
          <a:xfrm>
            <a:off x="6765091" y="3016959"/>
            <a:ext cx="476250" cy="492500"/>
          </a:xfrm>
          <a:prstGeom prst="rect">
            <a:avLst/>
          </a:prstGeom>
        </p:spPr>
      </p:pic>
      <p:grpSp>
        <p:nvGrpSpPr>
          <p:cNvPr id="16" name="Group 15">
            <a:extLst>
              <a:ext uri="{FF2B5EF4-FFF2-40B4-BE49-F238E27FC236}">
                <a16:creationId xmlns:a16="http://schemas.microsoft.com/office/drawing/2014/main" id="{5CEC3999-BB84-0544-9CF2-EC02468C1BC8}"/>
              </a:ext>
            </a:extLst>
          </p:cNvPr>
          <p:cNvGrpSpPr/>
          <p:nvPr/>
        </p:nvGrpSpPr>
        <p:grpSpPr>
          <a:xfrm>
            <a:off x="356598" y="4295013"/>
            <a:ext cx="11077040" cy="1785535"/>
            <a:chOff x="356598" y="4295013"/>
            <a:chExt cx="11077040" cy="1785535"/>
          </a:xfrm>
        </p:grpSpPr>
        <p:sp>
          <p:nvSpPr>
            <p:cNvPr id="18" name="Rectangle 17">
              <a:extLst>
                <a:ext uri="{FF2B5EF4-FFF2-40B4-BE49-F238E27FC236}">
                  <a16:creationId xmlns:a16="http://schemas.microsoft.com/office/drawing/2014/main" id="{A5C8EFDE-26D6-4F71-8378-EBF7736A8A8E}"/>
                </a:ext>
              </a:extLst>
            </p:cNvPr>
            <p:cNvSpPr/>
            <p:nvPr/>
          </p:nvSpPr>
          <p:spPr>
            <a:xfrm>
              <a:off x="356598" y="4295013"/>
              <a:ext cx="11077040" cy="1785535"/>
            </a:xfrm>
            <a:prstGeom prst="rect">
              <a:avLst/>
            </a:prstGeom>
            <a:solidFill>
              <a:srgbClr val="DADDDF"/>
            </a:solidFill>
            <a:ln w="9525" cap="flat" cmpd="sng" algn="ctr">
              <a:noFill/>
              <a:prstDash val="solid"/>
            </a:ln>
            <a:effectLst/>
          </p:spPr>
          <p:txBody>
            <a:bodyPr lIns="53963" tIns="731139" rIns="53963" bIns="71950" rtlCol="0" anchor="t" anchorCtr="0"/>
            <a:lstStyle/>
            <a:p>
              <a:pPr marL="184052" marR="11418" indent="-171364" defTabSz="993612">
                <a:spcBef>
                  <a:spcPts val="300"/>
                </a:spcBef>
                <a:buClr>
                  <a:srgbClr val="646464"/>
                </a:buClr>
                <a:buSzPct val="70000"/>
                <a:buFont typeface="Arial" panose="020B0604020202020204" pitchFamily="34" charset="0"/>
                <a:buChar char="►"/>
                <a:defRPr/>
              </a:pPr>
              <a:endParaRPr lang="en-US" sz="999" kern="0">
                <a:solidFill>
                  <a:srgbClr val="000000"/>
                </a:solidFill>
                <a:latin typeface="EYInterstate Light"/>
              </a:endParaRPr>
            </a:p>
          </p:txBody>
        </p:sp>
        <p:sp>
          <p:nvSpPr>
            <p:cNvPr id="19" name="Rectangle 174">
              <a:extLst>
                <a:ext uri="{FF2B5EF4-FFF2-40B4-BE49-F238E27FC236}">
                  <a16:creationId xmlns:a16="http://schemas.microsoft.com/office/drawing/2014/main" id="{96F67580-85A7-4A44-B4D8-E2A8B35587B2}"/>
                </a:ext>
              </a:extLst>
            </p:cNvPr>
            <p:cNvSpPr/>
            <p:nvPr/>
          </p:nvSpPr>
          <p:spPr>
            <a:xfrm>
              <a:off x="441259" y="4342927"/>
              <a:ext cx="4240213" cy="48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GB" altLang="zh-CN" sz="2000" b="1">
                  <a:solidFill>
                    <a:srgbClr val="051A2A"/>
                  </a:solidFill>
                  <a:ea typeface="黑体"/>
                </a:rPr>
                <a:t>Limitations</a:t>
              </a:r>
              <a:endParaRPr lang="en-GB" altLang="zh-CN" sz="2000" b="1">
                <a:solidFill>
                  <a:srgbClr val="051A2A"/>
                </a:solidFill>
                <a:ea typeface="黑体"/>
                <a:cs typeface="Arial"/>
              </a:endParaRPr>
            </a:p>
          </p:txBody>
        </p:sp>
        <p:sp>
          <p:nvSpPr>
            <p:cNvPr id="31" name="Oval 30">
              <a:extLst>
                <a:ext uri="{FF2B5EF4-FFF2-40B4-BE49-F238E27FC236}">
                  <a16:creationId xmlns:a16="http://schemas.microsoft.com/office/drawing/2014/main" id="{F3BE4F3C-67F9-4963-A885-1A2D24B695DF}"/>
                </a:ext>
              </a:extLst>
            </p:cNvPr>
            <p:cNvSpPr/>
            <p:nvPr/>
          </p:nvSpPr>
          <p:spPr>
            <a:xfrm>
              <a:off x="595560" y="5071778"/>
              <a:ext cx="288000" cy="288000"/>
            </a:xfrm>
            <a:prstGeom prst="ellipse">
              <a:avLst/>
            </a:prstGeom>
            <a:solidFill>
              <a:srgbClr val="041A29"/>
            </a:solidFill>
            <a:ln w="28575" cap="flat" cmpd="sng" algn="ctr">
              <a:solidFill>
                <a:srgbClr val="041A29"/>
              </a:solidFill>
              <a:prstDash val="solid"/>
            </a:ln>
            <a:effectLst/>
          </p:spPr>
          <p:txBody>
            <a:bodyPr rtlCol="0" anchor="ctr"/>
            <a:lstStyle/>
            <a:p>
              <a:pPr algn="ctr" defTabSz="870545">
                <a:defRPr/>
              </a:pPr>
              <a:r>
                <a:rPr lang="en-US" sz="1100" b="1" kern="0">
                  <a:solidFill>
                    <a:schemeClr val="bg1"/>
                  </a:solidFill>
                  <a:latin typeface="+mj-lt"/>
                  <a:ea typeface="Interstate ExtraLight" charset="0"/>
                  <a:cs typeface="Interstate ExtraLight" charset="0"/>
                </a:rPr>
                <a:t>1</a:t>
              </a:r>
            </a:p>
          </p:txBody>
        </p:sp>
        <p:sp>
          <p:nvSpPr>
            <p:cNvPr id="32" name="TextBox 31">
              <a:extLst>
                <a:ext uri="{FF2B5EF4-FFF2-40B4-BE49-F238E27FC236}">
                  <a16:creationId xmlns:a16="http://schemas.microsoft.com/office/drawing/2014/main" id="{0319E6D6-557E-4AEA-A7E1-989A24E6B027}"/>
                </a:ext>
              </a:extLst>
            </p:cNvPr>
            <p:cNvSpPr txBox="1"/>
            <p:nvPr/>
          </p:nvSpPr>
          <p:spPr>
            <a:xfrm>
              <a:off x="1140954" y="4917784"/>
              <a:ext cx="4575524" cy="590912"/>
            </a:xfrm>
            <a:prstGeom prst="rect">
              <a:avLst/>
            </a:prstGeom>
            <a:noFill/>
          </p:spPr>
          <p:txBody>
            <a:bodyPr wrap="square" lIns="0" tIns="36557" rIns="0" bIns="0" rtlCol="0">
              <a:spAutoFit/>
            </a:bodyPr>
            <a:lstStyle/>
            <a:p>
              <a:pPr marL="13956" defTabSz="993612">
                <a:spcBef>
                  <a:spcPts val="770"/>
                </a:spcBef>
                <a:defRPr/>
              </a:pPr>
              <a:r>
                <a:rPr lang="en-US" spc="5" dirty="0">
                  <a:solidFill>
                    <a:srgbClr val="041A29"/>
                  </a:solidFill>
                  <a:latin typeface="+mj-lt"/>
                  <a:ea typeface="Arial" charset="0"/>
                  <a:cs typeface="Arial" charset="0"/>
                </a:rPr>
                <a:t>Limited confidence about prediction due to insufficient historical data of key drivers</a:t>
              </a:r>
            </a:p>
          </p:txBody>
        </p:sp>
        <p:sp>
          <p:nvSpPr>
            <p:cNvPr id="34" name="Oval 33">
              <a:extLst>
                <a:ext uri="{FF2B5EF4-FFF2-40B4-BE49-F238E27FC236}">
                  <a16:creationId xmlns:a16="http://schemas.microsoft.com/office/drawing/2014/main" id="{1B73EE6D-43F3-4D1D-BE83-C7521009E21C}"/>
                </a:ext>
              </a:extLst>
            </p:cNvPr>
            <p:cNvSpPr/>
            <p:nvPr/>
          </p:nvSpPr>
          <p:spPr>
            <a:xfrm>
              <a:off x="6262248" y="5071778"/>
              <a:ext cx="288000" cy="288000"/>
            </a:xfrm>
            <a:prstGeom prst="ellipse">
              <a:avLst/>
            </a:prstGeom>
            <a:solidFill>
              <a:srgbClr val="041A29"/>
            </a:solidFill>
            <a:ln w="28575" cap="flat" cmpd="sng" algn="ctr">
              <a:solidFill>
                <a:srgbClr val="041A29"/>
              </a:solidFill>
              <a:prstDash val="solid"/>
            </a:ln>
            <a:effectLst/>
          </p:spPr>
          <p:txBody>
            <a:bodyPr rtlCol="0" anchor="ctr"/>
            <a:lstStyle/>
            <a:p>
              <a:pPr algn="ctr" defTabSz="870545">
                <a:defRPr/>
              </a:pPr>
              <a:r>
                <a:rPr lang="en-US" sz="1100" b="1" kern="0">
                  <a:solidFill>
                    <a:schemeClr val="bg1"/>
                  </a:solidFill>
                  <a:latin typeface="+mj-lt"/>
                  <a:ea typeface="Interstate ExtraLight" charset="0"/>
                  <a:cs typeface="Interstate ExtraLight" charset="0"/>
                </a:rPr>
                <a:t>2</a:t>
              </a:r>
            </a:p>
          </p:txBody>
        </p:sp>
        <p:sp>
          <p:nvSpPr>
            <p:cNvPr id="35" name="TextBox 34">
              <a:extLst>
                <a:ext uri="{FF2B5EF4-FFF2-40B4-BE49-F238E27FC236}">
                  <a16:creationId xmlns:a16="http://schemas.microsoft.com/office/drawing/2014/main" id="{BA0935C9-605B-490B-B5AA-346F14233BD7}"/>
                </a:ext>
              </a:extLst>
            </p:cNvPr>
            <p:cNvSpPr txBox="1"/>
            <p:nvPr/>
          </p:nvSpPr>
          <p:spPr>
            <a:xfrm>
              <a:off x="6794831" y="4917784"/>
              <a:ext cx="4363440" cy="590912"/>
            </a:xfrm>
            <a:prstGeom prst="rect">
              <a:avLst/>
            </a:prstGeom>
            <a:noFill/>
          </p:spPr>
          <p:txBody>
            <a:bodyPr wrap="square" lIns="0" tIns="36557" rIns="0" bIns="0" rtlCol="0">
              <a:spAutoFit/>
            </a:bodyPr>
            <a:lstStyle/>
            <a:p>
              <a:pPr marL="13956" defTabSz="993612">
                <a:spcBef>
                  <a:spcPts val="770"/>
                </a:spcBef>
                <a:defRPr/>
              </a:pPr>
              <a:r>
                <a:rPr lang="en-US" spc="5" dirty="0">
                  <a:solidFill>
                    <a:srgbClr val="041A29"/>
                  </a:solidFill>
                  <a:latin typeface="+mj-lt"/>
                  <a:ea typeface="Arial" charset="0"/>
                  <a:cs typeface="Arial" charset="0"/>
                </a:rPr>
                <a:t>Overlooking critical implications due to analysis of only two main drivers</a:t>
              </a:r>
            </a:p>
          </p:txBody>
        </p:sp>
      </p:grpSp>
    </p:spTree>
    <p:extLst>
      <p:ext uri="{BB962C8B-B14F-4D97-AF65-F5344CB8AC3E}">
        <p14:creationId xmlns:p14="http://schemas.microsoft.com/office/powerpoint/2010/main" val="338412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34A01AD-8B59-4F08-96E1-B9F0DE24BBE6}"/>
              </a:ext>
            </a:extLst>
          </p:cNvPr>
          <p:cNvGraphicFramePr>
            <a:graphicFrameLocks noChangeAspect="1"/>
          </p:cNvGraphicFramePr>
          <p:nvPr>
            <p:custDataLst>
              <p:tags r:id="rId2"/>
            </p:custDataLst>
            <p:extLst>
              <p:ext uri="{D42A27DB-BD31-4B8C-83A1-F6EECF244321}">
                <p14:modId xmlns:p14="http://schemas.microsoft.com/office/powerpoint/2010/main" val="2972170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3" name="think-cell Slide" r:id="rId6" imgW="415" imgH="416" progId="TCLayout.ActiveDocument.1">
                  <p:embed/>
                </p:oleObj>
              </mc:Choice>
              <mc:Fallback>
                <p:oleObj name="think-cell Slide" r:id="rId6" imgW="415" imgH="416" progId="TCLayout.ActiveDocument.1">
                  <p:embed/>
                  <p:pic>
                    <p:nvPicPr>
                      <p:cNvPr id="4" name="Object 3" hidden="1">
                        <a:extLst>
                          <a:ext uri="{FF2B5EF4-FFF2-40B4-BE49-F238E27FC236}">
                            <a16:creationId xmlns:a16="http://schemas.microsoft.com/office/drawing/2014/main" id="{A34A01AD-8B59-4F08-96E1-B9F0DE24BBE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583936C-81C1-48A2-BB6E-4688361DBFB7}"/>
              </a:ext>
            </a:extLst>
          </p:cNvPr>
          <p:cNvSpPr/>
          <p:nvPr>
            <p:custDataLst>
              <p:tags r:id="rId3"/>
            </p:custDataLst>
          </p:nvPr>
        </p:nvSpPr>
        <p:spPr>
          <a:xfrm>
            <a:off x="0" y="0"/>
            <a:ext cx="158750" cy="158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6000" b="1">
              <a:solidFill>
                <a:schemeClr val="tx1"/>
              </a:solidFill>
              <a:latin typeface="Arial" panose="020B0604020202020204" pitchFamily="34" charset="0"/>
              <a:ea typeface="+mj-ea"/>
              <a:cs typeface="+mj-cs"/>
              <a:sym typeface="Arial" panose="020B0604020202020204" pitchFamily="34" charset="0"/>
            </a:endParaRPr>
          </a:p>
        </p:txBody>
      </p:sp>
      <p:sp>
        <p:nvSpPr>
          <p:cNvPr id="6" name="Title 5">
            <a:extLst>
              <a:ext uri="{FF2B5EF4-FFF2-40B4-BE49-F238E27FC236}">
                <a16:creationId xmlns:a16="http://schemas.microsoft.com/office/drawing/2014/main" id="{C1344FC2-33B5-0D44-9452-A6EF9890452A}"/>
              </a:ext>
            </a:extLst>
          </p:cNvPr>
          <p:cNvSpPr>
            <a:spLocks noGrp="1"/>
          </p:cNvSpPr>
          <p:nvPr>
            <p:ph type="ctrTitle"/>
          </p:nvPr>
        </p:nvSpPr>
        <p:spPr/>
        <p:txBody>
          <a:bodyPr/>
          <a:lstStyle/>
          <a:p>
            <a:endParaRPr lang="en-DE"/>
          </a:p>
        </p:txBody>
      </p:sp>
    </p:spTree>
    <p:extLst>
      <p:ext uri="{BB962C8B-B14F-4D97-AF65-F5344CB8AC3E}">
        <p14:creationId xmlns:p14="http://schemas.microsoft.com/office/powerpoint/2010/main" val="304472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899C-CCD0-A64B-9A58-078BF50F9A0E}"/>
              </a:ext>
            </a:extLst>
          </p:cNvPr>
          <p:cNvSpPr>
            <a:spLocks noGrp="1"/>
          </p:cNvSpPr>
          <p:nvPr>
            <p:ph type="title"/>
          </p:nvPr>
        </p:nvSpPr>
        <p:spPr/>
        <p:txBody>
          <a:bodyPr/>
          <a:lstStyle/>
          <a:p>
            <a:endParaRPr lang="en-DE"/>
          </a:p>
        </p:txBody>
      </p:sp>
      <p:sp>
        <p:nvSpPr>
          <p:cNvPr id="4" name="Text Placeholder 3">
            <a:extLst>
              <a:ext uri="{FF2B5EF4-FFF2-40B4-BE49-F238E27FC236}">
                <a16:creationId xmlns:a16="http://schemas.microsoft.com/office/drawing/2014/main" id="{3BC1DFBC-9596-D24A-8587-79D821080F71}"/>
              </a:ext>
            </a:extLst>
          </p:cNvPr>
          <p:cNvSpPr>
            <a:spLocks noGrp="1"/>
          </p:cNvSpPr>
          <p:nvPr>
            <p:ph type="body" idx="12"/>
          </p:nvPr>
        </p:nvSpPr>
        <p:spPr/>
        <p:txBody>
          <a:bodyPr/>
          <a:lstStyle/>
          <a:p>
            <a:r>
              <a:rPr lang="en-DE"/>
              <a:t>Explanation on how the impact on GDP etc. is measured</a:t>
            </a:r>
          </a:p>
        </p:txBody>
      </p:sp>
      <p:pic>
        <p:nvPicPr>
          <p:cNvPr id="5" name="Picture 4" descr="Chart&#10;&#10;Description automatically generated">
            <a:extLst>
              <a:ext uri="{FF2B5EF4-FFF2-40B4-BE49-F238E27FC236}">
                <a16:creationId xmlns:a16="http://schemas.microsoft.com/office/drawing/2014/main" id="{D5A6BB06-C0FD-3946-924B-358AF6D0583F}"/>
              </a:ext>
            </a:extLst>
          </p:cNvPr>
          <p:cNvPicPr>
            <a:picLocks noChangeAspect="1"/>
          </p:cNvPicPr>
          <p:nvPr/>
        </p:nvPicPr>
        <p:blipFill>
          <a:blip r:embed="rId2"/>
          <a:stretch>
            <a:fillRect/>
          </a:stretch>
        </p:blipFill>
        <p:spPr>
          <a:xfrm>
            <a:off x="1847624" y="1807276"/>
            <a:ext cx="5257800" cy="3243447"/>
          </a:xfrm>
          <a:prstGeom prst="rect">
            <a:avLst/>
          </a:prstGeom>
        </p:spPr>
      </p:pic>
      <p:grpSp>
        <p:nvGrpSpPr>
          <p:cNvPr id="6" name="Group 5">
            <a:extLst>
              <a:ext uri="{FF2B5EF4-FFF2-40B4-BE49-F238E27FC236}">
                <a16:creationId xmlns:a16="http://schemas.microsoft.com/office/drawing/2014/main" id="{15465AA5-9938-0C4E-A950-6E45F510F263}"/>
              </a:ext>
            </a:extLst>
          </p:cNvPr>
          <p:cNvGrpSpPr/>
          <p:nvPr/>
        </p:nvGrpSpPr>
        <p:grpSpPr>
          <a:xfrm>
            <a:off x="5208428" y="5709853"/>
            <a:ext cx="1748790" cy="915353"/>
            <a:chOff x="5185747" y="5791525"/>
            <a:chExt cx="1748790" cy="915353"/>
          </a:xfrm>
        </p:grpSpPr>
        <p:grpSp>
          <p:nvGrpSpPr>
            <p:cNvPr id="7" name="Group 6">
              <a:extLst>
                <a:ext uri="{FF2B5EF4-FFF2-40B4-BE49-F238E27FC236}">
                  <a16:creationId xmlns:a16="http://schemas.microsoft.com/office/drawing/2014/main" id="{0789FC0B-197B-8540-AE61-14B5457605AC}"/>
                </a:ext>
              </a:extLst>
            </p:cNvPr>
            <p:cNvGrpSpPr/>
            <p:nvPr/>
          </p:nvGrpSpPr>
          <p:grpSpPr>
            <a:xfrm>
              <a:off x="5185747" y="5791525"/>
              <a:ext cx="1748790" cy="915353"/>
              <a:chOff x="5091485" y="5829423"/>
              <a:chExt cx="1748790" cy="915353"/>
            </a:xfrm>
          </p:grpSpPr>
          <p:pic>
            <p:nvPicPr>
              <p:cNvPr id="9" name="Graphic 8">
                <a:extLst>
                  <a:ext uri="{FF2B5EF4-FFF2-40B4-BE49-F238E27FC236}">
                    <a16:creationId xmlns:a16="http://schemas.microsoft.com/office/drawing/2014/main" id="{5AA14F7C-B170-D645-AD06-D1080B71A15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120"/>
              <a:stretch/>
            </p:blipFill>
            <p:spPr>
              <a:xfrm>
                <a:off x="5887775" y="5829423"/>
                <a:ext cx="952500" cy="915353"/>
              </a:xfrm>
              <a:prstGeom prst="rect">
                <a:avLst/>
              </a:prstGeom>
            </p:spPr>
          </p:pic>
          <p:pic>
            <p:nvPicPr>
              <p:cNvPr id="10" name="Graphic 9">
                <a:extLst>
                  <a:ext uri="{FF2B5EF4-FFF2-40B4-BE49-F238E27FC236}">
                    <a16:creationId xmlns:a16="http://schemas.microsoft.com/office/drawing/2014/main" id="{E5EE4D39-2D63-4E4C-806E-16D5F6CF41D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3120"/>
              <a:stretch/>
            </p:blipFill>
            <p:spPr>
              <a:xfrm>
                <a:off x="5091485" y="5829423"/>
                <a:ext cx="952500" cy="915353"/>
              </a:xfrm>
              <a:prstGeom prst="rect">
                <a:avLst/>
              </a:prstGeom>
            </p:spPr>
          </p:pic>
        </p:grpSp>
        <p:sp>
          <p:nvSpPr>
            <p:cNvPr id="8" name="TextBox 7">
              <a:extLst>
                <a:ext uri="{FF2B5EF4-FFF2-40B4-BE49-F238E27FC236}">
                  <a16:creationId xmlns:a16="http://schemas.microsoft.com/office/drawing/2014/main" id="{BD505BFA-07D9-8342-B456-C1CDDD11A7EC}"/>
                </a:ext>
              </a:extLst>
            </p:cNvPr>
            <p:cNvSpPr txBox="1"/>
            <p:nvPr/>
          </p:nvSpPr>
          <p:spPr>
            <a:xfrm>
              <a:off x="5880900" y="5854580"/>
              <a:ext cx="430200" cy="330072"/>
            </a:xfrm>
            <a:prstGeom prst="rect">
              <a:avLst/>
            </a:prstGeom>
            <a:noFill/>
          </p:spPr>
          <p:txBody>
            <a:bodyPr wrap="square" lIns="72000" tIns="72000" rIns="72000" bIns="72000" rtlCol="0">
              <a:spAutoFit/>
            </a:bodyPr>
            <a:lstStyle/>
            <a:p>
              <a:pPr algn="ctr"/>
              <a:r>
                <a:rPr lang="en-GB" sz="1200">
                  <a:solidFill>
                    <a:srgbClr val="051A2A"/>
                  </a:solidFill>
                </a:rPr>
                <a:t>1m</a:t>
              </a:r>
            </a:p>
          </p:txBody>
        </p:sp>
      </p:grpSp>
    </p:spTree>
    <p:extLst>
      <p:ext uri="{BB962C8B-B14F-4D97-AF65-F5344CB8AC3E}">
        <p14:creationId xmlns:p14="http://schemas.microsoft.com/office/powerpoint/2010/main" val="363962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899C-CCD0-A64B-9A58-078BF50F9A0E}"/>
              </a:ext>
            </a:extLst>
          </p:cNvPr>
          <p:cNvSpPr>
            <a:spLocks noGrp="1"/>
          </p:cNvSpPr>
          <p:nvPr>
            <p:ph type="title"/>
          </p:nvPr>
        </p:nvSpPr>
        <p:spPr/>
        <p:txBody>
          <a:bodyPr/>
          <a:lstStyle/>
          <a:p>
            <a:r>
              <a:rPr lang="en-DE"/>
              <a:t>Outline</a:t>
            </a:r>
          </a:p>
        </p:txBody>
      </p:sp>
      <p:sp>
        <p:nvSpPr>
          <p:cNvPr id="4" name="Text Placeholder 3">
            <a:extLst>
              <a:ext uri="{FF2B5EF4-FFF2-40B4-BE49-F238E27FC236}">
                <a16:creationId xmlns:a16="http://schemas.microsoft.com/office/drawing/2014/main" id="{3BC1DFBC-9596-D24A-8587-79D821080F71}"/>
              </a:ext>
            </a:extLst>
          </p:cNvPr>
          <p:cNvSpPr>
            <a:spLocks noGrp="1"/>
          </p:cNvSpPr>
          <p:nvPr>
            <p:ph type="body" idx="12"/>
          </p:nvPr>
        </p:nvSpPr>
        <p:spPr/>
        <p:txBody>
          <a:bodyPr/>
          <a:lstStyle/>
          <a:p>
            <a:endParaRPr lang="en-DE"/>
          </a:p>
        </p:txBody>
      </p:sp>
      <p:sp>
        <p:nvSpPr>
          <p:cNvPr id="6" name="TextBox 5">
            <a:extLst>
              <a:ext uri="{FF2B5EF4-FFF2-40B4-BE49-F238E27FC236}">
                <a16:creationId xmlns:a16="http://schemas.microsoft.com/office/drawing/2014/main" id="{7C9B5B1F-B9D2-A944-8A86-101A8421E9B9}"/>
              </a:ext>
            </a:extLst>
          </p:cNvPr>
          <p:cNvSpPr txBox="1"/>
          <p:nvPr/>
        </p:nvSpPr>
        <p:spPr>
          <a:xfrm>
            <a:off x="6281352" y="2330803"/>
            <a:ext cx="6054810" cy="2084399"/>
          </a:xfrm>
          <a:prstGeom prst="rect">
            <a:avLst/>
          </a:prstGeom>
          <a:noFill/>
        </p:spPr>
        <p:txBody>
          <a:bodyPr wrap="square" lIns="72000" tIns="72000" rIns="72000" bIns="72000" rtlCol="0">
            <a:spAutoFit/>
          </a:bodyPr>
          <a:lstStyle/>
          <a:p>
            <a:pPr algn="l"/>
            <a:r>
              <a:rPr lang="en-DE" b="1"/>
              <a:t>Technicals</a:t>
            </a:r>
          </a:p>
          <a:p>
            <a:pPr algn="l"/>
            <a:r>
              <a:rPr lang="en-DE"/>
              <a:t>1. Thermal Expanison (Kashish)</a:t>
            </a:r>
          </a:p>
          <a:p>
            <a:pPr algn="l"/>
            <a:r>
              <a:rPr lang="en-DE"/>
              <a:t>2. Polar Melting (Sabrina)</a:t>
            </a:r>
          </a:p>
          <a:p>
            <a:pPr algn="l"/>
            <a:r>
              <a:rPr lang="en-DE"/>
              <a:t>3. Model (Simon, Amy)</a:t>
            </a:r>
          </a:p>
          <a:p>
            <a:r>
              <a:rPr lang="en-DE"/>
              <a:t>4. Implications (Max/Rowman)</a:t>
            </a:r>
          </a:p>
          <a:p>
            <a:pPr algn="l"/>
            <a:r>
              <a:rPr lang="en-DE"/>
              <a:t>Land, GDP, Population</a:t>
            </a:r>
          </a:p>
          <a:p>
            <a:pPr algn="l"/>
            <a:r>
              <a:rPr lang="en-DE"/>
              <a:t>5. Recommendations/Conclusions</a:t>
            </a:r>
          </a:p>
        </p:txBody>
      </p:sp>
      <p:sp>
        <p:nvSpPr>
          <p:cNvPr id="7" name="TextBox 6">
            <a:extLst>
              <a:ext uri="{FF2B5EF4-FFF2-40B4-BE49-F238E27FC236}">
                <a16:creationId xmlns:a16="http://schemas.microsoft.com/office/drawing/2014/main" id="{15C097F2-6E9E-744B-99BD-ACC498E187A8}"/>
              </a:ext>
            </a:extLst>
          </p:cNvPr>
          <p:cNvSpPr txBox="1"/>
          <p:nvPr/>
        </p:nvSpPr>
        <p:spPr>
          <a:xfrm>
            <a:off x="457564" y="2293033"/>
            <a:ext cx="6054810" cy="2638396"/>
          </a:xfrm>
          <a:prstGeom prst="rect">
            <a:avLst/>
          </a:prstGeom>
          <a:noFill/>
        </p:spPr>
        <p:txBody>
          <a:bodyPr wrap="square" lIns="72000" tIns="72000" rIns="72000" bIns="72000" rtlCol="0">
            <a:spAutoFit/>
          </a:bodyPr>
          <a:lstStyle/>
          <a:p>
            <a:pPr algn="l"/>
            <a:r>
              <a:rPr lang="en-DE" b="1"/>
              <a:t>Storyline</a:t>
            </a:r>
          </a:p>
          <a:p>
            <a:pPr marL="342900" indent="-342900" algn="l">
              <a:buAutoNum type="arabicPeriod"/>
            </a:pPr>
            <a:r>
              <a:rPr lang="en-DE"/>
              <a:t>Issue – News headlines, Statistics on already felt implications </a:t>
            </a:r>
          </a:p>
          <a:p>
            <a:pPr marL="342900" indent="-342900" algn="l">
              <a:buAutoNum type="arabicPeriod"/>
            </a:pPr>
            <a:r>
              <a:rPr lang="en-DE"/>
              <a:t>Demonstrate based on drivers</a:t>
            </a:r>
          </a:p>
          <a:p>
            <a:pPr marL="342900" indent="-342900" algn="l">
              <a:buAutoNum type="arabicPeriod"/>
            </a:pPr>
            <a:r>
              <a:rPr lang="en-DE"/>
              <a:t>Why is it important</a:t>
            </a:r>
          </a:p>
          <a:p>
            <a:pPr marL="800100" lvl="1" indent="-342900">
              <a:buAutoNum type="arabicPeriod"/>
            </a:pPr>
            <a:r>
              <a:rPr lang="en-DE"/>
              <a:t>Model</a:t>
            </a:r>
          </a:p>
          <a:p>
            <a:pPr marL="800100" lvl="1" indent="-342900">
              <a:buAutoNum type="arabicPeriod"/>
            </a:pPr>
            <a:r>
              <a:rPr lang="en-GB"/>
              <a:t>I</a:t>
            </a:r>
            <a:r>
              <a:rPr lang="en-DE"/>
              <a:t>mplications for gdp/land/population</a:t>
            </a:r>
          </a:p>
          <a:p>
            <a:pPr marL="342900" indent="-342900">
              <a:buAutoNum type="arabicPeriod"/>
            </a:pPr>
            <a:r>
              <a:rPr lang="en-DE"/>
              <a:t>Conclusion</a:t>
            </a:r>
          </a:p>
          <a:p>
            <a:pPr marL="342900" indent="-342900" algn="l">
              <a:buAutoNum type="arabicPeriod"/>
            </a:pPr>
            <a:endParaRPr lang="en-DE"/>
          </a:p>
        </p:txBody>
      </p:sp>
      <p:sp>
        <p:nvSpPr>
          <p:cNvPr id="9" name="Right Brace 8">
            <a:extLst>
              <a:ext uri="{FF2B5EF4-FFF2-40B4-BE49-F238E27FC236}">
                <a16:creationId xmlns:a16="http://schemas.microsoft.com/office/drawing/2014/main" id="{6180AA3A-0B67-8140-A8BA-9327E08D5E90}"/>
              </a:ext>
            </a:extLst>
          </p:cNvPr>
          <p:cNvSpPr/>
          <p:nvPr/>
        </p:nvSpPr>
        <p:spPr>
          <a:xfrm>
            <a:off x="9885405" y="2174789"/>
            <a:ext cx="1223319" cy="23354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 name="TextBox 9">
            <a:extLst>
              <a:ext uri="{FF2B5EF4-FFF2-40B4-BE49-F238E27FC236}">
                <a16:creationId xmlns:a16="http://schemas.microsoft.com/office/drawing/2014/main" id="{3F13B11F-1262-3244-87DC-A6A9A622554F}"/>
              </a:ext>
            </a:extLst>
          </p:cNvPr>
          <p:cNvSpPr txBox="1"/>
          <p:nvPr/>
        </p:nvSpPr>
        <p:spPr>
          <a:xfrm>
            <a:off x="11277843" y="3161799"/>
            <a:ext cx="889200" cy="422405"/>
          </a:xfrm>
          <a:prstGeom prst="rect">
            <a:avLst/>
          </a:prstGeom>
          <a:noFill/>
        </p:spPr>
        <p:txBody>
          <a:bodyPr wrap="none" lIns="72000" tIns="72000" rIns="72000" bIns="72000" rtlCol="0">
            <a:spAutoFit/>
          </a:bodyPr>
          <a:lstStyle/>
          <a:p>
            <a:pPr algn="l"/>
            <a:r>
              <a:rPr lang="en-DE"/>
              <a:t>Roman</a:t>
            </a:r>
          </a:p>
        </p:txBody>
      </p:sp>
    </p:spTree>
    <p:extLst>
      <p:ext uri="{BB962C8B-B14F-4D97-AF65-F5344CB8AC3E}">
        <p14:creationId xmlns:p14="http://schemas.microsoft.com/office/powerpoint/2010/main" val="247782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899C-CCD0-A64B-9A58-078BF50F9A0E}"/>
              </a:ext>
            </a:extLst>
          </p:cNvPr>
          <p:cNvSpPr>
            <a:spLocks noGrp="1"/>
          </p:cNvSpPr>
          <p:nvPr>
            <p:ph type="title"/>
          </p:nvPr>
        </p:nvSpPr>
        <p:spPr/>
        <p:txBody>
          <a:bodyPr/>
          <a:lstStyle/>
          <a:p>
            <a:r>
              <a:rPr lang="en-DE"/>
              <a:t>Problem Statement</a:t>
            </a:r>
          </a:p>
        </p:txBody>
      </p:sp>
      <p:sp>
        <p:nvSpPr>
          <p:cNvPr id="4" name="Text Placeholder 3">
            <a:extLst>
              <a:ext uri="{FF2B5EF4-FFF2-40B4-BE49-F238E27FC236}">
                <a16:creationId xmlns:a16="http://schemas.microsoft.com/office/drawing/2014/main" id="{3BC1DFBC-9596-D24A-8587-79D821080F71}"/>
              </a:ext>
            </a:extLst>
          </p:cNvPr>
          <p:cNvSpPr>
            <a:spLocks noGrp="1"/>
          </p:cNvSpPr>
          <p:nvPr>
            <p:ph type="body" idx="12"/>
          </p:nvPr>
        </p:nvSpPr>
        <p:spPr/>
        <p:txBody>
          <a:bodyPr/>
          <a:lstStyle/>
          <a:p>
            <a:endParaRPr lang="en-DE"/>
          </a:p>
        </p:txBody>
      </p:sp>
      <p:sp>
        <p:nvSpPr>
          <p:cNvPr id="3" name="TextBox 2">
            <a:extLst>
              <a:ext uri="{FF2B5EF4-FFF2-40B4-BE49-F238E27FC236}">
                <a16:creationId xmlns:a16="http://schemas.microsoft.com/office/drawing/2014/main" id="{725F7785-8233-DD41-B0FE-B83BBAEF7679}"/>
              </a:ext>
            </a:extLst>
          </p:cNvPr>
          <p:cNvSpPr txBox="1"/>
          <p:nvPr/>
        </p:nvSpPr>
        <p:spPr>
          <a:xfrm>
            <a:off x="1333779" y="1424245"/>
            <a:ext cx="7047571" cy="976403"/>
          </a:xfrm>
          <a:prstGeom prst="rect">
            <a:avLst/>
          </a:prstGeom>
          <a:noFill/>
        </p:spPr>
        <p:txBody>
          <a:bodyPr wrap="square" lIns="72000" tIns="72000" rIns="72000" bIns="72000" rtlCol="0">
            <a:spAutoFit/>
          </a:bodyPr>
          <a:lstStyle/>
          <a:p>
            <a:pPr marL="285750" indent="-285750" algn="l">
              <a:buFontTx/>
              <a:buChar char="-"/>
            </a:pPr>
            <a:r>
              <a:rPr lang="en-DE"/>
              <a:t>Drivers and Implications of sea level rise: A scenario analysis</a:t>
            </a:r>
          </a:p>
          <a:p>
            <a:pPr marL="742950" lvl="1" indent="-285750">
              <a:buFontTx/>
              <a:buChar char="-"/>
            </a:pPr>
            <a:r>
              <a:rPr lang="en-DE"/>
              <a:t>Forecasting: what are the drivers, what are the implications, when will the implications happen?</a:t>
            </a:r>
          </a:p>
        </p:txBody>
      </p:sp>
      <p:sp>
        <p:nvSpPr>
          <p:cNvPr id="11" name="TextBox 10">
            <a:extLst>
              <a:ext uri="{FF2B5EF4-FFF2-40B4-BE49-F238E27FC236}">
                <a16:creationId xmlns:a16="http://schemas.microsoft.com/office/drawing/2014/main" id="{74579D22-4968-0840-9427-918A3848771F}"/>
              </a:ext>
            </a:extLst>
          </p:cNvPr>
          <p:cNvSpPr txBox="1"/>
          <p:nvPr/>
        </p:nvSpPr>
        <p:spPr>
          <a:xfrm>
            <a:off x="1333779" y="2372954"/>
            <a:ext cx="10976331" cy="2361398"/>
          </a:xfrm>
          <a:prstGeom prst="rect">
            <a:avLst/>
          </a:prstGeom>
          <a:noFill/>
        </p:spPr>
        <p:txBody>
          <a:bodyPr wrap="square" lIns="72000" tIns="72000" rIns="72000" bIns="72000" rtlCol="0">
            <a:spAutoFit/>
          </a:bodyPr>
          <a:lstStyle/>
          <a:p>
            <a:pPr marL="285750" indent="-285750" algn="l">
              <a:buFontTx/>
              <a:buChar char="-"/>
            </a:pPr>
            <a:r>
              <a:rPr lang="en-DE"/>
              <a:t>Background I</a:t>
            </a:r>
            <a:r>
              <a:rPr lang="en-GB"/>
              <a:t>n</a:t>
            </a:r>
            <a:r>
              <a:rPr lang="en-DE"/>
              <a:t>fo. What were the key issues raised?</a:t>
            </a:r>
          </a:p>
          <a:p>
            <a:pPr marL="742950" lvl="1" indent="-285750">
              <a:buFontTx/>
              <a:buChar char="-"/>
            </a:pPr>
            <a:r>
              <a:rPr lang="en-DE"/>
              <a:t>Thermal Expansion: › talk about main scientific standing (main takeaway/quote for referenced report)</a:t>
            </a:r>
          </a:p>
          <a:p>
            <a:pPr marL="742950" lvl="1" indent="-285750">
              <a:buFontTx/>
              <a:buChar char="-"/>
            </a:pPr>
            <a:r>
              <a:rPr lang="en-DE"/>
              <a:t>Ice Melting:</a:t>
            </a:r>
          </a:p>
          <a:p>
            <a:pPr marL="742950" lvl="1" indent="-285750">
              <a:buFontTx/>
              <a:buChar char="-"/>
            </a:pPr>
            <a:endParaRPr lang="en-DE"/>
          </a:p>
          <a:p>
            <a:pPr marL="742950" lvl="1" indent="-285750">
              <a:buFontTx/>
              <a:buChar char="-"/>
            </a:pPr>
            <a:r>
              <a:rPr lang="en-DE"/>
              <a:t>Equatorial concentration:</a:t>
            </a:r>
          </a:p>
          <a:p>
            <a:pPr marL="742950" lvl="1" indent="-285750">
              <a:buFontTx/>
              <a:buChar char="-"/>
            </a:pPr>
            <a:endParaRPr lang="en-DE"/>
          </a:p>
          <a:p>
            <a:pPr marL="742950" lvl="1" indent="-285750">
              <a:buFontTx/>
              <a:buChar char="-"/>
            </a:pPr>
            <a:r>
              <a:rPr lang="en-DE"/>
              <a:t>Scenario Implications: </a:t>
            </a:r>
          </a:p>
        </p:txBody>
      </p:sp>
      <p:sp>
        <p:nvSpPr>
          <p:cNvPr id="5" name="TextBox 4">
            <a:extLst>
              <a:ext uri="{FF2B5EF4-FFF2-40B4-BE49-F238E27FC236}">
                <a16:creationId xmlns:a16="http://schemas.microsoft.com/office/drawing/2014/main" id="{FD0FE87D-74A5-BC4F-B6FD-B3F8B307647F}"/>
              </a:ext>
            </a:extLst>
          </p:cNvPr>
          <p:cNvSpPr txBox="1"/>
          <p:nvPr/>
        </p:nvSpPr>
        <p:spPr>
          <a:xfrm>
            <a:off x="1588769" y="4983480"/>
            <a:ext cx="10206991" cy="699404"/>
          </a:xfrm>
          <a:prstGeom prst="rect">
            <a:avLst/>
          </a:prstGeom>
          <a:noFill/>
        </p:spPr>
        <p:txBody>
          <a:bodyPr wrap="square" lIns="72000" tIns="72000" rIns="72000" bIns="72000" rtlCol="0">
            <a:spAutoFit/>
          </a:bodyPr>
          <a:lstStyle/>
          <a:p>
            <a:pPr algn="l"/>
            <a:r>
              <a:rPr lang="en-DE"/>
              <a:t>One sentence on </a:t>
            </a:r>
            <a:r>
              <a:rPr lang="en-DE" b="1"/>
              <a:t>how this report helps to map out key implications to engage in policy formulation</a:t>
            </a:r>
            <a:endParaRPr lang="en-DE"/>
          </a:p>
        </p:txBody>
      </p:sp>
    </p:spTree>
    <p:extLst>
      <p:ext uri="{BB962C8B-B14F-4D97-AF65-F5344CB8AC3E}">
        <p14:creationId xmlns:p14="http://schemas.microsoft.com/office/powerpoint/2010/main" val="120553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Chart, line chart&#10;&#10;Description automatically generated">
            <a:extLst>
              <a:ext uri="{FF2B5EF4-FFF2-40B4-BE49-F238E27FC236}">
                <a16:creationId xmlns:a16="http://schemas.microsoft.com/office/drawing/2014/main" id="{D396BCF6-A974-3D42-99F3-ACAB42487806}"/>
              </a:ext>
            </a:extLst>
          </p:cNvPr>
          <p:cNvPicPr>
            <a:picLocks noChangeAspect="1"/>
          </p:cNvPicPr>
          <p:nvPr/>
        </p:nvPicPr>
        <p:blipFill>
          <a:blip r:embed="rId3"/>
          <a:stretch>
            <a:fillRect/>
          </a:stretch>
        </p:blipFill>
        <p:spPr>
          <a:xfrm>
            <a:off x="544853" y="2115932"/>
            <a:ext cx="5717052" cy="3937847"/>
          </a:xfrm>
          <a:prstGeom prst="rect">
            <a:avLst/>
          </a:prstGeom>
          <a:ln>
            <a:noFill/>
          </a:ln>
        </p:spPr>
      </p:pic>
      <p:sp>
        <p:nvSpPr>
          <p:cNvPr id="2" name="Title 1">
            <a:extLst>
              <a:ext uri="{FF2B5EF4-FFF2-40B4-BE49-F238E27FC236}">
                <a16:creationId xmlns:a16="http://schemas.microsoft.com/office/drawing/2014/main" id="{D4DF7A9E-756F-7B49-8007-F207FBC89C9C}"/>
              </a:ext>
            </a:extLst>
          </p:cNvPr>
          <p:cNvSpPr>
            <a:spLocks noGrp="1"/>
          </p:cNvSpPr>
          <p:nvPr>
            <p:ph type="title"/>
          </p:nvPr>
        </p:nvSpPr>
        <p:spPr/>
        <p:txBody>
          <a:bodyPr/>
          <a:lstStyle/>
          <a:p>
            <a:r>
              <a:rPr lang="en-US"/>
              <a:t>Introduction</a:t>
            </a:r>
          </a:p>
        </p:txBody>
      </p:sp>
      <p:sp>
        <p:nvSpPr>
          <p:cNvPr id="11" name="TextBox 10">
            <a:extLst>
              <a:ext uri="{FF2B5EF4-FFF2-40B4-BE49-F238E27FC236}">
                <a16:creationId xmlns:a16="http://schemas.microsoft.com/office/drawing/2014/main" id="{DC0B0F74-A8D0-3F4E-AA0C-5AA36290FF3F}"/>
              </a:ext>
            </a:extLst>
          </p:cNvPr>
          <p:cNvSpPr txBox="1"/>
          <p:nvPr/>
        </p:nvSpPr>
        <p:spPr>
          <a:xfrm>
            <a:off x="544852" y="1216184"/>
            <a:ext cx="10808947" cy="584775"/>
          </a:xfrm>
          <a:prstGeom prst="rect">
            <a:avLst/>
          </a:prstGeom>
          <a:noFill/>
        </p:spPr>
        <p:txBody>
          <a:bodyPr wrap="square" lIns="0">
            <a:spAutoFit/>
          </a:bodyPr>
          <a:lstStyle/>
          <a:p>
            <a:pPr algn="just">
              <a:spcBef>
                <a:spcPts val="600"/>
              </a:spcBef>
            </a:pPr>
            <a:r>
              <a:rPr lang="en-GB" sz="1600" b="1">
                <a:solidFill>
                  <a:srgbClr val="041A29"/>
                </a:solidFill>
              </a:rPr>
              <a:t>Sea level rise (SLR) </a:t>
            </a:r>
            <a:r>
              <a:rPr lang="en-GB" sz="1600">
                <a:solidFill>
                  <a:srgbClr val="041A29"/>
                </a:solidFill>
              </a:rPr>
              <a:t>has been considered one of the most severe impacts of climate change. Observations show that global mean sea level is on the rise, with rate accelerating in recent years.</a:t>
            </a:r>
            <a:r>
              <a:rPr lang="en-GB" sz="1600" baseline="30000">
                <a:solidFill>
                  <a:srgbClr val="041A29"/>
                </a:solidFill>
              </a:rPr>
              <a:t>1</a:t>
            </a:r>
            <a:endParaRPr lang="en-US" altLang="en-US" sz="1600" b="1">
              <a:solidFill>
                <a:srgbClr val="041A29"/>
              </a:solidFill>
              <a:latin typeface="Arial" panose="020B0604020202020204" pitchFamily="34" charset="0"/>
            </a:endParaRPr>
          </a:p>
        </p:txBody>
      </p:sp>
      <p:sp>
        <p:nvSpPr>
          <p:cNvPr id="38" name="TextBox 37">
            <a:extLst>
              <a:ext uri="{FF2B5EF4-FFF2-40B4-BE49-F238E27FC236}">
                <a16:creationId xmlns:a16="http://schemas.microsoft.com/office/drawing/2014/main" id="{81107E1F-D39B-AF49-9150-12D41A869C34}"/>
              </a:ext>
            </a:extLst>
          </p:cNvPr>
          <p:cNvSpPr txBox="1"/>
          <p:nvPr/>
        </p:nvSpPr>
        <p:spPr>
          <a:xfrm>
            <a:off x="420575" y="6506571"/>
            <a:ext cx="5447211" cy="307777"/>
          </a:xfrm>
          <a:prstGeom prst="rect">
            <a:avLst/>
          </a:prstGeom>
          <a:noFill/>
        </p:spPr>
        <p:txBody>
          <a:bodyPr wrap="square" lIns="0">
            <a:spAutoFit/>
          </a:bodyPr>
          <a:lstStyle/>
          <a:p>
            <a:r>
              <a:rPr lang="en-US" sz="700" i="1" baseline="30000">
                <a:solidFill>
                  <a:schemeClr val="accent2">
                    <a:lumMod val="25000"/>
                  </a:schemeClr>
                </a:solidFill>
                <a:latin typeface="+mj-lt"/>
              </a:rPr>
              <a:t>1 </a:t>
            </a:r>
            <a:r>
              <a:rPr lang="en-US" sz="700" i="1">
                <a:solidFill>
                  <a:schemeClr val="accent2">
                    <a:lumMod val="25000"/>
                  </a:schemeClr>
                </a:solidFill>
                <a:latin typeface="+mj-lt"/>
              </a:rPr>
              <a:t>Our world in data:: </a:t>
            </a:r>
            <a:r>
              <a:rPr lang="en-GB" sz="700" i="1">
                <a:solidFill>
                  <a:schemeClr val="accent2">
                    <a:lumMod val="25000"/>
                  </a:schemeClr>
                </a:solidFill>
                <a:latin typeface="+mj-lt"/>
              </a:rPr>
              <a:t>Global mean sea level rise is measured relative to the 1993 - 2008 average sea level. The dataset used here is the average from the two datasets: the widely-cited Church &amp; White dataset, and the University of Hawaii Sea Level </a:t>
            </a:r>
            <a:r>
              <a:rPr lang="en-GB" sz="700" i="1" err="1">
                <a:solidFill>
                  <a:schemeClr val="accent2">
                    <a:lumMod val="25000"/>
                  </a:schemeClr>
                </a:solidFill>
                <a:latin typeface="+mj-lt"/>
              </a:rPr>
              <a:t>Center</a:t>
            </a:r>
            <a:r>
              <a:rPr lang="en-GB" sz="700" i="1">
                <a:solidFill>
                  <a:schemeClr val="accent2">
                    <a:lumMod val="25000"/>
                  </a:schemeClr>
                </a:solidFill>
                <a:latin typeface="+mj-lt"/>
              </a:rPr>
              <a:t> (UHLSC).</a:t>
            </a:r>
            <a:endParaRPr lang="en-US" altLang="en-US" sz="700" i="1">
              <a:solidFill>
                <a:schemeClr val="accent2">
                  <a:lumMod val="25000"/>
                </a:schemeClr>
              </a:solidFill>
              <a:latin typeface="+mj-lt"/>
            </a:endParaRPr>
          </a:p>
        </p:txBody>
      </p:sp>
      <p:sp>
        <p:nvSpPr>
          <p:cNvPr id="42" name="Rectangle 41">
            <a:extLst>
              <a:ext uri="{FF2B5EF4-FFF2-40B4-BE49-F238E27FC236}">
                <a16:creationId xmlns:a16="http://schemas.microsoft.com/office/drawing/2014/main" id="{D011D6FD-F93A-2643-ADC6-0DBFD364B0AA}"/>
              </a:ext>
            </a:extLst>
          </p:cNvPr>
          <p:cNvSpPr>
            <a:spLocks/>
          </p:cNvSpPr>
          <p:nvPr/>
        </p:nvSpPr>
        <p:spPr>
          <a:xfrm>
            <a:off x="7030206" y="2158666"/>
            <a:ext cx="4303298" cy="804651"/>
          </a:xfrm>
          <a:prstGeom prst="rect">
            <a:avLst/>
          </a:prstGeom>
          <a:noFill/>
          <a:ln w="12700" cap="flat" cmpd="sng" algn="ctr">
            <a:solidFill>
              <a:srgbClr val="2E2E38"/>
            </a:solidFill>
            <a:prstDash val="solid"/>
          </a:ln>
          <a:effectLst/>
        </p:spPr>
        <p:txBody>
          <a:bodyPr wrap="square" lIns="144000" tIns="180000" rIns="144000" bIns="72000" rtlCol="0" anchor="t"/>
          <a:lstStyle/>
          <a:p>
            <a:pPr marR="0" lvl="0" algn="just" defTabSz="914400" rtl="0" eaLnBrk="1" fontAlgn="auto" latinLnBrk="0" hangingPunct="1">
              <a:lnSpc>
                <a:spcPct val="100000"/>
              </a:lnSpc>
              <a:spcBef>
                <a:spcPts val="0"/>
              </a:spcBef>
              <a:spcAft>
                <a:spcPts val="600"/>
              </a:spcAft>
              <a:buClrTx/>
              <a:buSzPct val="70000"/>
              <a:tabLst/>
              <a:defRPr/>
            </a:pPr>
            <a:r>
              <a:rPr kumimoji="0" lang="en-US" sz="1600" b="0" i="1" u="none" strike="noStrike" kern="1200" cap="none" spc="0" normalizeH="0" baseline="0" noProof="0">
                <a:ln>
                  <a:noFill/>
                </a:ln>
                <a:solidFill>
                  <a:srgbClr val="041A29"/>
                </a:solidFill>
                <a:effectLst/>
                <a:uLnTx/>
                <a:uFillTx/>
                <a:latin typeface="+mj-lt"/>
                <a:ea typeface="+mn-ea"/>
                <a:cs typeface="+mn-cs"/>
              </a:rPr>
              <a:t>What are the </a:t>
            </a:r>
            <a:r>
              <a:rPr kumimoji="0" lang="en-US" sz="1600" b="1" i="1" u="none" strike="noStrike" kern="1200" cap="none" spc="0" normalizeH="0" baseline="0" noProof="0">
                <a:ln>
                  <a:noFill/>
                </a:ln>
                <a:solidFill>
                  <a:srgbClr val="041A29"/>
                </a:solidFill>
                <a:effectLst/>
                <a:uLnTx/>
                <a:uFillTx/>
                <a:latin typeface="+mj-lt"/>
                <a:ea typeface="+mn-ea"/>
                <a:cs typeface="+mn-cs"/>
              </a:rPr>
              <a:t>drivers</a:t>
            </a:r>
            <a:r>
              <a:rPr kumimoji="0" lang="en-US" sz="1600" b="0" i="1" u="none" strike="noStrike" kern="1200" cap="none" spc="0" normalizeH="0" baseline="0" noProof="0">
                <a:ln>
                  <a:noFill/>
                </a:ln>
                <a:solidFill>
                  <a:srgbClr val="041A29"/>
                </a:solidFill>
                <a:effectLst/>
                <a:uLnTx/>
                <a:uFillTx/>
                <a:latin typeface="+mj-lt"/>
                <a:ea typeface="+mn-ea"/>
                <a:cs typeface="+mn-cs"/>
              </a:rPr>
              <a:t> and </a:t>
            </a:r>
            <a:r>
              <a:rPr kumimoji="0" lang="en-US" sz="1600" b="1" i="1" u="none" strike="noStrike" kern="1200" cap="none" spc="0" normalizeH="0" baseline="0" noProof="0">
                <a:ln>
                  <a:noFill/>
                </a:ln>
                <a:solidFill>
                  <a:srgbClr val="041A29"/>
                </a:solidFill>
                <a:effectLst/>
                <a:uLnTx/>
                <a:uFillTx/>
                <a:latin typeface="+mj-lt"/>
                <a:ea typeface="+mn-ea"/>
                <a:cs typeface="+mn-cs"/>
              </a:rPr>
              <a:t>implications</a:t>
            </a:r>
            <a:r>
              <a:rPr kumimoji="0" lang="en-US" sz="1600" b="0" i="1" u="none" strike="noStrike" kern="1200" cap="none" spc="0" normalizeH="0" baseline="0" noProof="0">
                <a:ln>
                  <a:noFill/>
                </a:ln>
                <a:solidFill>
                  <a:srgbClr val="041A29"/>
                </a:solidFill>
                <a:effectLst/>
                <a:uLnTx/>
                <a:uFillTx/>
                <a:latin typeface="+mj-lt"/>
                <a:ea typeface="+mn-ea"/>
                <a:cs typeface="+mn-cs"/>
              </a:rPr>
              <a:t> of SLR?</a:t>
            </a:r>
          </a:p>
        </p:txBody>
      </p:sp>
      <p:sp>
        <p:nvSpPr>
          <p:cNvPr id="43" name="Arrow: Pentagon 136">
            <a:extLst>
              <a:ext uri="{FF2B5EF4-FFF2-40B4-BE49-F238E27FC236}">
                <a16:creationId xmlns:a16="http://schemas.microsoft.com/office/drawing/2014/main" id="{34DCD891-95AD-5B4E-9450-1AEC01F62A61}"/>
              </a:ext>
            </a:extLst>
          </p:cNvPr>
          <p:cNvSpPr>
            <a:spLocks/>
          </p:cNvSpPr>
          <p:nvPr/>
        </p:nvSpPr>
        <p:spPr>
          <a:xfrm>
            <a:off x="6830112" y="2036013"/>
            <a:ext cx="2248488" cy="245306"/>
          </a:xfrm>
          <a:prstGeom prst="homePlate">
            <a:avLst/>
          </a:prstGeom>
          <a:solidFill>
            <a:srgbClr val="041A29"/>
          </a:solidFill>
          <a:ln w="12700" cap="flat" cmpd="sng" algn="ctr">
            <a:noFill/>
            <a:prstDash val="solid"/>
          </a:ln>
          <a:effectLst/>
        </p:spPr>
        <p:txBody>
          <a:bodyPr wrap="square" lIns="216000" tIns="72000" rIns="720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30" normalizeH="0" baseline="0" noProof="0">
                <a:ln>
                  <a:noFill/>
                </a:ln>
                <a:solidFill>
                  <a:schemeClr val="bg1"/>
                </a:solidFill>
                <a:effectLst/>
                <a:uLnTx/>
                <a:uFillTx/>
                <a:latin typeface="EYInterstate Light" panose="02000506000000020004" pitchFamily="2" charset="0"/>
                <a:ea typeface="Microsoft YaHei" panose="020B0503020204020204" pitchFamily="34" charset="-122"/>
                <a:cs typeface="Arial" panose="020B0604020202020204" pitchFamily="34" charset="0"/>
                <a:sym typeface="EYInterstate Light" panose="02000506000000020004" pitchFamily="2" charset="0"/>
              </a:rPr>
              <a:t>Problem Statement</a:t>
            </a:r>
          </a:p>
        </p:txBody>
      </p:sp>
      <p:sp>
        <p:nvSpPr>
          <p:cNvPr id="44" name="Right Triangle 43">
            <a:extLst>
              <a:ext uri="{FF2B5EF4-FFF2-40B4-BE49-F238E27FC236}">
                <a16:creationId xmlns:a16="http://schemas.microsoft.com/office/drawing/2014/main" id="{CE6259AE-5232-1B43-83C3-7732E0947022}"/>
              </a:ext>
            </a:extLst>
          </p:cNvPr>
          <p:cNvSpPr>
            <a:spLocks/>
          </p:cNvSpPr>
          <p:nvPr/>
        </p:nvSpPr>
        <p:spPr>
          <a:xfrm flipH="1" flipV="1">
            <a:off x="6830113" y="2281319"/>
            <a:ext cx="200092" cy="146091"/>
          </a:xfrm>
          <a:prstGeom prst="rtTriangle">
            <a:avLst/>
          </a:prstGeom>
          <a:solidFill>
            <a:srgbClr val="DADDDF"/>
          </a:solidFill>
          <a:ln w="12700" cap="flat" cmpd="sng" algn="ctr">
            <a:noFill/>
            <a:prstDash val="solid"/>
          </a:ln>
          <a:effectLst/>
        </p:spPr>
        <p:txBody>
          <a:bodyPr wrap="square" lIns="72000" tIns="72000" rIns="720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30" normalizeH="0" baseline="0" noProof="0">
              <a:ln>
                <a:noFill/>
              </a:ln>
              <a:solidFill>
                <a:srgbClr val="FFFFFF"/>
              </a:solidFill>
              <a:effectLst/>
              <a:uLnTx/>
              <a:uFillTx/>
              <a:latin typeface="EYInterstate Light" panose="02000506000000020004" pitchFamily="2" charset="0"/>
              <a:ea typeface="Microsoft YaHei" panose="020B0503020204020204" pitchFamily="34" charset="-122"/>
              <a:cs typeface="Arial" panose="020B0604020202020204" pitchFamily="34" charset="0"/>
              <a:sym typeface="EYInterstate Light" panose="02000506000000020004" pitchFamily="2" charset="0"/>
            </a:endParaRPr>
          </a:p>
        </p:txBody>
      </p:sp>
      <p:sp>
        <p:nvSpPr>
          <p:cNvPr id="49" name="Rectangle 48">
            <a:extLst>
              <a:ext uri="{FF2B5EF4-FFF2-40B4-BE49-F238E27FC236}">
                <a16:creationId xmlns:a16="http://schemas.microsoft.com/office/drawing/2014/main" id="{A9D6BB91-9344-9043-B85F-1A5CC0B031DF}"/>
              </a:ext>
            </a:extLst>
          </p:cNvPr>
          <p:cNvSpPr/>
          <p:nvPr/>
        </p:nvSpPr>
        <p:spPr>
          <a:xfrm>
            <a:off x="7030205" y="3324983"/>
            <a:ext cx="1890518" cy="2636196"/>
          </a:xfrm>
          <a:prstGeom prst="rect">
            <a:avLst/>
          </a:prstGeom>
          <a:solidFill>
            <a:srgbClr val="DADDDF"/>
          </a:solidFill>
          <a:ln w="9525" cap="flat" cmpd="sng" algn="ctr">
            <a:noFill/>
            <a:prstDash val="solid"/>
          </a:ln>
          <a:effectLst/>
        </p:spPr>
        <p:txBody>
          <a:bodyPr lIns="53963" tIns="731139" rIns="53963" bIns="71950" rtlCol="0" anchor="t" anchorCtr="0"/>
          <a:lstStyle/>
          <a:p>
            <a:pPr marL="184052" marR="11418" indent="-171364" defTabSz="993612">
              <a:spcBef>
                <a:spcPts val="300"/>
              </a:spcBef>
              <a:buClr>
                <a:srgbClr val="646464"/>
              </a:buClr>
              <a:buSzPct val="70000"/>
              <a:buFont typeface="Arial" panose="020B0604020202020204" pitchFamily="34" charset="0"/>
              <a:buChar char="►"/>
              <a:defRPr/>
            </a:pPr>
            <a:endParaRPr lang="en-US" sz="999" kern="0">
              <a:solidFill>
                <a:srgbClr val="000000"/>
              </a:solidFill>
              <a:latin typeface="EYInterstate Light"/>
            </a:endParaRPr>
          </a:p>
        </p:txBody>
      </p:sp>
      <p:sp>
        <p:nvSpPr>
          <p:cNvPr id="50" name="TextBox 49">
            <a:extLst>
              <a:ext uri="{FF2B5EF4-FFF2-40B4-BE49-F238E27FC236}">
                <a16:creationId xmlns:a16="http://schemas.microsoft.com/office/drawing/2014/main" id="{74293B4C-1E67-3A45-847F-6E76149361A3}"/>
              </a:ext>
            </a:extLst>
          </p:cNvPr>
          <p:cNvSpPr txBox="1"/>
          <p:nvPr/>
        </p:nvSpPr>
        <p:spPr>
          <a:xfrm>
            <a:off x="7067736" y="3370663"/>
            <a:ext cx="1772587" cy="283135"/>
          </a:xfrm>
          <a:prstGeom prst="rect">
            <a:avLst/>
          </a:prstGeom>
          <a:noFill/>
        </p:spPr>
        <p:txBody>
          <a:bodyPr wrap="square" lIns="0" tIns="36557" rIns="0" bIns="0" rtlCol="0">
            <a:spAutoFit/>
          </a:bodyPr>
          <a:lstStyle/>
          <a:p>
            <a:pPr marL="13956" algn="ctr" defTabSz="993612">
              <a:spcBef>
                <a:spcPts val="770"/>
              </a:spcBef>
              <a:defRPr/>
            </a:pPr>
            <a:r>
              <a:rPr lang="en-US" sz="1600" b="1" spc="5">
                <a:solidFill>
                  <a:srgbClr val="041A29"/>
                </a:solidFill>
                <a:latin typeface="+mj-lt"/>
                <a:ea typeface="Arial" charset="0"/>
                <a:cs typeface="Arial" charset="0"/>
              </a:rPr>
              <a:t>Drivers</a:t>
            </a:r>
          </a:p>
        </p:txBody>
      </p:sp>
      <p:cxnSp>
        <p:nvCxnSpPr>
          <p:cNvPr id="51" name="Straight Connector 50">
            <a:extLst>
              <a:ext uri="{FF2B5EF4-FFF2-40B4-BE49-F238E27FC236}">
                <a16:creationId xmlns:a16="http://schemas.microsoft.com/office/drawing/2014/main" id="{CF5BA464-2B7B-374C-A7CC-59AEA4BB9253}"/>
              </a:ext>
            </a:extLst>
          </p:cNvPr>
          <p:cNvCxnSpPr>
            <a:cxnSpLocks/>
          </p:cNvCxnSpPr>
          <p:nvPr/>
        </p:nvCxnSpPr>
        <p:spPr>
          <a:xfrm>
            <a:off x="7030205" y="3764202"/>
            <a:ext cx="1892794" cy="3960"/>
          </a:xfrm>
          <a:prstGeom prst="line">
            <a:avLst/>
          </a:prstGeom>
          <a:noFill/>
          <a:ln w="28575" cap="flat" cmpd="sng" algn="ctr">
            <a:solidFill>
              <a:schemeClr val="tx1"/>
            </a:solidFill>
            <a:prstDash val="solid"/>
            <a:tailEnd type="none"/>
          </a:ln>
          <a:effectLst/>
        </p:spPr>
      </p:cxnSp>
      <p:sp>
        <p:nvSpPr>
          <p:cNvPr id="65" name="Rectangle 64">
            <a:extLst>
              <a:ext uri="{FF2B5EF4-FFF2-40B4-BE49-F238E27FC236}">
                <a16:creationId xmlns:a16="http://schemas.microsoft.com/office/drawing/2014/main" id="{F8E0701D-6671-EA44-9FD0-7CC20383DCB6}"/>
              </a:ext>
            </a:extLst>
          </p:cNvPr>
          <p:cNvSpPr/>
          <p:nvPr/>
        </p:nvSpPr>
        <p:spPr>
          <a:xfrm>
            <a:off x="9439362" y="3324983"/>
            <a:ext cx="1890518" cy="2636196"/>
          </a:xfrm>
          <a:prstGeom prst="rect">
            <a:avLst/>
          </a:prstGeom>
          <a:solidFill>
            <a:srgbClr val="DADDDF"/>
          </a:solidFill>
          <a:ln w="9525" cap="flat" cmpd="sng" algn="ctr">
            <a:noFill/>
            <a:prstDash val="solid"/>
          </a:ln>
          <a:effectLst/>
        </p:spPr>
        <p:txBody>
          <a:bodyPr lIns="53963" tIns="731139" rIns="53963" bIns="71950" rtlCol="0" anchor="t" anchorCtr="0"/>
          <a:lstStyle/>
          <a:p>
            <a:pPr marL="184052" marR="11418" indent="-171364" defTabSz="993612">
              <a:spcBef>
                <a:spcPts val="300"/>
              </a:spcBef>
              <a:buClr>
                <a:srgbClr val="646464"/>
              </a:buClr>
              <a:buSzPct val="70000"/>
              <a:buFont typeface="Arial" panose="020B0604020202020204" pitchFamily="34" charset="0"/>
              <a:buChar char="►"/>
              <a:defRPr/>
            </a:pPr>
            <a:endParaRPr lang="en-US" sz="999" kern="0">
              <a:solidFill>
                <a:srgbClr val="000000"/>
              </a:solidFill>
              <a:latin typeface="EYInterstate Light"/>
            </a:endParaRPr>
          </a:p>
        </p:txBody>
      </p:sp>
      <p:sp>
        <p:nvSpPr>
          <p:cNvPr id="66" name="TextBox 65">
            <a:extLst>
              <a:ext uri="{FF2B5EF4-FFF2-40B4-BE49-F238E27FC236}">
                <a16:creationId xmlns:a16="http://schemas.microsoft.com/office/drawing/2014/main" id="{E7FE7617-035E-AB49-970B-7E2ABFEB7EE4}"/>
              </a:ext>
            </a:extLst>
          </p:cNvPr>
          <p:cNvSpPr txBox="1"/>
          <p:nvPr/>
        </p:nvSpPr>
        <p:spPr>
          <a:xfrm>
            <a:off x="9476893" y="3370663"/>
            <a:ext cx="1772587" cy="283135"/>
          </a:xfrm>
          <a:prstGeom prst="rect">
            <a:avLst/>
          </a:prstGeom>
          <a:noFill/>
        </p:spPr>
        <p:txBody>
          <a:bodyPr wrap="square" lIns="0" tIns="36557" rIns="0" bIns="0" rtlCol="0">
            <a:spAutoFit/>
          </a:bodyPr>
          <a:lstStyle/>
          <a:p>
            <a:pPr marL="13956" algn="ctr" defTabSz="993612">
              <a:spcBef>
                <a:spcPts val="770"/>
              </a:spcBef>
              <a:defRPr/>
            </a:pPr>
            <a:r>
              <a:rPr lang="en-US" sz="1600" b="1" spc="5">
                <a:solidFill>
                  <a:srgbClr val="041A29"/>
                </a:solidFill>
                <a:latin typeface="+mj-lt"/>
                <a:ea typeface="Arial" charset="0"/>
                <a:cs typeface="Arial" charset="0"/>
              </a:rPr>
              <a:t>Implications</a:t>
            </a:r>
          </a:p>
        </p:txBody>
      </p:sp>
      <p:cxnSp>
        <p:nvCxnSpPr>
          <p:cNvPr id="67" name="Straight Connector 66">
            <a:extLst>
              <a:ext uri="{FF2B5EF4-FFF2-40B4-BE49-F238E27FC236}">
                <a16:creationId xmlns:a16="http://schemas.microsoft.com/office/drawing/2014/main" id="{BD9C1B61-165B-AB40-8FA3-801C80FC11FD}"/>
              </a:ext>
            </a:extLst>
          </p:cNvPr>
          <p:cNvCxnSpPr>
            <a:cxnSpLocks/>
          </p:cNvCxnSpPr>
          <p:nvPr/>
        </p:nvCxnSpPr>
        <p:spPr>
          <a:xfrm>
            <a:off x="9441504" y="3764202"/>
            <a:ext cx="1892794" cy="3960"/>
          </a:xfrm>
          <a:prstGeom prst="line">
            <a:avLst/>
          </a:prstGeom>
          <a:noFill/>
          <a:ln w="28575" cap="flat" cmpd="sng" algn="ctr">
            <a:solidFill>
              <a:schemeClr val="tx1"/>
            </a:solidFill>
            <a:prstDash val="solid"/>
            <a:tailEnd type="none"/>
          </a:ln>
          <a:effectLst/>
        </p:spPr>
      </p:cxnSp>
      <p:grpSp>
        <p:nvGrpSpPr>
          <p:cNvPr id="3" name="Group 2">
            <a:extLst>
              <a:ext uri="{FF2B5EF4-FFF2-40B4-BE49-F238E27FC236}">
                <a16:creationId xmlns:a16="http://schemas.microsoft.com/office/drawing/2014/main" id="{1482F189-5DDC-BF40-A0AE-BDE83A5D1DA5}"/>
              </a:ext>
            </a:extLst>
          </p:cNvPr>
          <p:cNvGrpSpPr/>
          <p:nvPr/>
        </p:nvGrpSpPr>
        <p:grpSpPr>
          <a:xfrm>
            <a:off x="9576296" y="3946084"/>
            <a:ext cx="1531781" cy="283135"/>
            <a:chOff x="9576296" y="3946084"/>
            <a:chExt cx="1531781" cy="283135"/>
          </a:xfrm>
        </p:grpSpPr>
        <p:sp>
          <p:nvSpPr>
            <p:cNvPr id="68" name="Oval 67">
              <a:extLst>
                <a:ext uri="{FF2B5EF4-FFF2-40B4-BE49-F238E27FC236}">
                  <a16:creationId xmlns:a16="http://schemas.microsoft.com/office/drawing/2014/main" id="{E8ED1F13-1707-4C49-BB08-7F0AF7B3BE4A}"/>
                </a:ext>
              </a:extLst>
            </p:cNvPr>
            <p:cNvSpPr/>
            <p:nvPr/>
          </p:nvSpPr>
          <p:spPr>
            <a:xfrm>
              <a:off x="9576296" y="3969829"/>
              <a:ext cx="252000" cy="252000"/>
            </a:xfrm>
            <a:prstGeom prst="ellipse">
              <a:avLst/>
            </a:prstGeom>
            <a:solidFill>
              <a:srgbClr val="041A29"/>
            </a:solidFill>
            <a:ln w="28575" cap="flat" cmpd="sng" algn="ctr">
              <a:solidFill>
                <a:srgbClr val="041A29"/>
              </a:solidFill>
              <a:prstDash val="solid"/>
            </a:ln>
            <a:effectLst/>
          </p:spPr>
          <p:txBody>
            <a:bodyPr rtlCol="0" anchor="ctr"/>
            <a:lstStyle/>
            <a:p>
              <a:pPr algn="ctr" defTabSz="870545">
                <a:defRPr/>
              </a:pPr>
              <a:r>
                <a:rPr lang="en-US" sz="1050" b="1" kern="0">
                  <a:solidFill>
                    <a:schemeClr val="bg1"/>
                  </a:solidFill>
                  <a:latin typeface="+mj-lt"/>
                  <a:ea typeface="Interstate ExtraLight" charset="0"/>
                  <a:cs typeface="Interstate ExtraLight" charset="0"/>
                </a:rPr>
                <a:t>1</a:t>
              </a:r>
            </a:p>
          </p:txBody>
        </p:sp>
        <p:sp>
          <p:nvSpPr>
            <p:cNvPr id="70" name="TextBox 69">
              <a:extLst>
                <a:ext uri="{FF2B5EF4-FFF2-40B4-BE49-F238E27FC236}">
                  <a16:creationId xmlns:a16="http://schemas.microsoft.com/office/drawing/2014/main" id="{34FA4A9F-1119-A644-9716-588CAD270DB9}"/>
                </a:ext>
              </a:extLst>
            </p:cNvPr>
            <p:cNvSpPr txBox="1"/>
            <p:nvPr/>
          </p:nvSpPr>
          <p:spPr>
            <a:xfrm>
              <a:off x="9965230" y="3946084"/>
              <a:ext cx="1142847" cy="283135"/>
            </a:xfrm>
            <a:prstGeom prst="rect">
              <a:avLst/>
            </a:prstGeom>
            <a:noFill/>
          </p:spPr>
          <p:txBody>
            <a:bodyPr wrap="square" lIns="0" tIns="36557" rIns="0" bIns="0" rtlCol="0">
              <a:spAutoFit/>
            </a:bodyPr>
            <a:lstStyle/>
            <a:p>
              <a:pPr marL="13956" defTabSz="993612">
                <a:spcBef>
                  <a:spcPts val="770"/>
                </a:spcBef>
                <a:defRPr/>
              </a:pPr>
              <a:r>
                <a:rPr lang="en-US" sz="1600" spc="5">
                  <a:solidFill>
                    <a:srgbClr val="041A29"/>
                  </a:solidFill>
                  <a:latin typeface="+mj-lt"/>
                  <a:ea typeface="Arial" charset="0"/>
                  <a:cs typeface="Arial" charset="0"/>
                </a:rPr>
                <a:t>GDP</a:t>
              </a:r>
            </a:p>
          </p:txBody>
        </p:sp>
      </p:grpSp>
      <p:sp>
        <p:nvSpPr>
          <p:cNvPr id="74" name="Text Placeholder 3">
            <a:extLst>
              <a:ext uri="{FF2B5EF4-FFF2-40B4-BE49-F238E27FC236}">
                <a16:creationId xmlns:a16="http://schemas.microsoft.com/office/drawing/2014/main" id="{BAAEE388-3D8D-5D4D-B97F-8ADD4BED4948}"/>
              </a:ext>
            </a:extLst>
          </p:cNvPr>
          <p:cNvSpPr txBox="1">
            <a:spLocks/>
          </p:cNvSpPr>
          <p:nvPr/>
        </p:nvSpPr>
        <p:spPr>
          <a:xfrm>
            <a:off x="2562224" y="835327"/>
            <a:ext cx="8789989" cy="377736"/>
          </a:xfrm>
          <a:prstGeom prst="rect">
            <a:avLst/>
          </a:prstGeom>
        </p:spPr>
        <p:txBody>
          <a:bodyPr vert="horz" lIns="0" tIns="0" rIns="0" bIns="72000" rtlCol="0" anchor="t" anchorCtr="0">
            <a:normAutofit/>
          </a:bodyPr>
          <a:lstStyle>
            <a:lvl1pPr marL="0" indent="0" algn="r" defTabSz="914400" rtl="0" eaLnBrk="1" latinLnBrk="0" hangingPunct="1">
              <a:lnSpc>
                <a:spcPct val="90000"/>
              </a:lnSpc>
              <a:spcBef>
                <a:spcPts val="1500"/>
              </a:spcBef>
              <a:buFont typeface="Arial" panose="020B0604020202020204" pitchFamily="34" charset="0"/>
              <a:buNone/>
              <a:defRPr sz="2000" b="0" i="0" kern="1200">
                <a:solidFill>
                  <a:schemeClr val="accent3"/>
                </a:solidFill>
                <a:latin typeface="+mj-lt"/>
                <a:ea typeface="+mn-ea"/>
                <a:cs typeface="+mn-cs"/>
              </a:defRPr>
            </a:lvl1pPr>
            <a:lvl2pPr marL="457200" indent="0" algn="l" defTabSz="914400" rtl="0" eaLnBrk="1" latinLnBrk="0" hangingPunct="1">
              <a:lnSpc>
                <a:spcPct val="90000"/>
              </a:lnSpc>
              <a:spcBef>
                <a:spcPts val="800"/>
              </a:spcBef>
              <a:buFont typeface="Arial" panose="020B0604020202020204" pitchFamily="34" charset="0"/>
              <a:buNone/>
              <a:defRPr sz="2000" b="1" i="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tx1"/>
                </a:solidFill>
                <a:latin typeface="+mn-lt"/>
                <a:ea typeface="+mn-ea"/>
                <a:cs typeface="+mn-cs"/>
              </a:defRPr>
            </a:lvl3pPr>
            <a:lvl4pPr marL="1371600" indent="0" algn="l" defTabSz="914400" rtl="0" eaLnBrk="1" latinLnBrk="0" hangingPunct="1">
              <a:lnSpc>
                <a:spcPct val="90000"/>
              </a:lnSpc>
              <a:spcBef>
                <a:spcPts val="300"/>
              </a:spcBef>
              <a:buFont typeface="Arial" panose="020B0604020202020204" pitchFamily="34" charset="0"/>
              <a:buNone/>
              <a:defRPr sz="1600" b="1" i="0" kern="1200">
                <a:solidFill>
                  <a:schemeClr val="tx1"/>
                </a:solidFill>
                <a:latin typeface="+mn-lt"/>
                <a:ea typeface="+mn-ea"/>
                <a:cs typeface="+mn-cs"/>
              </a:defRPr>
            </a:lvl4pPr>
            <a:lvl5pPr marL="1828800" indent="0" algn="l" defTabSz="914400" rtl="0" eaLnBrk="1" latinLnBrk="0" hangingPunct="1">
              <a:lnSpc>
                <a:spcPct val="90000"/>
              </a:lnSpc>
              <a:spcBef>
                <a:spcPts val="200"/>
              </a:spcBef>
              <a:buFont typeface="Arial" panose="020B0604020202020204" pitchFamily="34" charset="0"/>
              <a:buNone/>
              <a:defRPr sz="1600" b="1" i="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Overview </a:t>
            </a:r>
            <a:endParaRPr lang="en-DE"/>
          </a:p>
        </p:txBody>
      </p:sp>
      <p:sp>
        <p:nvSpPr>
          <p:cNvPr id="75" name="TextBox 74">
            <a:extLst>
              <a:ext uri="{FF2B5EF4-FFF2-40B4-BE49-F238E27FC236}">
                <a16:creationId xmlns:a16="http://schemas.microsoft.com/office/drawing/2014/main" id="{874B5105-BBF5-2A4D-888F-5B511DD88CBA}"/>
              </a:ext>
            </a:extLst>
          </p:cNvPr>
          <p:cNvSpPr txBox="1"/>
          <p:nvPr/>
        </p:nvSpPr>
        <p:spPr>
          <a:xfrm>
            <a:off x="7547119" y="5693215"/>
            <a:ext cx="1400334" cy="215444"/>
          </a:xfrm>
          <a:prstGeom prst="rect">
            <a:avLst/>
          </a:prstGeom>
          <a:noFill/>
        </p:spPr>
        <p:txBody>
          <a:bodyPr wrap="square" lIns="0">
            <a:spAutoFit/>
          </a:bodyPr>
          <a:lstStyle/>
          <a:p>
            <a:pPr algn="just">
              <a:spcBef>
                <a:spcPts val="600"/>
              </a:spcBef>
            </a:pPr>
            <a:r>
              <a:rPr lang="en-US" altLang="en-US" sz="800" i="1">
                <a:solidFill>
                  <a:schemeClr val="bg2">
                    <a:lumMod val="25000"/>
                  </a:schemeClr>
                </a:solidFill>
                <a:latin typeface="Arial" panose="020B0604020202020204" pitchFamily="34" charset="0"/>
              </a:rPr>
              <a:t>(National Geographic, 2019)</a:t>
            </a:r>
          </a:p>
        </p:txBody>
      </p:sp>
      <p:sp>
        <p:nvSpPr>
          <p:cNvPr id="76" name="Rectangular Callout 47">
            <a:extLst>
              <a:ext uri="{FF2B5EF4-FFF2-40B4-BE49-F238E27FC236}">
                <a16:creationId xmlns:a16="http://schemas.microsoft.com/office/drawing/2014/main" id="{3DDB81C9-77F5-C445-9DCD-BF97400F3FEE}"/>
              </a:ext>
            </a:extLst>
          </p:cNvPr>
          <p:cNvSpPr/>
          <p:nvPr/>
        </p:nvSpPr>
        <p:spPr>
          <a:xfrm>
            <a:off x="3078866" y="1944559"/>
            <a:ext cx="1788542" cy="522281"/>
          </a:xfrm>
          <a:prstGeom prst="wedgeRectCallout">
            <a:avLst>
              <a:gd name="adj1" fmla="val 101085"/>
              <a:gd name="adj2" fmla="val 63117"/>
            </a:avLst>
          </a:prstGeom>
          <a:solidFill>
            <a:schemeClr val="bg1"/>
          </a:solidFill>
          <a:ln w="9525">
            <a:solidFill>
              <a:srgbClr val="041A29"/>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45696" rIns="108000" rtlCol="0" anchor="t" anchorCtr="0"/>
          <a:lstStyle/>
          <a:p>
            <a:pPr algn="just" defTabSz="913943">
              <a:buSzPct val="70000"/>
              <a:defRPr/>
            </a:pPr>
            <a:r>
              <a:rPr lang="en-US" sz="850" b="1">
                <a:solidFill>
                  <a:schemeClr val="tx1"/>
                </a:solidFill>
                <a:latin typeface="+mj-lt"/>
              </a:rPr>
              <a:t>In 2020, global sea level set a record high – 68.8mm above 1993-2008 average levels.</a:t>
            </a:r>
          </a:p>
        </p:txBody>
      </p:sp>
      <p:grpSp>
        <p:nvGrpSpPr>
          <p:cNvPr id="29" name="Group 28">
            <a:extLst>
              <a:ext uri="{FF2B5EF4-FFF2-40B4-BE49-F238E27FC236}">
                <a16:creationId xmlns:a16="http://schemas.microsoft.com/office/drawing/2014/main" id="{05735AF5-7214-A546-922E-B9DB1EAEFEDB}"/>
              </a:ext>
            </a:extLst>
          </p:cNvPr>
          <p:cNvGrpSpPr/>
          <p:nvPr/>
        </p:nvGrpSpPr>
        <p:grpSpPr>
          <a:xfrm>
            <a:off x="9576296" y="4627606"/>
            <a:ext cx="1531781" cy="283135"/>
            <a:chOff x="9576296" y="3946084"/>
            <a:chExt cx="1531781" cy="283135"/>
          </a:xfrm>
        </p:grpSpPr>
        <p:sp>
          <p:nvSpPr>
            <p:cNvPr id="30" name="Oval 29">
              <a:extLst>
                <a:ext uri="{FF2B5EF4-FFF2-40B4-BE49-F238E27FC236}">
                  <a16:creationId xmlns:a16="http://schemas.microsoft.com/office/drawing/2014/main" id="{34C0E9CE-C290-2C4B-A36B-FEEBB9D23922}"/>
                </a:ext>
              </a:extLst>
            </p:cNvPr>
            <p:cNvSpPr/>
            <p:nvPr/>
          </p:nvSpPr>
          <p:spPr>
            <a:xfrm>
              <a:off x="9576296" y="3969829"/>
              <a:ext cx="252000" cy="252000"/>
            </a:xfrm>
            <a:prstGeom prst="ellipse">
              <a:avLst/>
            </a:prstGeom>
            <a:solidFill>
              <a:srgbClr val="041A29"/>
            </a:solidFill>
            <a:ln w="28575" cap="flat" cmpd="sng" algn="ctr">
              <a:solidFill>
                <a:srgbClr val="041A29"/>
              </a:solidFill>
              <a:prstDash val="solid"/>
            </a:ln>
            <a:effectLst/>
          </p:spPr>
          <p:txBody>
            <a:bodyPr rtlCol="0" anchor="ctr"/>
            <a:lstStyle/>
            <a:p>
              <a:pPr algn="ctr" defTabSz="870545">
                <a:defRPr/>
              </a:pPr>
              <a:r>
                <a:rPr lang="en-US" sz="1050" b="1" kern="0">
                  <a:solidFill>
                    <a:schemeClr val="bg1"/>
                  </a:solidFill>
                  <a:latin typeface="+mj-lt"/>
                  <a:ea typeface="Interstate ExtraLight" charset="0"/>
                  <a:cs typeface="Interstate ExtraLight" charset="0"/>
                </a:rPr>
                <a:t>2</a:t>
              </a:r>
            </a:p>
          </p:txBody>
        </p:sp>
        <p:sp>
          <p:nvSpPr>
            <p:cNvPr id="31" name="TextBox 30">
              <a:extLst>
                <a:ext uri="{FF2B5EF4-FFF2-40B4-BE49-F238E27FC236}">
                  <a16:creationId xmlns:a16="http://schemas.microsoft.com/office/drawing/2014/main" id="{67E75B8D-081E-024C-B27E-38F179159E2A}"/>
                </a:ext>
              </a:extLst>
            </p:cNvPr>
            <p:cNvSpPr txBox="1"/>
            <p:nvPr/>
          </p:nvSpPr>
          <p:spPr>
            <a:xfrm>
              <a:off x="9965230" y="3946084"/>
              <a:ext cx="1142847" cy="283135"/>
            </a:xfrm>
            <a:prstGeom prst="rect">
              <a:avLst/>
            </a:prstGeom>
            <a:noFill/>
          </p:spPr>
          <p:txBody>
            <a:bodyPr wrap="square" lIns="0" tIns="36557" rIns="0" bIns="0" rtlCol="0">
              <a:spAutoFit/>
            </a:bodyPr>
            <a:lstStyle/>
            <a:p>
              <a:pPr marL="13956" defTabSz="993612">
                <a:spcBef>
                  <a:spcPts val="770"/>
                </a:spcBef>
                <a:defRPr/>
              </a:pPr>
              <a:r>
                <a:rPr lang="en-US" sz="1600" spc="5">
                  <a:solidFill>
                    <a:srgbClr val="041A29"/>
                  </a:solidFill>
                  <a:latin typeface="+mj-lt"/>
                  <a:ea typeface="Arial" charset="0"/>
                  <a:cs typeface="Arial" charset="0"/>
                </a:rPr>
                <a:t>Land</a:t>
              </a:r>
            </a:p>
          </p:txBody>
        </p:sp>
      </p:grpSp>
      <p:grpSp>
        <p:nvGrpSpPr>
          <p:cNvPr id="32" name="Group 31">
            <a:extLst>
              <a:ext uri="{FF2B5EF4-FFF2-40B4-BE49-F238E27FC236}">
                <a16:creationId xmlns:a16="http://schemas.microsoft.com/office/drawing/2014/main" id="{0EE486C8-6C13-BD42-9BBE-B2C4542ED421}"/>
              </a:ext>
            </a:extLst>
          </p:cNvPr>
          <p:cNvGrpSpPr/>
          <p:nvPr/>
        </p:nvGrpSpPr>
        <p:grpSpPr>
          <a:xfrm>
            <a:off x="9576296" y="5309128"/>
            <a:ext cx="1531781" cy="283135"/>
            <a:chOff x="9576296" y="3946084"/>
            <a:chExt cx="1531781" cy="283135"/>
          </a:xfrm>
        </p:grpSpPr>
        <p:sp>
          <p:nvSpPr>
            <p:cNvPr id="33" name="Oval 32">
              <a:extLst>
                <a:ext uri="{FF2B5EF4-FFF2-40B4-BE49-F238E27FC236}">
                  <a16:creationId xmlns:a16="http://schemas.microsoft.com/office/drawing/2014/main" id="{EB42073C-F8DD-0D45-84B9-1101A0227521}"/>
                </a:ext>
              </a:extLst>
            </p:cNvPr>
            <p:cNvSpPr/>
            <p:nvPr/>
          </p:nvSpPr>
          <p:spPr>
            <a:xfrm>
              <a:off x="9576296" y="3969829"/>
              <a:ext cx="252000" cy="252000"/>
            </a:xfrm>
            <a:prstGeom prst="ellipse">
              <a:avLst/>
            </a:prstGeom>
            <a:solidFill>
              <a:srgbClr val="041A29"/>
            </a:solidFill>
            <a:ln w="28575" cap="flat" cmpd="sng" algn="ctr">
              <a:solidFill>
                <a:srgbClr val="041A29"/>
              </a:solidFill>
              <a:prstDash val="solid"/>
            </a:ln>
            <a:effectLst/>
          </p:spPr>
          <p:txBody>
            <a:bodyPr rtlCol="0" anchor="ctr"/>
            <a:lstStyle/>
            <a:p>
              <a:pPr algn="ctr" defTabSz="870545">
                <a:defRPr/>
              </a:pPr>
              <a:r>
                <a:rPr lang="en-US" sz="1050" b="1" kern="0">
                  <a:solidFill>
                    <a:schemeClr val="bg1"/>
                  </a:solidFill>
                  <a:latin typeface="+mj-lt"/>
                  <a:ea typeface="Interstate ExtraLight" charset="0"/>
                  <a:cs typeface="Interstate ExtraLight" charset="0"/>
                </a:rPr>
                <a:t>3</a:t>
              </a:r>
            </a:p>
          </p:txBody>
        </p:sp>
        <p:sp>
          <p:nvSpPr>
            <p:cNvPr id="34" name="TextBox 33">
              <a:extLst>
                <a:ext uri="{FF2B5EF4-FFF2-40B4-BE49-F238E27FC236}">
                  <a16:creationId xmlns:a16="http://schemas.microsoft.com/office/drawing/2014/main" id="{D5D077E2-EADD-2B4B-AB73-1350EDF4922B}"/>
                </a:ext>
              </a:extLst>
            </p:cNvPr>
            <p:cNvSpPr txBox="1"/>
            <p:nvPr/>
          </p:nvSpPr>
          <p:spPr>
            <a:xfrm>
              <a:off x="9965230" y="3946084"/>
              <a:ext cx="1142847" cy="283135"/>
            </a:xfrm>
            <a:prstGeom prst="rect">
              <a:avLst/>
            </a:prstGeom>
            <a:noFill/>
          </p:spPr>
          <p:txBody>
            <a:bodyPr wrap="square" lIns="0" tIns="36557" rIns="0" bIns="0" rtlCol="0">
              <a:spAutoFit/>
            </a:bodyPr>
            <a:lstStyle/>
            <a:p>
              <a:pPr marL="13956" defTabSz="993612">
                <a:spcBef>
                  <a:spcPts val="770"/>
                </a:spcBef>
                <a:defRPr/>
              </a:pPr>
              <a:r>
                <a:rPr lang="en-US" sz="1600" spc="5">
                  <a:solidFill>
                    <a:srgbClr val="041A29"/>
                  </a:solidFill>
                  <a:latin typeface="+mj-lt"/>
                  <a:ea typeface="Arial" charset="0"/>
                  <a:cs typeface="Arial" charset="0"/>
                </a:rPr>
                <a:t>Population</a:t>
              </a:r>
            </a:p>
          </p:txBody>
        </p:sp>
      </p:grpSp>
      <p:grpSp>
        <p:nvGrpSpPr>
          <p:cNvPr id="35" name="Group 34">
            <a:extLst>
              <a:ext uri="{FF2B5EF4-FFF2-40B4-BE49-F238E27FC236}">
                <a16:creationId xmlns:a16="http://schemas.microsoft.com/office/drawing/2014/main" id="{0FC6119C-61B0-8F40-9C59-8C989AB31863}"/>
              </a:ext>
            </a:extLst>
          </p:cNvPr>
          <p:cNvGrpSpPr/>
          <p:nvPr/>
        </p:nvGrpSpPr>
        <p:grpSpPr>
          <a:xfrm>
            <a:off x="7165990" y="3840570"/>
            <a:ext cx="1530632" cy="529357"/>
            <a:chOff x="9576296" y="3827238"/>
            <a:chExt cx="1530632" cy="529357"/>
          </a:xfrm>
        </p:grpSpPr>
        <p:sp>
          <p:nvSpPr>
            <p:cNvPr id="36" name="Oval 35">
              <a:extLst>
                <a:ext uri="{FF2B5EF4-FFF2-40B4-BE49-F238E27FC236}">
                  <a16:creationId xmlns:a16="http://schemas.microsoft.com/office/drawing/2014/main" id="{9BA18540-48DC-C149-857A-B614EB6E8BE5}"/>
                </a:ext>
              </a:extLst>
            </p:cNvPr>
            <p:cNvSpPr/>
            <p:nvPr/>
          </p:nvSpPr>
          <p:spPr>
            <a:xfrm>
              <a:off x="9576296" y="3969829"/>
              <a:ext cx="252000" cy="252000"/>
            </a:xfrm>
            <a:prstGeom prst="ellipse">
              <a:avLst/>
            </a:prstGeom>
            <a:solidFill>
              <a:srgbClr val="041A29"/>
            </a:solidFill>
            <a:ln w="28575" cap="flat" cmpd="sng" algn="ctr">
              <a:solidFill>
                <a:srgbClr val="041A29"/>
              </a:solidFill>
              <a:prstDash val="solid"/>
            </a:ln>
            <a:effectLst/>
          </p:spPr>
          <p:txBody>
            <a:bodyPr rtlCol="0" anchor="ctr"/>
            <a:lstStyle/>
            <a:p>
              <a:pPr algn="ctr" defTabSz="870545">
                <a:defRPr/>
              </a:pPr>
              <a:r>
                <a:rPr lang="en-US" sz="1050" b="1" kern="0">
                  <a:solidFill>
                    <a:schemeClr val="bg1"/>
                  </a:solidFill>
                  <a:latin typeface="+mj-lt"/>
                  <a:ea typeface="Interstate ExtraLight" charset="0"/>
                  <a:cs typeface="Interstate ExtraLight" charset="0"/>
                </a:rPr>
                <a:t>1</a:t>
              </a:r>
            </a:p>
          </p:txBody>
        </p:sp>
        <p:sp>
          <p:nvSpPr>
            <p:cNvPr id="39" name="TextBox 38">
              <a:extLst>
                <a:ext uri="{FF2B5EF4-FFF2-40B4-BE49-F238E27FC236}">
                  <a16:creationId xmlns:a16="http://schemas.microsoft.com/office/drawing/2014/main" id="{6093EED8-DFB2-314C-AB32-8C0AEC14C7E8}"/>
                </a:ext>
              </a:extLst>
            </p:cNvPr>
            <p:cNvSpPr txBox="1"/>
            <p:nvPr/>
          </p:nvSpPr>
          <p:spPr>
            <a:xfrm>
              <a:off x="9964081" y="3827238"/>
              <a:ext cx="1142847" cy="529357"/>
            </a:xfrm>
            <a:prstGeom prst="rect">
              <a:avLst/>
            </a:prstGeom>
            <a:noFill/>
          </p:spPr>
          <p:txBody>
            <a:bodyPr wrap="square" lIns="0" tIns="36557" rIns="0" bIns="0" rtlCol="0">
              <a:spAutoFit/>
            </a:bodyPr>
            <a:lstStyle/>
            <a:p>
              <a:pPr marL="13956" defTabSz="993612">
                <a:spcBef>
                  <a:spcPts val="770"/>
                </a:spcBef>
                <a:defRPr/>
              </a:pPr>
              <a:r>
                <a:rPr lang="en-US" sz="1600" spc="5">
                  <a:solidFill>
                    <a:srgbClr val="041A29"/>
                  </a:solidFill>
                  <a:latin typeface="+mj-lt"/>
                  <a:ea typeface="Arial" charset="0"/>
                  <a:cs typeface="Arial" charset="0"/>
                </a:rPr>
                <a:t>Thermal Expansion</a:t>
              </a:r>
            </a:p>
          </p:txBody>
        </p:sp>
      </p:grpSp>
      <p:grpSp>
        <p:nvGrpSpPr>
          <p:cNvPr id="40" name="Group 39">
            <a:extLst>
              <a:ext uri="{FF2B5EF4-FFF2-40B4-BE49-F238E27FC236}">
                <a16:creationId xmlns:a16="http://schemas.microsoft.com/office/drawing/2014/main" id="{F11B1C7B-234A-7444-B684-67A47AC70B89}"/>
              </a:ext>
            </a:extLst>
          </p:cNvPr>
          <p:cNvGrpSpPr/>
          <p:nvPr/>
        </p:nvGrpSpPr>
        <p:grpSpPr>
          <a:xfrm>
            <a:off x="7165990" y="4502213"/>
            <a:ext cx="1530632" cy="529357"/>
            <a:chOff x="9576296" y="3827238"/>
            <a:chExt cx="1530632" cy="529357"/>
          </a:xfrm>
        </p:grpSpPr>
        <p:sp>
          <p:nvSpPr>
            <p:cNvPr id="41" name="Oval 40">
              <a:extLst>
                <a:ext uri="{FF2B5EF4-FFF2-40B4-BE49-F238E27FC236}">
                  <a16:creationId xmlns:a16="http://schemas.microsoft.com/office/drawing/2014/main" id="{DE3D9815-4E4F-7948-BA44-9358A399B3FD}"/>
                </a:ext>
              </a:extLst>
            </p:cNvPr>
            <p:cNvSpPr/>
            <p:nvPr/>
          </p:nvSpPr>
          <p:spPr>
            <a:xfrm>
              <a:off x="9576296" y="3969829"/>
              <a:ext cx="252000" cy="252000"/>
            </a:xfrm>
            <a:prstGeom prst="ellipse">
              <a:avLst/>
            </a:prstGeom>
            <a:solidFill>
              <a:srgbClr val="041A29"/>
            </a:solidFill>
            <a:ln w="28575" cap="flat" cmpd="sng" algn="ctr">
              <a:solidFill>
                <a:srgbClr val="041A29"/>
              </a:solidFill>
              <a:prstDash val="solid"/>
            </a:ln>
            <a:effectLst/>
          </p:spPr>
          <p:txBody>
            <a:bodyPr rtlCol="0" anchor="ctr"/>
            <a:lstStyle/>
            <a:p>
              <a:pPr algn="ctr" defTabSz="870545">
                <a:defRPr/>
              </a:pPr>
              <a:r>
                <a:rPr lang="en-US" sz="1050" b="1" kern="0">
                  <a:solidFill>
                    <a:schemeClr val="bg1"/>
                  </a:solidFill>
                  <a:latin typeface="+mj-lt"/>
                  <a:ea typeface="Interstate ExtraLight" charset="0"/>
                  <a:cs typeface="Interstate ExtraLight" charset="0"/>
                </a:rPr>
                <a:t>2</a:t>
              </a:r>
            </a:p>
          </p:txBody>
        </p:sp>
        <p:sp>
          <p:nvSpPr>
            <p:cNvPr id="45" name="TextBox 44">
              <a:extLst>
                <a:ext uri="{FF2B5EF4-FFF2-40B4-BE49-F238E27FC236}">
                  <a16:creationId xmlns:a16="http://schemas.microsoft.com/office/drawing/2014/main" id="{B8A44977-CE94-F749-A8F7-F34EC38DA707}"/>
                </a:ext>
              </a:extLst>
            </p:cNvPr>
            <p:cNvSpPr txBox="1"/>
            <p:nvPr/>
          </p:nvSpPr>
          <p:spPr>
            <a:xfrm>
              <a:off x="9964081" y="3827238"/>
              <a:ext cx="1142847" cy="529357"/>
            </a:xfrm>
            <a:prstGeom prst="rect">
              <a:avLst/>
            </a:prstGeom>
            <a:noFill/>
          </p:spPr>
          <p:txBody>
            <a:bodyPr wrap="square" lIns="0" tIns="36557" rIns="0" bIns="0" rtlCol="0">
              <a:spAutoFit/>
            </a:bodyPr>
            <a:lstStyle/>
            <a:p>
              <a:pPr marL="13956" defTabSz="993612">
                <a:spcBef>
                  <a:spcPts val="770"/>
                </a:spcBef>
                <a:defRPr/>
              </a:pPr>
              <a:r>
                <a:rPr lang="en-US" sz="1600" spc="5">
                  <a:solidFill>
                    <a:srgbClr val="041A29"/>
                  </a:solidFill>
                  <a:latin typeface="+mj-lt"/>
                  <a:ea typeface="Arial" charset="0"/>
                  <a:cs typeface="Arial" charset="0"/>
                </a:rPr>
                <a:t>Polar Ice Melting</a:t>
              </a:r>
            </a:p>
          </p:txBody>
        </p:sp>
      </p:grpSp>
    </p:spTree>
    <p:extLst>
      <p:ext uri="{BB962C8B-B14F-4D97-AF65-F5344CB8AC3E}">
        <p14:creationId xmlns:p14="http://schemas.microsoft.com/office/powerpoint/2010/main" val="214451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899C-CCD0-A64B-9A58-078BF50F9A0E}"/>
              </a:ext>
            </a:extLst>
          </p:cNvPr>
          <p:cNvSpPr>
            <a:spLocks noGrp="1"/>
          </p:cNvSpPr>
          <p:nvPr>
            <p:ph type="title"/>
          </p:nvPr>
        </p:nvSpPr>
        <p:spPr>
          <a:xfrm>
            <a:off x="2562224" y="365126"/>
            <a:ext cx="8791575" cy="470202"/>
          </a:xfrm>
        </p:spPr>
        <p:txBody>
          <a:bodyPr anchor="t">
            <a:noAutofit/>
          </a:bodyPr>
          <a:lstStyle/>
          <a:p>
            <a:r>
              <a:rPr lang="en-DE"/>
              <a:t>Ocean Temperatures have spiked globally</a:t>
            </a:r>
          </a:p>
        </p:txBody>
      </p:sp>
      <p:sp>
        <p:nvSpPr>
          <p:cNvPr id="4" name="Text Placeholder 3">
            <a:extLst>
              <a:ext uri="{FF2B5EF4-FFF2-40B4-BE49-F238E27FC236}">
                <a16:creationId xmlns:a16="http://schemas.microsoft.com/office/drawing/2014/main" id="{3BC1DFBC-9596-D24A-8587-79D821080F71}"/>
              </a:ext>
            </a:extLst>
          </p:cNvPr>
          <p:cNvSpPr>
            <a:spLocks noGrp="1"/>
          </p:cNvSpPr>
          <p:nvPr>
            <p:ph type="body" idx="12"/>
          </p:nvPr>
        </p:nvSpPr>
        <p:spPr>
          <a:xfrm>
            <a:off x="2562224" y="835327"/>
            <a:ext cx="8789989" cy="377736"/>
          </a:xfrm>
        </p:spPr>
        <p:txBody>
          <a:bodyPr anchor="t">
            <a:normAutofit/>
          </a:bodyPr>
          <a:lstStyle/>
          <a:p>
            <a:r>
              <a:rPr lang="en-DE"/>
              <a:t>Drivers of Sea Level Rise</a:t>
            </a:r>
          </a:p>
        </p:txBody>
      </p:sp>
      <p:sp>
        <p:nvSpPr>
          <p:cNvPr id="3" name="Text Placeholder 3">
            <a:extLst>
              <a:ext uri="{FF2B5EF4-FFF2-40B4-BE49-F238E27FC236}">
                <a16:creationId xmlns:a16="http://schemas.microsoft.com/office/drawing/2014/main" id="{FC7579FC-00AC-47EB-8B8B-6F9BA43240BC}"/>
              </a:ext>
            </a:extLst>
          </p:cNvPr>
          <p:cNvSpPr txBox="1">
            <a:spLocks/>
          </p:cNvSpPr>
          <p:nvPr/>
        </p:nvSpPr>
        <p:spPr>
          <a:xfrm>
            <a:off x="322108" y="1020501"/>
            <a:ext cx="8789989" cy="377736"/>
          </a:xfrm>
          <a:prstGeom prst="rect">
            <a:avLst/>
          </a:prstGeom>
        </p:spPr>
        <p:txBody>
          <a:bodyPr vert="horz" lIns="0" tIns="0" rIns="0" bIns="72000" rtlCol="0" anchor="t" anchorCtr="0">
            <a:normAutofit/>
          </a:bodyPr>
          <a:lstStyle>
            <a:lvl1pPr marL="0" indent="0" algn="r" defTabSz="914400" rtl="0" eaLnBrk="1" latinLnBrk="0" hangingPunct="1">
              <a:lnSpc>
                <a:spcPct val="90000"/>
              </a:lnSpc>
              <a:spcBef>
                <a:spcPts val="1500"/>
              </a:spcBef>
              <a:buFont typeface="Arial" panose="020B0604020202020204" pitchFamily="34" charset="0"/>
              <a:buNone/>
              <a:defRPr sz="2000" b="0" i="0" kern="1200">
                <a:solidFill>
                  <a:schemeClr val="accent3"/>
                </a:solidFill>
                <a:latin typeface="+mj-lt"/>
                <a:ea typeface="+mn-ea"/>
                <a:cs typeface="+mn-cs"/>
              </a:defRPr>
            </a:lvl1pPr>
            <a:lvl2pPr marL="457200" indent="0" algn="l" defTabSz="914400" rtl="0" eaLnBrk="1" latinLnBrk="0" hangingPunct="1">
              <a:lnSpc>
                <a:spcPct val="90000"/>
              </a:lnSpc>
              <a:spcBef>
                <a:spcPts val="800"/>
              </a:spcBef>
              <a:buFont typeface="Arial" panose="020B0604020202020204" pitchFamily="34" charset="0"/>
              <a:buNone/>
              <a:defRPr sz="2000" b="1" i="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tx1"/>
                </a:solidFill>
                <a:latin typeface="+mn-lt"/>
                <a:ea typeface="+mn-ea"/>
                <a:cs typeface="+mn-cs"/>
              </a:defRPr>
            </a:lvl3pPr>
            <a:lvl4pPr marL="1371600" indent="0" algn="l" defTabSz="914400" rtl="0" eaLnBrk="1" latinLnBrk="0" hangingPunct="1">
              <a:lnSpc>
                <a:spcPct val="90000"/>
              </a:lnSpc>
              <a:spcBef>
                <a:spcPts val="300"/>
              </a:spcBef>
              <a:buFont typeface="Arial" panose="020B0604020202020204" pitchFamily="34" charset="0"/>
              <a:buNone/>
              <a:defRPr sz="1600" b="1" i="0" kern="1200">
                <a:solidFill>
                  <a:schemeClr val="tx1"/>
                </a:solidFill>
                <a:latin typeface="+mn-lt"/>
                <a:ea typeface="+mn-ea"/>
                <a:cs typeface="+mn-cs"/>
              </a:defRPr>
            </a:lvl4pPr>
            <a:lvl5pPr marL="1828800" indent="0" algn="l" defTabSz="914400" rtl="0" eaLnBrk="1" latinLnBrk="0" hangingPunct="1">
              <a:lnSpc>
                <a:spcPct val="90000"/>
              </a:lnSpc>
              <a:spcBef>
                <a:spcPts val="200"/>
              </a:spcBef>
              <a:buFont typeface="Arial" panose="020B0604020202020204" pitchFamily="34" charset="0"/>
              <a:buNone/>
              <a:defRPr sz="1600" b="1" i="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a:cs typeface="Arial"/>
            </a:endParaRPr>
          </a:p>
        </p:txBody>
      </p:sp>
      <p:sp>
        <p:nvSpPr>
          <p:cNvPr id="5" name="TextBox 4">
            <a:extLst>
              <a:ext uri="{FF2B5EF4-FFF2-40B4-BE49-F238E27FC236}">
                <a16:creationId xmlns:a16="http://schemas.microsoft.com/office/drawing/2014/main" id="{406B310D-633A-4A68-895F-C701049B24E9}"/>
              </a:ext>
            </a:extLst>
          </p:cNvPr>
          <p:cNvSpPr txBox="1"/>
          <p:nvPr/>
        </p:nvSpPr>
        <p:spPr>
          <a:xfrm>
            <a:off x="398207" y="1143819"/>
            <a:ext cx="11067843" cy="376239"/>
          </a:xfrm>
          <a:prstGeom prst="rect">
            <a:avLst/>
          </a:prstGeom>
          <a:noFill/>
        </p:spPr>
        <p:txBody>
          <a:bodyPr rot="0" spcFirstLastPara="0" vertOverflow="overflow" horzOverflow="overflow" vert="horz" wrap="square" lIns="72000" tIns="72000" rIns="72000" bIns="72000" numCol="1" spcCol="0" rtlCol="0" fromWordArt="0" anchor="t" anchorCtr="0" forceAA="0" compatLnSpc="1">
            <a:prstTxWarp prst="textNoShape">
              <a:avLst/>
            </a:prstTxWarp>
            <a:spAutoFit/>
          </a:bodyPr>
          <a:lstStyle/>
          <a:p>
            <a:r>
              <a:rPr lang="en-US" sz="1500" b="1">
                <a:solidFill>
                  <a:srgbClr val="041A29"/>
                </a:solidFill>
                <a:cs typeface="Arial"/>
              </a:rPr>
              <a:t>Thermal Expansion</a:t>
            </a:r>
            <a:r>
              <a:rPr lang="en-US" sz="1500">
                <a:solidFill>
                  <a:srgbClr val="041A29"/>
                </a:solidFill>
                <a:cs typeface="Arial"/>
              </a:rPr>
              <a:t>: Sea Levels are rising as ocean surface temperatures warm up and expand in volume. ¹</a:t>
            </a:r>
          </a:p>
        </p:txBody>
      </p:sp>
      <p:grpSp>
        <p:nvGrpSpPr>
          <p:cNvPr id="9" name="Group 8">
            <a:extLst>
              <a:ext uri="{FF2B5EF4-FFF2-40B4-BE49-F238E27FC236}">
                <a16:creationId xmlns:a16="http://schemas.microsoft.com/office/drawing/2014/main" id="{6A4FE5C0-0E5D-394D-8524-F208031D0382}"/>
              </a:ext>
            </a:extLst>
          </p:cNvPr>
          <p:cNvGrpSpPr/>
          <p:nvPr/>
        </p:nvGrpSpPr>
        <p:grpSpPr>
          <a:xfrm>
            <a:off x="8348155" y="1711567"/>
            <a:ext cx="3117896" cy="3708572"/>
            <a:chOff x="8308399" y="1645307"/>
            <a:chExt cx="3117896" cy="3708572"/>
          </a:xfrm>
        </p:grpSpPr>
        <p:sp>
          <p:nvSpPr>
            <p:cNvPr id="6" name="Rectangle 5">
              <a:extLst>
                <a:ext uri="{FF2B5EF4-FFF2-40B4-BE49-F238E27FC236}">
                  <a16:creationId xmlns:a16="http://schemas.microsoft.com/office/drawing/2014/main" id="{6D7102E1-A640-46FA-8BED-4191ED5CD14F}"/>
                </a:ext>
              </a:extLst>
            </p:cNvPr>
            <p:cNvSpPr/>
            <p:nvPr/>
          </p:nvSpPr>
          <p:spPr>
            <a:xfrm>
              <a:off x="8308399" y="1645307"/>
              <a:ext cx="3117896" cy="3708572"/>
            </a:xfrm>
            <a:prstGeom prst="rect">
              <a:avLst/>
            </a:prstGeom>
            <a:solidFill>
              <a:srgbClr val="DADDDF"/>
            </a:solidFill>
            <a:ln w="9525" cap="flat" cmpd="sng" algn="ctr">
              <a:noFill/>
              <a:prstDash val="solid"/>
            </a:ln>
            <a:effectLst/>
          </p:spPr>
          <p:txBody>
            <a:bodyPr lIns="53963" tIns="731139" rIns="53963" bIns="71950" rtlCol="0" anchor="t" anchorCtr="0"/>
            <a:lstStyle/>
            <a:p>
              <a:pPr marL="184052" marR="11418" indent="-171364" defTabSz="993612">
                <a:spcBef>
                  <a:spcPts val="300"/>
                </a:spcBef>
                <a:buClr>
                  <a:srgbClr val="646464"/>
                </a:buClr>
                <a:buSzPct val="70000"/>
                <a:buFont typeface="Arial" panose="020B0604020202020204" pitchFamily="34" charset="0"/>
                <a:buChar char="►"/>
                <a:defRPr/>
              </a:pPr>
              <a:endParaRPr lang="en-US" sz="999" kern="0">
                <a:solidFill>
                  <a:srgbClr val="041A29"/>
                </a:solidFill>
                <a:latin typeface="EYInterstate Light"/>
              </a:endParaRPr>
            </a:p>
          </p:txBody>
        </p:sp>
        <p:sp>
          <p:nvSpPr>
            <p:cNvPr id="17" name="Oval 16">
              <a:extLst>
                <a:ext uri="{FF2B5EF4-FFF2-40B4-BE49-F238E27FC236}">
                  <a16:creationId xmlns:a16="http://schemas.microsoft.com/office/drawing/2014/main" id="{F297872E-71C3-4800-9E08-E7DAFAF0CC65}"/>
                </a:ext>
              </a:extLst>
            </p:cNvPr>
            <p:cNvSpPr/>
            <p:nvPr/>
          </p:nvSpPr>
          <p:spPr>
            <a:xfrm>
              <a:off x="8431335" y="1845257"/>
              <a:ext cx="252000" cy="252000"/>
            </a:xfrm>
            <a:prstGeom prst="ellipse">
              <a:avLst/>
            </a:prstGeom>
            <a:solidFill>
              <a:srgbClr val="041A29"/>
            </a:solidFill>
            <a:ln w="28575" cap="flat" cmpd="sng" algn="ctr">
              <a:solidFill>
                <a:schemeClr val="tx1"/>
              </a:solidFill>
              <a:prstDash val="solid"/>
            </a:ln>
            <a:effectLst/>
          </p:spPr>
          <p:txBody>
            <a:bodyPr rtlCol="0" anchor="ctr"/>
            <a:lstStyle/>
            <a:p>
              <a:pPr algn="ctr" defTabSz="870545">
                <a:defRPr/>
              </a:pPr>
              <a:r>
                <a:rPr lang="en-US" sz="1050" b="1" kern="0">
                  <a:solidFill>
                    <a:schemeClr val="bg1"/>
                  </a:solidFill>
                  <a:latin typeface="+mj-lt"/>
                  <a:ea typeface="Interstate ExtraLight" charset="0"/>
                  <a:cs typeface="Interstate ExtraLight" charset="0"/>
                </a:rPr>
                <a:t>1</a:t>
              </a:r>
            </a:p>
          </p:txBody>
        </p:sp>
        <p:sp>
          <p:nvSpPr>
            <p:cNvPr id="19" name="TextBox 18">
              <a:extLst>
                <a:ext uri="{FF2B5EF4-FFF2-40B4-BE49-F238E27FC236}">
                  <a16:creationId xmlns:a16="http://schemas.microsoft.com/office/drawing/2014/main" id="{5ED258B4-48D9-4421-B08E-3C8854E94781}"/>
                </a:ext>
              </a:extLst>
            </p:cNvPr>
            <p:cNvSpPr txBox="1"/>
            <p:nvPr/>
          </p:nvSpPr>
          <p:spPr>
            <a:xfrm>
              <a:off x="8806756" y="1752897"/>
              <a:ext cx="2505702" cy="1021799"/>
            </a:xfrm>
            <a:prstGeom prst="rect">
              <a:avLst/>
            </a:prstGeom>
            <a:noFill/>
          </p:spPr>
          <p:txBody>
            <a:bodyPr wrap="square" lIns="0" tIns="36557" rIns="0" bIns="0" rtlCol="0" anchor="t">
              <a:spAutoFit/>
            </a:bodyPr>
            <a:lstStyle/>
            <a:p>
              <a:pPr marL="13335" defTabSz="993612">
                <a:spcBef>
                  <a:spcPts val="770"/>
                </a:spcBef>
                <a:defRPr/>
              </a:pPr>
              <a:r>
                <a:rPr lang="en-US" sz="1600" spc="5">
                  <a:solidFill>
                    <a:srgbClr val="041A29"/>
                  </a:solidFill>
                  <a:cs typeface="Arial"/>
                </a:rPr>
                <a:t>Positive temperature anomalies indicate observed temperature is warmer than the baseline</a:t>
              </a:r>
            </a:p>
          </p:txBody>
        </p:sp>
        <p:sp>
          <p:nvSpPr>
            <p:cNvPr id="21" name="Oval 20">
              <a:extLst>
                <a:ext uri="{FF2B5EF4-FFF2-40B4-BE49-F238E27FC236}">
                  <a16:creationId xmlns:a16="http://schemas.microsoft.com/office/drawing/2014/main" id="{98BACE5F-4926-4D2B-82F9-DD03DE27D70F}"/>
                </a:ext>
              </a:extLst>
            </p:cNvPr>
            <p:cNvSpPr/>
            <p:nvPr/>
          </p:nvSpPr>
          <p:spPr>
            <a:xfrm>
              <a:off x="8431335" y="3070327"/>
              <a:ext cx="252000" cy="252000"/>
            </a:xfrm>
            <a:prstGeom prst="ellipse">
              <a:avLst/>
            </a:prstGeom>
            <a:solidFill>
              <a:srgbClr val="041A29"/>
            </a:solidFill>
            <a:ln w="28575" cap="flat" cmpd="sng" algn="ctr">
              <a:solidFill>
                <a:schemeClr val="tx1"/>
              </a:solidFill>
              <a:prstDash val="solid"/>
            </a:ln>
            <a:effectLst/>
          </p:spPr>
          <p:txBody>
            <a:bodyPr rtlCol="0" anchor="ctr"/>
            <a:lstStyle/>
            <a:p>
              <a:pPr algn="ctr" defTabSz="870545">
                <a:defRPr/>
              </a:pPr>
              <a:r>
                <a:rPr lang="en-US" sz="1000" b="1" kern="0">
                  <a:solidFill>
                    <a:schemeClr val="bg1"/>
                  </a:solidFill>
                  <a:latin typeface="+mj-lt"/>
                  <a:ea typeface="Interstate ExtraLight" charset="0"/>
                  <a:cs typeface="Interstate ExtraLight" charset="0"/>
                </a:rPr>
                <a:t>2</a:t>
              </a:r>
            </a:p>
          </p:txBody>
        </p:sp>
        <p:sp>
          <p:nvSpPr>
            <p:cNvPr id="23" name="Oval 22">
              <a:extLst>
                <a:ext uri="{FF2B5EF4-FFF2-40B4-BE49-F238E27FC236}">
                  <a16:creationId xmlns:a16="http://schemas.microsoft.com/office/drawing/2014/main" id="{B5EE7EF2-1451-472E-B9BD-F99A739BF125}"/>
                </a:ext>
              </a:extLst>
            </p:cNvPr>
            <p:cNvSpPr/>
            <p:nvPr/>
          </p:nvSpPr>
          <p:spPr>
            <a:xfrm>
              <a:off x="8431335" y="4255520"/>
              <a:ext cx="252000" cy="252000"/>
            </a:xfrm>
            <a:prstGeom prst="ellipse">
              <a:avLst/>
            </a:prstGeom>
            <a:solidFill>
              <a:srgbClr val="041A29"/>
            </a:solidFill>
            <a:ln w="28575" cap="flat" cmpd="sng" algn="ctr">
              <a:solidFill>
                <a:schemeClr val="tx1"/>
              </a:solidFill>
              <a:prstDash val="solid"/>
            </a:ln>
            <a:effectLst/>
          </p:spPr>
          <p:txBody>
            <a:bodyPr lIns="91440" tIns="45720" rIns="91440" bIns="45720" rtlCol="0" anchor="ctr"/>
            <a:lstStyle/>
            <a:p>
              <a:pPr algn="ctr" defTabSz="870545">
                <a:defRPr/>
              </a:pPr>
              <a:r>
                <a:rPr lang="en-US" sz="1000" b="1" kern="0">
                  <a:solidFill>
                    <a:schemeClr val="bg1"/>
                  </a:solidFill>
                  <a:latin typeface="+mj-lt"/>
                  <a:ea typeface="Interstate ExtraLight" charset="0"/>
                  <a:cs typeface="Interstate ExtraLight" charset="0"/>
                </a:rPr>
                <a:t>3</a:t>
              </a:r>
            </a:p>
          </p:txBody>
        </p:sp>
        <p:sp>
          <p:nvSpPr>
            <p:cNvPr id="24" name="TextBox 23">
              <a:extLst>
                <a:ext uri="{FF2B5EF4-FFF2-40B4-BE49-F238E27FC236}">
                  <a16:creationId xmlns:a16="http://schemas.microsoft.com/office/drawing/2014/main" id="{83025FBF-9F24-44F4-A96D-19C7845F16A4}"/>
                </a:ext>
              </a:extLst>
            </p:cNvPr>
            <p:cNvSpPr txBox="1"/>
            <p:nvPr/>
          </p:nvSpPr>
          <p:spPr>
            <a:xfrm>
              <a:off x="8806755" y="2977967"/>
              <a:ext cx="2505702" cy="1021799"/>
            </a:xfrm>
            <a:prstGeom prst="rect">
              <a:avLst/>
            </a:prstGeom>
            <a:noFill/>
          </p:spPr>
          <p:txBody>
            <a:bodyPr wrap="square" lIns="0" tIns="36557" rIns="0" bIns="0" rtlCol="0" anchor="t">
              <a:spAutoFit/>
            </a:bodyPr>
            <a:lstStyle/>
            <a:p>
              <a:pPr marL="13335" defTabSz="993612">
                <a:spcBef>
                  <a:spcPts val="770"/>
                </a:spcBef>
                <a:defRPr/>
              </a:pPr>
              <a:r>
                <a:rPr lang="en-US" sz="1600" spc="5">
                  <a:solidFill>
                    <a:srgbClr val="041A29"/>
                  </a:solidFill>
                  <a:cs typeface="Arial"/>
                </a:rPr>
                <a:t>1977 is the beginning of high ocean temperatures, affecting mostly the Northern Hemisphere</a:t>
              </a:r>
            </a:p>
          </p:txBody>
        </p:sp>
        <p:sp>
          <p:nvSpPr>
            <p:cNvPr id="25" name="TextBox 24">
              <a:extLst>
                <a:ext uri="{FF2B5EF4-FFF2-40B4-BE49-F238E27FC236}">
                  <a16:creationId xmlns:a16="http://schemas.microsoft.com/office/drawing/2014/main" id="{8A6FA2B9-AA56-448B-9DAE-6F3FF149C806}"/>
                </a:ext>
              </a:extLst>
            </p:cNvPr>
            <p:cNvSpPr txBox="1"/>
            <p:nvPr/>
          </p:nvSpPr>
          <p:spPr>
            <a:xfrm>
              <a:off x="8806755" y="4163160"/>
              <a:ext cx="2505702" cy="1021799"/>
            </a:xfrm>
            <a:prstGeom prst="rect">
              <a:avLst/>
            </a:prstGeom>
            <a:noFill/>
          </p:spPr>
          <p:txBody>
            <a:bodyPr wrap="square" lIns="0" tIns="36557" rIns="0" bIns="0" rtlCol="0" anchor="t">
              <a:spAutoFit/>
            </a:bodyPr>
            <a:lstStyle/>
            <a:p>
              <a:pPr marL="13335" defTabSz="993612">
                <a:spcBef>
                  <a:spcPts val="770"/>
                </a:spcBef>
                <a:defRPr/>
              </a:pPr>
              <a:r>
                <a:rPr lang="en-US" sz="1600" spc="5">
                  <a:solidFill>
                    <a:srgbClr val="041A29"/>
                  </a:solidFill>
                  <a:cs typeface="Arial"/>
                </a:rPr>
                <a:t>Warming of ocean surface caused roughly 1/3 of global sea level rise since 2004</a:t>
              </a:r>
            </a:p>
          </p:txBody>
        </p:sp>
      </p:grpSp>
      <p:sp>
        <p:nvSpPr>
          <p:cNvPr id="18" name="TextBox 17">
            <a:extLst>
              <a:ext uri="{FF2B5EF4-FFF2-40B4-BE49-F238E27FC236}">
                <a16:creationId xmlns:a16="http://schemas.microsoft.com/office/drawing/2014/main" id="{5E5B1BF8-4461-EE48-8B72-ADACC9719DDD}"/>
              </a:ext>
            </a:extLst>
          </p:cNvPr>
          <p:cNvSpPr txBox="1"/>
          <p:nvPr/>
        </p:nvSpPr>
        <p:spPr>
          <a:xfrm>
            <a:off x="322108" y="6565611"/>
            <a:ext cx="6100010" cy="215444"/>
          </a:xfrm>
          <a:prstGeom prst="rect">
            <a:avLst/>
          </a:prstGeom>
          <a:noFill/>
        </p:spPr>
        <p:txBody>
          <a:bodyPr wrap="square">
            <a:spAutoFit/>
          </a:bodyPr>
          <a:lstStyle/>
          <a:p>
            <a:r>
              <a:rPr lang="en-GB" sz="800" baseline="30000">
                <a:solidFill>
                  <a:srgbClr val="041A29"/>
                </a:solidFill>
                <a:latin typeface="Arial" panose="020B0604020202020204" pitchFamily="34" charset="0"/>
                <a:cs typeface="Arial" panose="020B0604020202020204" pitchFamily="34" charset="0"/>
              </a:rPr>
              <a:t>1 </a:t>
            </a:r>
            <a:r>
              <a:rPr lang="en-GB" sz="800">
                <a:solidFill>
                  <a:srgbClr val="041A29"/>
                </a:solidFill>
                <a:latin typeface="Arial" panose="020B0604020202020204" pitchFamily="34" charset="0"/>
                <a:cs typeface="Arial" panose="020B0604020202020204" pitchFamily="34" charset="0"/>
              </a:rPr>
              <a:t>Chen et al. (2013) Contribution of ice sheet and mountain glacier melt to recent sea level rise. Nature Geoscience.</a:t>
            </a:r>
            <a:endParaRPr lang="en-US" sz="600">
              <a:solidFill>
                <a:srgbClr val="041A29"/>
              </a:solidFill>
              <a:latin typeface="Arial" panose="020B0604020202020204" pitchFamily="34" charset="0"/>
              <a:cs typeface="Arial" panose="020B0604020202020204" pitchFamily="34" charset="0"/>
            </a:endParaRPr>
          </a:p>
        </p:txBody>
      </p:sp>
      <p:pic>
        <p:nvPicPr>
          <p:cNvPr id="11" name="Picture 11" descr="Chart, histogram&#10;&#10;Description automatically generated">
            <a:extLst>
              <a:ext uri="{FF2B5EF4-FFF2-40B4-BE49-F238E27FC236}">
                <a16:creationId xmlns:a16="http://schemas.microsoft.com/office/drawing/2014/main" id="{22E626B7-EC66-4277-8417-42B3F485BFB6}"/>
              </a:ext>
            </a:extLst>
          </p:cNvPr>
          <p:cNvPicPr>
            <a:picLocks noChangeAspect="1"/>
          </p:cNvPicPr>
          <p:nvPr/>
        </p:nvPicPr>
        <p:blipFill>
          <a:blip r:embed="rId3"/>
          <a:stretch>
            <a:fillRect/>
          </a:stretch>
        </p:blipFill>
        <p:spPr>
          <a:xfrm>
            <a:off x="439948" y="1529499"/>
            <a:ext cx="7775273" cy="4781854"/>
          </a:xfrm>
          <a:prstGeom prst="rect">
            <a:avLst/>
          </a:prstGeom>
        </p:spPr>
      </p:pic>
    </p:spTree>
    <p:extLst>
      <p:ext uri="{BB962C8B-B14F-4D97-AF65-F5344CB8AC3E}">
        <p14:creationId xmlns:p14="http://schemas.microsoft.com/office/powerpoint/2010/main" val="72764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899C-CCD0-A64B-9A58-078BF50F9A0E}"/>
              </a:ext>
            </a:extLst>
          </p:cNvPr>
          <p:cNvSpPr>
            <a:spLocks noGrp="1"/>
          </p:cNvSpPr>
          <p:nvPr>
            <p:ph type="title"/>
          </p:nvPr>
        </p:nvSpPr>
        <p:spPr/>
        <p:txBody>
          <a:bodyPr/>
          <a:lstStyle/>
          <a:p>
            <a:r>
              <a:rPr lang="en-GB"/>
              <a:t>Polar warming has wiped out ice extent</a:t>
            </a:r>
          </a:p>
        </p:txBody>
      </p:sp>
      <p:sp>
        <p:nvSpPr>
          <p:cNvPr id="4" name="Text Placeholder 3">
            <a:extLst>
              <a:ext uri="{FF2B5EF4-FFF2-40B4-BE49-F238E27FC236}">
                <a16:creationId xmlns:a16="http://schemas.microsoft.com/office/drawing/2014/main" id="{3BC1DFBC-9596-D24A-8587-79D821080F71}"/>
              </a:ext>
            </a:extLst>
          </p:cNvPr>
          <p:cNvSpPr>
            <a:spLocks noGrp="1"/>
          </p:cNvSpPr>
          <p:nvPr>
            <p:ph type="body" idx="12"/>
          </p:nvPr>
        </p:nvSpPr>
        <p:spPr/>
        <p:txBody>
          <a:bodyPr/>
          <a:lstStyle/>
          <a:p>
            <a:r>
              <a:rPr lang="en-DE"/>
              <a:t>Drivers of Sea Level Rise</a:t>
            </a:r>
          </a:p>
        </p:txBody>
      </p:sp>
      <p:grpSp>
        <p:nvGrpSpPr>
          <p:cNvPr id="8" name="Group 7">
            <a:extLst>
              <a:ext uri="{FF2B5EF4-FFF2-40B4-BE49-F238E27FC236}">
                <a16:creationId xmlns:a16="http://schemas.microsoft.com/office/drawing/2014/main" id="{FEFFB3B7-CDC2-CE4E-B575-1FF50563B514}"/>
              </a:ext>
            </a:extLst>
          </p:cNvPr>
          <p:cNvGrpSpPr/>
          <p:nvPr/>
        </p:nvGrpSpPr>
        <p:grpSpPr>
          <a:xfrm>
            <a:off x="544852" y="1318794"/>
            <a:ext cx="11259018" cy="3925544"/>
            <a:chOff x="544852" y="1504148"/>
            <a:chExt cx="11259018" cy="3925544"/>
          </a:xfrm>
        </p:grpSpPr>
        <p:grpSp>
          <p:nvGrpSpPr>
            <p:cNvPr id="6" name="Group 5">
              <a:extLst>
                <a:ext uri="{FF2B5EF4-FFF2-40B4-BE49-F238E27FC236}">
                  <a16:creationId xmlns:a16="http://schemas.microsoft.com/office/drawing/2014/main" id="{047320B2-C9AB-C444-A8BF-302818ABF70A}"/>
                </a:ext>
              </a:extLst>
            </p:cNvPr>
            <p:cNvGrpSpPr/>
            <p:nvPr/>
          </p:nvGrpSpPr>
          <p:grpSpPr>
            <a:xfrm>
              <a:off x="544852" y="1504148"/>
              <a:ext cx="11102298" cy="3813499"/>
              <a:chOff x="544852" y="1821215"/>
              <a:chExt cx="11102298" cy="3813499"/>
            </a:xfrm>
          </p:grpSpPr>
          <p:pic>
            <p:nvPicPr>
              <p:cNvPr id="24" name="Picture 23" descr="Chart, line chart&#10;&#10;Description automatically generated">
                <a:extLst>
                  <a:ext uri="{FF2B5EF4-FFF2-40B4-BE49-F238E27FC236}">
                    <a16:creationId xmlns:a16="http://schemas.microsoft.com/office/drawing/2014/main" id="{95781AD3-73A7-454A-88A4-18DB676D9A11}"/>
                  </a:ext>
                </a:extLst>
              </p:cNvPr>
              <p:cNvPicPr>
                <a:picLocks noChangeAspect="1"/>
              </p:cNvPicPr>
              <p:nvPr/>
            </p:nvPicPr>
            <p:blipFill rotWithShape="1">
              <a:blip r:embed="rId3"/>
              <a:srcRect t="6297"/>
              <a:stretch/>
            </p:blipFill>
            <p:spPr>
              <a:xfrm>
                <a:off x="544852" y="2330851"/>
                <a:ext cx="5148629" cy="3303863"/>
              </a:xfrm>
              <a:prstGeom prst="rect">
                <a:avLst/>
              </a:prstGeom>
            </p:spPr>
          </p:pic>
          <p:sp>
            <p:nvSpPr>
              <p:cNvPr id="10" name="Rectangle 174">
                <a:extLst>
                  <a:ext uri="{FF2B5EF4-FFF2-40B4-BE49-F238E27FC236}">
                    <a16:creationId xmlns:a16="http://schemas.microsoft.com/office/drawing/2014/main" id="{94D3BAF4-32C5-F544-B95F-E5E1DA682936}"/>
                  </a:ext>
                </a:extLst>
              </p:cNvPr>
              <p:cNvSpPr/>
              <p:nvPr/>
            </p:nvSpPr>
            <p:spPr>
              <a:xfrm>
                <a:off x="544852" y="1821215"/>
                <a:ext cx="5378890" cy="358203"/>
              </a:xfrm>
              <a:prstGeom prst="rect">
                <a:avLst/>
              </a:prstGeom>
              <a:solidFill>
                <a:srgbClr val="051A2A">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GB" sz="1600" b="1">
                    <a:solidFill>
                      <a:srgbClr val="051A2A"/>
                    </a:solidFill>
                  </a:rPr>
                  <a:t>Average Arctic Sea Ice Extent</a:t>
                </a:r>
                <a:endParaRPr lang="zh-CN" altLang="en-US"/>
              </a:p>
            </p:txBody>
          </p:sp>
          <p:sp>
            <p:nvSpPr>
              <p:cNvPr id="12" name="Rectangle 174">
                <a:extLst>
                  <a:ext uri="{FF2B5EF4-FFF2-40B4-BE49-F238E27FC236}">
                    <a16:creationId xmlns:a16="http://schemas.microsoft.com/office/drawing/2014/main" id="{F90405CE-A6DD-8C4F-B7C6-F870A82E3E05}"/>
                  </a:ext>
                </a:extLst>
              </p:cNvPr>
              <p:cNvSpPr/>
              <p:nvPr/>
            </p:nvSpPr>
            <p:spPr>
              <a:xfrm>
                <a:off x="6268260" y="1821215"/>
                <a:ext cx="5378890" cy="358203"/>
              </a:xfrm>
              <a:prstGeom prst="rect">
                <a:avLst/>
              </a:prstGeom>
              <a:solidFill>
                <a:srgbClr val="051A2A">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GB" sz="1600" b="1">
                    <a:solidFill>
                      <a:srgbClr val="051A2A"/>
                    </a:solidFill>
                  </a:rPr>
                  <a:t>Annual Arctic Sea Ice Trend</a:t>
                </a:r>
                <a:endParaRPr lang="zh-CN" altLang="en-US"/>
              </a:p>
            </p:txBody>
          </p:sp>
        </p:grpSp>
        <p:grpSp>
          <p:nvGrpSpPr>
            <p:cNvPr id="3" name="Group 2">
              <a:extLst>
                <a:ext uri="{FF2B5EF4-FFF2-40B4-BE49-F238E27FC236}">
                  <a16:creationId xmlns:a16="http://schemas.microsoft.com/office/drawing/2014/main" id="{C799F5B0-5732-0D40-BCDE-953C5D8DDF09}"/>
                </a:ext>
              </a:extLst>
            </p:cNvPr>
            <p:cNvGrpSpPr/>
            <p:nvPr/>
          </p:nvGrpSpPr>
          <p:grpSpPr>
            <a:xfrm>
              <a:off x="5765735" y="2112639"/>
              <a:ext cx="6038135" cy="3317053"/>
              <a:chOff x="5765735" y="2112639"/>
              <a:chExt cx="6038135" cy="3317053"/>
            </a:xfrm>
          </p:grpSpPr>
          <p:pic>
            <p:nvPicPr>
              <p:cNvPr id="18" name="Picture 17" descr="Chart&#10;&#10;Description automatically generated">
                <a:extLst>
                  <a:ext uri="{FF2B5EF4-FFF2-40B4-BE49-F238E27FC236}">
                    <a16:creationId xmlns:a16="http://schemas.microsoft.com/office/drawing/2014/main" id="{B1EC2D9C-130B-1740-98E8-2923234FEF32}"/>
                  </a:ext>
                </a:extLst>
              </p:cNvPr>
              <p:cNvPicPr>
                <a:picLocks noChangeAspect="1"/>
              </p:cNvPicPr>
              <p:nvPr/>
            </p:nvPicPr>
            <p:blipFill rotWithShape="1">
              <a:blip r:embed="rId4"/>
              <a:srcRect t="10985"/>
              <a:stretch/>
            </p:blipFill>
            <p:spPr>
              <a:xfrm>
                <a:off x="5765735" y="2112639"/>
                <a:ext cx="6038135" cy="3317053"/>
              </a:xfrm>
              <a:prstGeom prst="rect">
                <a:avLst/>
              </a:prstGeom>
            </p:spPr>
          </p:pic>
          <p:sp>
            <p:nvSpPr>
              <p:cNvPr id="17" name="Rectangular Callout 47">
                <a:extLst>
                  <a:ext uri="{FF2B5EF4-FFF2-40B4-BE49-F238E27FC236}">
                    <a16:creationId xmlns:a16="http://schemas.microsoft.com/office/drawing/2014/main" id="{77DCABF0-C5C2-0243-9931-EFE708C86BA5}"/>
                  </a:ext>
                </a:extLst>
              </p:cNvPr>
              <p:cNvSpPr/>
              <p:nvPr/>
            </p:nvSpPr>
            <p:spPr>
              <a:xfrm>
                <a:off x="7040772" y="3771165"/>
                <a:ext cx="1178634" cy="580432"/>
              </a:xfrm>
              <a:prstGeom prst="rect">
                <a:avLst/>
              </a:prstGeom>
              <a:solidFill>
                <a:schemeClr val="bg1"/>
              </a:solidFill>
              <a:ln w="9525">
                <a:solidFill>
                  <a:srgbClr val="041A29"/>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45696" rIns="108000" rtlCol="0" anchor="t" anchorCtr="0"/>
              <a:lstStyle/>
              <a:p>
                <a:pPr algn="ctr" defTabSz="913943">
                  <a:buSzPct val="70000"/>
                  <a:defRPr/>
                </a:pPr>
                <a:r>
                  <a:rPr lang="en-US" sz="1000" b="1">
                    <a:solidFill>
                      <a:schemeClr val="tx1"/>
                    </a:solidFill>
                    <a:latin typeface="+mj-lt"/>
                  </a:rPr>
                  <a:t>Decennial </a:t>
                </a:r>
              </a:p>
              <a:p>
                <a:pPr algn="ctr" defTabSz="913943">
                  <a:buSzPct val="70000"/>
                  <a:defRPr/>
                </a:pPr>
                <a:r>
                  <a:rPr lang="en-US" sz="1000" b="1">
                    <a:solidFill>
                      <a:schemeClr val="tx1"/>
                    </a:solidFill>
                    <a:latin typeface="+mj-lt"/>
                  </a:rPr>
                  <a:t>Rate of Change</a:t>
                </a:r>
              </a:p>
              <a:p>
                <a:pPr algn="ctr" defTabSz="913943">
                  <a:buSzPct val="70000"/>
                  <a:defRPr/>
                </a:pPr>
                <a:r>
                  <a:rPr lang="en-US" sz="1000">
                    <a:solidFill>
                      <a:schemeClr val="tx1"/>
                    </a:solidFill>
                    <a:latin typeface="+mj-lt"/>
                  </a:rPr>
                  <a:t>-13.4%</a:t>
                </a:r>
              </a:p>
            </p:txBody>
          </p:sp>
        </p:grpSp>
      </p:grpSp>
      <p:grpSp>
        <p:nvGrpSpPr>
          <p:cNvPr id="5" name="Group 4">
            <a:extLst>
              <a:ext uri="{FF2B5EF4-FFF2-40B4-BE49-F238E27FC236}">
                <a16:creationId xmlns:a16="http://schemas.microsoft.com/office/drawing/2014/main" id="{CC7FC39F-5A6E-164E-B0BB-A8EF63BC1A85}"/>
              </a:ext>
            </a:extLst>
          </p:cNvPr>
          <p:cNvGrpSpPr/>
          <p:nvPr/>
        </p:nvGrpSpPr>
        <p:grpSpPr>
          <a:xfrm>
            <a:off x="544851" y="5477878"/>
            <a:ext cx="11067843" cy="459223"/>
            <a:chOff x="544851" y="5663232"/>
            <a:chExt cx="11067843" cy="459223"/>
          </a:xfrm>
        </p:grpSpPr>
        <p:sp>
          <p:nvSpPr>
            <p:cNvPr id="19" name="Rectangle 174">
              <a:extLst>
                <a:ext uri="{FF2B5EF4-FFF2-40B4-BE49-F238E27FC236}">
                  <a16:creationId xmlns:a16="http://schemas.microsoft.com/office/drawing/2014/main" id="{81DC7F8C-C106-0A4A-9A62-1F6B00BEE14C}"/>
                </a:ext>
              </a:extLst>
            </p:cNvPr>
            <p:cNvSpPr/>
            <p:nvPr/>
          </p:nvSpPr>
          <p:spPr>
            <a:xfrm>
              <a:off x="544851" y="5663232"/>
              <a:ext cx="11067843" cy="459223"/>
            </a:xfrm>
            <a:prstGeom prst="rect">
              <a:avLst/>
            </a:prstGeom>
            <a:solidFill>
              <a:srgbClr val="051A2A">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r>
                <a:rPr lang="en-GB" sz="1600" dirty="0">
                  <a:solidFill>
                    <a:srgbClr val="051A2A"/>
                  </a:solidFill>
                </a:rPr>
                <a:t>        Arctic Ice Extent has decreased by ~ 30%	    Seasonal consistency	 Ice Extent/Volume ↓ Sea Level Rise ↑</a:t>
              </a:r>
              <a:endParaRPr lang="zh-CN" altLang="en-US" dirty="0"/>
            </a:p>
          </p:txBody>
        </p:sp>
        <p:sp>
          <p:nvSpPr>
            <p:cNvPr id="20" name="Oval 19">
              <a:extLst>
                <a:ext uri="{FF2B5EF4-FFF2-40B4-BE49-F238E27FC236}">
                  <a16:creationId xmlns:a16="http://schemas.microsoft.com/office/drawing/2014/main" id="{A99288F3-D920-114F-ABCD-FFAAAB1903AC}"/>
                </a:ext>
              </a:extLst>
            </p:cNvPr>
            <p:cNvSpPr/>
            <p:nvPr/>
          </p:nvSpPr>
          <p:spPr>
            <a:xfrm>
              <a:off x="668299" y="5781412"/>
              <a:ext cx="243255" cy="241339"/>
            </a:xfrm>
            <a:prstGeom prst="ellipse">
              <a:avLst/>
            </a:prstGeom>
            <a:solidFill>
              <a:srgbClr val="041A29"/>
            </a:solidFill>
            <a:ln w="28575" cap="flat" cmpd="sng" algn="ctr">
              <a:solidFill>
                <a:srgbClr val="041A29"/>
              </a:solidFill>
              <a:prstDash val="solid"/>
            </a:ln>
            <a:effectLst/>
          </p:spPr>
          <p:txBody>
            <a:bodyPr rtlCol="0" anchor="ctr"/>
            <a:lstStyle/>
            <a:p>
              <a:pPr algn="ctr" defTabSz="870545">
                <a:defRPr/>
              </a:pPr>
              <a:r>
                <a:rPr lang="en-US" sz="1050" b="1" kern="0">
                  <a:solidFill>
                    <a:schemeClr val="bg1"/>
                  </a:solidFill>
                  <a:latin typeface="+mj-lt"/>
                  <a:ea typeface="Interstate ExtraLight" charset="0"/>
                  <a:cs typeface="Interstate ExtraLight" charset="0"/>
                </a:rPr>
                <a:t>1</a:t>
              </a:r>
            </a:p>
          </p:txBody>
        </p:sp>
        <p:sp>
          <p:nvSpPr>
            <p:cNvPr id="25" name="Oval 24">
              <a:extLst>
                <a:ext uri="{FF2B5EF4-FFF2-40B4-BE49-F238E27FC236}">
                  <a16:creationId xmlns:a16="http://schemas.microsoft.com/office/drawing/2014/main" id="{6B3A47DB-8728-3A41-A7C5-8E7E7C717580}"/>
                </a:ext>
              </a:extLst>
            </p:cNvPr>
            <p:cNvSpPr/>
            <p:nvPr/>
          </p:nvSpPr>
          <p:spPr>
            <a:xfrm>
              <a:off x="5029017" y="5781412"/>
              <a:ext cx="243255" cy="241339"/>
            </a:xfrm>
            <a:prstGeom prst="ellipse">
              <a:avLst/>
            </a:prstGeom>
            <a:solidFill>
              <a:srgbClr val="041A29"/>
            </a:solidFill>
            <a:ln w="28575" cap="flat" cmpd="sng" algn="ctr">
              <a:solidFill>
                <a:srgbClr val="041A29"/>
              </a:solidFill>
              <a:prstDash val="solid"/>
            </a:ln>
            <a:effectLst/>
          </p:spPr>
          <p:txBody>
            <a:bodyPr rtlCol="0" anchor="ctr"/>
            <a:lstStyle/>
            <a:p>
              <a:pPr algn="ctr" defTabSz="870545">
                <a:defRPr/>
              </a:pPr>
              <a:r>
                <a:rPr lang="en-US" sz="1050" b="1" kern="0">
                  <a:solidFill>
                    <a:schemeClr val="bg1"/>
                  </a:solidFill>
                  <a:latin typeface="+mj-lt"/>
                  <a:ea typeface="Interstate ExtraLight" charset="0"/>
                  <a:cs typeface="Interstate ExtraLight" charset="0"/>
                </a:rPr>
                <a:t>2</a:t>
              </a:r>
            </a:p>
          </p:txBody>
        </p:sp>
        <p:sp>
          <p:nvSpPr>
            <p:cNvPr id="26" name="Oval 25">
              <a:extLst>
                <a:ext uri="{FF2B5EF4-FFF2-40B4-BE49-F238E27FC236}">
                  <a16:creationId xmlns:a16="http://schemas.microsoft.com/office/drawing/2014/main" id="{7093FB8F-D258-E145-8796-860278786B29}"/>
                </a:ext>
              </a:extLst>
            </p:cNvPr>
            <p:cNvSpPr/>
            <p:nvPr/>
          </p:nvSpPr>
          <p:spPr>
            <a:xfrm>
              <a:off x="7630089" y="5775836"/>
              <a:ext cx="243255" cy="241339"/>
            </a:xfrm>
            <a:prstGeom prst="ellipse">
              <a:avLst/>
            </a:prstGeom>
            <a:solidFill>
              <a:srgbClr val="041A29"/>
            </a:solidFill>
            <a:ln w="28575" cap="flat" cmpd="sng" algn="ctr">
              <a:solidFill>
                <a:srgbClr val="041A29"/>
              </a:solidFill>
              <a:prstDash val="solid"/>
            </a:ln>
            <a:effectLst/>
          </p:spPr>
          <p:txBody>
            <a:bodyPr rtlCol="0" anchor="ctr"/>
            <a:lstStyle/>
            <a:p>
              <a:pPr algn="ctr" defTabSz="870545">
                <a:defRPr/>
              </a:pPr>
              <a:r>
                <a:rPr lang="en-US" sz="1050" b="1" kern="0">
                  <a:solidFill>
                    <a:schemeClr val="bg1"/>
                  </a:solidFill>
                  <a:latin typeface="+mj-lt"/>
                  <a:ea typeface="Interstate ExtraLight" charset="0"/>
                  <a:cs typeface="Interstate ExtraLight" charset="0"/>
                </a:rPr>
                <a:t>3</a:t>
              </a:r>
            </a:p>
          </p:txBody>
        </p:sp>
      </p:grpSp>
    </p:spTree>
    <p:extLst>
      <p:ext uri="{BB962C8B-B14F-4D97-AF65-F5344CB8AC3E}">
        <p14:creationId xmlns:p14="http://schemas.microsoft.com/office/powerpoint/2010/main" val="64954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899C-CCD0-A64B-9A58-078BF50F9A0E}"/>
              </a:ext>
            </a:extLst>
          </p:cNvPr>
          <p:cNvSpPr>
            <a:spLocks noGrp="1"/>
          </p:cNvSpPr>
          <p:nvPr>
            <p:ph type="title"/>
          </p:nvPr>
        </p:nvSpPr>
        <p:spPr>
          <a:xfrm>
            <a:off x="2562224" y="365126"/>
            <a:ext cx="8791575" cy="470202"/>
          </a:xfrm>
        </p:spPr>
        <p:txBody>
          <a:bodyPr anchor="t">
            <a:noAutofit/>
          </a:bodyPr>
          <a:lstStyle/>
          <a:p>
            <a:r>
              <a:rPr lang="en-DE"/>
              <a:t>The future of Sea Level Rise</a:t>
            </a:r>
          </a:p>
        </p:txBody>
      </p:sp>
      <p:sp>
        <p:nvSpPr>
          <p:cNvPr id="4" name="Text Placeholder 3">
            <a:extLst>
              <a:ext uri="{FF2B5EF4-FFF2-40B4-BE49-F238E27FC236}">
                <a16:creationId xmlns:a16="http://schemas.microsoft.com/office/drawing/2014/main" id="{3BC1DFBC-9596-D24A-8587-79D821080F71}"/>
              </a:ext>
            </a:extLst>
          </p:cNvPr>
          <p:cNvSpPr>
            <a:spLocks noGrp="1"/>
          </p:cNvSpPr>
          <p:nvPr>
            <p:ph type="body" idx="12"/>
          </p:nvPr>
        </p:nvSpPr>
        <p:spPr>
          <a:xfrm>
            <a:off x="2562224" y="835327"/>
            <a:ext cx="8789989" cy="377736"/>
          </a:xfrm>
        </p:spPr>
        <p:txBody>
          <a:bodyPr anchor="t">
            <a:normAutofit/>
          </a:bodyPr>
          <a:lstStyle/>
          <a:p>
            <a:r>
              <a:rPr lang="en-DE"/>
              <a:t>Driver analysis and prediction</a:t>
            </a:r>
          </a:p>
        </p:txBody>
      </p:sp>
      <p:graphicFrame>
        <p:nvGraphicFramePr>
          <p:cNvPr id="8" name="表格 7">
            <a:extLst>
              <a:ext uri="{FF2B5EF4-FFF2-40B4-BE49-F238E27FC236}">
                <a16:creationId xmlns:a16="http://schemas.microsoft.com/office/drawing/2014/main" id="{86501BC7-CBC6-4F81-A0B8-936966C0C239}"/>
              </a:ext>
            </a:extLst>
          </p:cNvPr>
          <p:cNvGraphicFramePr>
            <a:graphicFrameLocks noGrp="1"/>
          </p:cNvGraphicFramePr>
          <p:nvPr>
            <p:extLst>
              <p:ext uri="{D42A27DB-BD31-4B8C-83A1-F6EECF244321}">
                <p14:modId xmlns:p14="http://schemas.microsoft.com/office/powerpoint/2010/main" val="2605484881"/>
              </p:ext>
            </p:extLst>
          </p:nvPr>
        </p:nvGraphicFramePr>
        <p:xfrm>
          <a:off x="359316" y="2266813"/>
          <a:ext cx="5378251" cy="1920240"/>
        </p:xfrm>
        <a:graphic>
          <a:graphicData uri="http://schemas.openxmlformats.org/drawingml/2006/table">
            <a:tbl>
              <a:tblPr firstRow="1" firstCol="1" bandRow="1">
                <a:tableStyleId>{E8034E78-7F5D-4C2E-B375-FC64B27BC917}</a:tableStyleId>
              </a:tblPr>
              <a:tblGrid>
                <a:gridCol w="2548495">
                  <a:extLst>
                    <a:ext uri="{9D8B030D-6E8A-4147-A177-3AD203B41FA5}">
                      <a16:colId xmlns:a16="http://schemas.microsoft.com/office/drawing/2014/main" val="3798083234"/>
                    </a:ext>
                  </a:extLst>
                </a:gridCol>
                <a:gridCol w="1395496">
                  <a:extLst>
                    <a:ext uri="{9D8B030D-6E8A-4147-A177-3AD203B41FA5}">
                      <a16:colId xmlns:a16="http://schemas.microsoft.com/office/drawing/2014/main" val="3196109274"/>
                    </a:ext>
                  </a:extLst>
                </a:gridCol>
                <a:gridCol w="1434260">
                  <a:extLst>
                    <a:ext uri="{9D8B030D-6E8A-4147-A177-3AD203B41FA5}">
                      <a16:colId xmlns:a16="http://schemas.microsoft.com/office/drawing/2014/main" val="2311419785"/>
                    </a:ext>
                  </a:extLst>
                </a:gridCol>
              </a:tblGrid>
              <a:tr h="236628">
                <a:tc>
                  <a:txBody>
                    <a:bodyPr/>
                    <a:lstStyle/>
                    <a:p>
                      <a:pPr fontAlgn="t"/>
                      <a:r>
                        <a:rPr lang="en-GB" sz="1200" noProof="0">
                          <a:effectLst/>
                        </a:rPr>
                        <a:t>Variable</a:t>
                      </a:r>
                      <a:endParaRPr lang="en-GB" noProof="0">
                        <a:effectLst/>
                      </a:endParaRPr>
                    </a:p>
                  </a:txBody>
                  <a:tcPr>
                    <a:solidFill>
                      <a:srgbClr val="041B2A"/>
                    </a:solidFill>
                  </a:tcPr>
                </a:tc>
                <a:tc>
                  <a:txBody>
                    <a:bodyPr/>
                    <a:lstStyle/>
                    <a:p>
                      <a:pPr algn="ctr" fontAlgn="t"/>
                      <a:r>
                        <a:rPr lang="en-GB" sz="1200" noProof="0">
                          <a:effectLst/>
                        </a:rPr>
                        <a:t>Estimate (mm)</a:t>
                      </a:r>
                      <a:endParaRPr lang="en-GB" noProof="0">
                        <a:effectLst/>
                      </a:endParaRPr>
                    </a:p>
                  </a:txBody>
                  <a:tcPr>
                    <a:solidFill>
                      <a:srgbClr val="041B2A"/>
                    </a:solidFill>
                  </a:tcPr>
                </a:tc>
                <a:tc>
                  <a:txBody>
                    <a:bodyPr/>
                    <a:lstStyle/>
                    <a:p>
                      <a:pPr algn="ctr" fontAlgn="t"/>
                      <a:r>
                        <a:rPr lang="en-GB" sz="1200" noProof="0">
                          <a:effectLst/>
                        </a:rPr>
                        <a:t>P-Value</a:t>
                      </a:r>
                      <a:endParaRPr lang="en-GB" noProof="0">
                        <a:effectLst/>
                      </a:endParaRPr>
                    </a:p>
                  </a:txBody>
                  <a:tcPr>
                    <a:solidFill>
                      <a:srgbClr val="041B2A"/>
                    </a:solidFill>
                  </a:tcPr>
                </a:tc>
                <a:extLst>
                  <a:ext uri="{0D108BD9-81ED-4DB2-BD59-A6C34878D82A}">
                    <a16:rowId xmlns:a16="http://schemas.microsoft.com/office/drawing/2014/main" val="3606591576"/>
                  </a:ext>
                </a:extLst>
              </a:tr>
              <a:tr h="236628">
                <a:tc>
                  <a:txBody>
                    <a:bodyPr/>
                    <a:lstStyle/>
                    <a:p>
                      <a:pPr fontAlgn="t"/>
                      <a:r>
                        <a:rPr lang="en-GB" sz="1200" noProof="0">
                          <a:solidFill>
                            <a:schemeClr val="bg1"/>
                          </a:solidFill>
                          <a:effectLst/>
                        </a:rPr>
                        <a:t>Temperature Anomaly (C</a:t>
                      </a:r>
                      <a:r>
                        <a:rPr lang="es-ES" sz="1200" noProof="0">
                          <a:solidFill>
                            <a:schemeClr val="bg1"/>
                          </a:solidFill>
                          <a:effectLst/>
                        </a:rPr>
                        <a:t>º)</a:t>
                      </a:r>
                      <a:r>
                        <a:rPr lang="en-GB" sz="1200" noProof="0">
                          <a:solidFill>
                            <a:schemeClr val="bg1"/>
                          </a:solidFill>
                          <a:effectLst/>
                        </a:rPr>
                        <a:t> </a:t>
                      </a:r>
                    </a:p>
                  </a:txBody>
                  <a:tcPr>
                    <a:solidFill>
                      <a:srgbClr val="041B2A">
                        <a:alpha val="35686"/>
                      </a:srgbClr>
                    </a:solidFill>
                  </a:tcPr>
                </a:tc>
                <a:tc>
                  <a:txBody>
                    <a:bodyPr/>
                    <a:lstStyle/>
                    <a:p>
                      <a:pPr algn="ctr" fontAlgn="t"/>
                      <a:r>
                        <a:rPr lang="en-GB" altLang="zh-CN" sz="1200" noProof="0">
                          <a:solidFill>
                            <a:srgbClr val="041C2B"/>
                          </a:solidFill>
                          <a:effectLst/>
                        </a:rPr>
                        <a:t>65.408</a:t>
                      </a:r>
                    </a:p>
                  </a:txBody>
                  <a:tcPr anchor="ctr"/>
                </a:tc>
                <a:tc>
                  <a:txBody>
                    <a:bodyPr/>
                    <a:lstStyle/>
                    <a:p>
                      <a:pPr algn="ctr" fontAlgn="t"/>
                      <a:r>
                        <a:rPr lang="en-GB" sz="1200" noProof="0">
                          <a:solidFill>
                            <a:srgbClr val="041C2B"/>
                          </a:solidFill>
                          <a:effectLst/>
                        </a:rPr>
                        <a:t>&lt; 2e-16 ***</a:t>
                      </a:r>
                    </a:p>
                  </a:txBody>
                  <a:tcPr anchor="ctr"/>
                </a:tc>
                <a:extLst>
                  <a:ext uri="{0D108BD9-81ED-4DB2-BD59-A6C34878D82A}">
                    <a16:rowId xmlns:a16="http://schemas.microsoft.com/office/drawing/2014/main" val="3246404508"/>
                  </a:ext>
                </a:extLst>
              </a:tr>
              <a:tr h="27373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200" noProof="0">
                          <a:solidFill>
                            <a:schemeClr val="bg1"/>
                          </a:solidFill>
                          <a:effectLst/>
                        </a:rPr>
                        <a:t>Sea Ice Extent Anomaly (M Km</a:t>
                      </a:r>
                      <a:r>
                        <a:rPr lang="en-GB" sz="1200" baseline="30000" noProof="0">
                          <a:solidFill>
                            <a:schemeClr val="bg1"/>
                          </a:solidFill>
                          <a:effectLst/>
                        </a:rPr>
                        <a:t>2</a:t>
                      </a:r>
                      <a:r>
                        <a:rPr lang="en-GB" sz="1200" baseline="0" noProof="0">
                          <a:solidFill>
                            <a:schemeClr val="bg1"/>
                          </a:solidFill>
                          <a:effectLst/>
                        </a:rPr>
                        <a:t>)</a:t>
                      </a:r>
                    </a:p>
                  </a:txBody>
                  <a:tcPr>
                    <a:solidFill>
                      <a:srgbClr val="041B2A">
                        <a:alpha val="35686"/>
                      </a:srgbClr>
                    </a:solidFill>
                  </a:tcPr>
                </a:tc>
                <a:tc>
                  <a:txBody>
                    <a:bodyPr/>
                    <a:lstStyle/>
                    <a:p>
                      <a:pPr algn="ctr" fontAlgn="t"/>
                      <a:r>
                        <a:rPr lang="en-GB" altLang="zh-CN" sz="1200" noProof="0">
                          <a:solidFill>
                            <a:srgbClr val="041C2B"/>
                          </a:solidFill>
                          <a:effectLst/>
                        </a:rPr>
                        <a:t>-14.734 </a:t>
                      </a:r>
                    </a:p>
                  </a:txBody>
                  <a:tcPr anchor="ctr"/>
                </a:tc>
                <a:tc>
                  <a:txBody>
                    <a:bodyPr/>
                    <a:lstStyle/>
                    <a:p>
                      <a:pPr algn="ctr" fontAlgn="t"/>
                      <a:r>
                        <a:rPr lang="en-GB" sz="1200" noProof="0">
                          <a:solidFill>
                            <a:srgbClr val="041C2B"/>
                          </a:solidFill>
                          <a:effectLst/>
                        </a:rPr>
                        <a:t>7.41e-11 ***</a:t>
                      </a:r>
                    </a:p>
                  </a:txBody>
                  <a:tcPr anchor="ctr"/>
                </a:tc>
                <a:extLst>
                  <a:ext uri="{0D108BD9-81ED-4DB2-BD59-A6C34878D82A}">
                    <a16:rowId xmlns:a16="http://schemas.microsoft.com/office/drawing/2014/main" val="230725502"/>
                  </a:ext>
                </a:extLst>
              </a:tr>
              <a:tr h="193172">
                <a:tc>
                  <a:txBody>
                    <a:bodyPr/>
                    <a:lstStyle/>
                    <a:p>
                      <a:pPr fontAlgn="t"/>
                      <a:endParaRPr lang="en-GB" sz="1200" noProof="0">
                        <a:solidFill>
                          <a:schemeClr val="bg1"/>
                        </a:solidFill>
                        <a:effectLst/>
                      </a:endParaRPr>
                    </a:p>
                  </a:txBody>
                  <a:tcPr>
                    <a:solidFill>
                      <a:schemeClr val="bg1"/>
                    </a:solidFill>
                  </a:tcPr>
                </a:tc>
                <a:tc>
                  <a:txBody>
                    <a:bodyPr/>
                    <a:lstStyle/>
                    <a:p>
                      <a:pPr algn="ctr" fontAlgn="t"/>
                      <a:endParaRPr lang="en-GB" altLang="zh-CN" sz="1200" noProof="0">
                        <a:solidFill>
                          <a:srgbClr val="041C2B"/>
                        </a:solidFill>
                        <a:effectLst/>
                      </a:endParaRPr>
                    </a:p>
                  </a:txBody>
                  <a:tcPr anchor="ctr">
                    <a:solidFill>
                      <a:schemeClr val="bg1"/>
                    </a:solidFill>
                  </a:tcPr>
                </a:tc>
                <a:tc>
                  <a:txBody>
                    <a:bodyPr/>
                    <a:lstStyle/>
                    <a:p>
                      <a:pPr algn="ctr" fontAlgn="t"/>
                      <a:endParaRPr lang="en-GB" sz="1200" noProof="0">
                        <a:solidFill>
                          <a:srgbClr val="041C2B"/>
                        </a:solidFill>
                        <a:effectLst/>
                      </a:endParaRPr>
                    </a:p>
                  </a:txBody>
                  <a:tcPr anchor="ctr">
                    <a:solidFill>
                      <a:schemeClr val="bg1"/>
                    </a:solidFill>
                  </a:tcPr>
                </a:tc>
                <a:extLst>
                  <a:ext uri="{0D108BD9-81ED-4DB2-BD59-A6C34878D82A}">
                    <a16:rowId xmlns:a16="http://schemas.microsoft.com/office/drawing/2014/main" val="4255941241"/>
                  </a:ext>
                </a:extLst>
              </a:tr>
              <a:tr h="273738">
                <a:tc>
                  <a:txBody>
                    <a:bodyPr/>
                    <a:lstStyle/>
                    <a:p>
                      <a:pPr algn="r" fontAlgn="t"/>
                      <a:r>
                        <a:rPr lang="en-GB" sz="1100" noProof="0">
                          <a:solidFill>
                            <a:schemeClr val="bg1"/>
                          </a:solidFill>
                          <a:effectLst/>
                        </a:rPr>
                        <a:t>R</a:t>
                      </a:r>
                      <a:r>
                        <a:rPr lang="en-GB" sz="1100" baseline="30000" noProof="0">
                          <a:solidFill>
                            <a:schemeClr val="bg1"/>
                          </a:solidFill>
                          <a:effectLst/>
                        </a:rPr>
                        <a:t>2</a:t>
                      </a:r>
                      <a:endParaRPr lang="en-GB" sz="1100" noProof="0">
                        <a:solidFill>
                          <a:schemeClr val="bg1"/>
                        </a:solidFill>
                        <a:effectLst/>
                      </a:endParaRPr>
                    </a:p>
                  </a:txBody>
                  <a:tcPr>
                    <a:solidFill>
                      <a:srgbClr val="041B2A">
                        <a:alpha val="35686"/>
                      </a:srgbClr>
                    </a:solidFill>
                  </a:tcPr>
                </a:tc>
                <a:tc>
                  <a:txBody>
                    <a:bodyPr/>
                    <a:lstStyle/>
                    <a:p>
                      <a:pPr algn="ctr" fontAlgn="t"/>
                      <a:r>
                        <a:rPr lang="en-GB" altLang="zh-CN" sz="1200" b="1" noProof="0">
                          <a:solidFill>
                            <a:srgbClr val="041C2B"/>
                          </a:solidFill>
                          <a:effectLst/>
                        </a:rPr>
                        <a:t>84%</a:t>
                      </a:r>
                    </a:p>
                  </a:txBody>
                  <a:tcPr anchor="ctr"/>
                </a:tc>
                <a:tc>
                  <a:txBody>
                    <a:bodyPr/>
                    <a:lstStyle/>
                    <a:p>
                      <a:pPr algn="ctr" fontAlgn="t"/>
                      <a:endParaRPr lang="en-GB" sz="1200" noProof="0">
                        <a:solidFill>
                          <a:srgbClr val="041C2B"/>
                        </a:solidFill>
                        <a:effectLst/>
                      </a:endParaRPr>
                    </a:p>
                  </a:txBody>
                  <a:tcPr anchor="ctr">
                    <a:solidFill>
                      <a:schemeClr val="bg1"/>
                    </a:solidFill>
                  </a:tcPr>
                </a:tc>
                <a:extLst>
                  <a:ext uri="{0D108BD9-81ED-4DB2-BD59-A6C34878D82A}">
                    <a16:rowId xmlns:a16="http://schemas.microsoft.com/office/drawing/2014/main" val="2942908882"/>
                  </a:ext>
                </a:extLst>
              </a:tr>
              <a:tr h="273738">
                <a:tc>
                  <a:txBody>
                    <a:bodyPr/>
                    <a:lstStyle/>
                    <a:p>
                      <a:pPr algn="r" fontAlgn="t"/>
                      <a:r>
                        <a:rPr lang="en-GB" sz="1100" noProof="0">
                          <a:solidFill>
                            <a:schemeClr val="bg1"/>
                          </a:solidFill>
                          <a:effectLst/>
                        </a:rPr>
                        <a:t>Adjusted R</a:t>
                      </a:r>
                      <a:r>
                        <a:rPr lang="en-GB" sz="1100" baseline="30000" noProof="0">
                          <a:solidFill>
                            <a:schemeClr val="bg1"/>
                          </a:solidFill>
                          <a:effectLst/>
                        </a:rPr>
                        <a:t>2</a:t>
                      </a:r>
                      <a:endParaRPr lang="en-GB" sz="1100" noProof="0">
                        <a:solidFill>
                          <a:schemeClr val="bg1"/>
                        </a:solidFill>
                        <a:effectLst/>
                      </a:endParaRPr>
                    </a:p>
                  </a:txBody>
                  <a:tcPr>
                    <a:solidFill>
                      <a:srgbClr val="041B2A">
                        <a:alpha val="35686"/>
                      </a:srgbClr>
                    </a:solidFill>
                  </a:tcPr>
                </a:tc>
                <a:tc>
                  <a:txBody>
                    <a:bodyPr/>
                    <a:lstStyle/>
                    <a:p>
                      <a:pPr algn="ctr" fontAlgn="t"/>
                      <a:r>
                        <a:rPr lang="en-GB" altLang="zh-CN" sz="1200" b="1" noProof="0">
                          <a:solidFill>
                            <a:srgbClr val="041C2B"/>
                          </a:solidFill>
                          <a:effectLst/>
                        </a:rPr>
                        <a:t>83.8%</a:t>
                      </a:r>
                    </a:p>
                  </a:txBody>
                  <a:tcPr anchor="ctr"/>
                </a:tc>
                <a:tc>
                  <a:txBody>
                    <a:bodyPr/>
                    <a:lstStyle/>
                    <a:p>
                      <a:pPr algn="ctr" fontAlgn="t"/>
                      <a:endParaRPr lang="en-GB" sz="1200" noProof="0">
                        <a:solidFill>
                          <a:srgbClr val="041C2B"/>
                        </a:solidFill>
                        <a:effectLst/>
                      </a:endParaRPr>
                    </a:p>
                  </a:txBody>
                  <a:tcPr anchor="ctr">
                    <a:solidFill>
                      <a:schemeClr val="bg1"/>
                    </a:solidFill>
                  </a:tcPr>
                </a:tc>
                <a:extLst>
                  <a:ext uri="{0D108BD9-81ED-4DB2-BD59-A6C34878D82A}">
                    <a16:rowId xmlns:a16="http://schemas.microsoft.com/office/drawing/2014/main" val="439492486"/>
                  </a:ext>
                </a:extLst>
              </a:tr>
              <a:tr h="273738">
                <a:tc>
                  <a:txBody>
                    <a:bodyPr/>
                    <a:lstStyle/>
                    <a:p>
                      <a:pPr algn="r" fontAlgn="t"/>
                      <a:r>
                        <a:rPr lang="en-GB" sz="1100" noProof="0">
                          <a:solidFill>
                            <a:schemeClr val="bg1"/>
                          </a:solidFill>
                          <a:effectLst/>
                        </a:rPr>
                        <a:t>Number of observations</a:t>
                      </a:r>
                    </a:p>
                  </a:txBody>
                  <a:tcPr>
                    <a:solidFill>
                      <a:srgbClr val="041B2A">
                        <a:alpha val="35686"/>
                      </a:srgbClr>
                    </a:solidFill>
                  </a:tcPr>
                </a:tc>
                <a:tc>
                  <a:txBody>
                    <a:bodyPr/>
                    <a:lstStyle/>
                    <a:p>
                      <a:pPr algn="ctr" fontAlgn="t"/>
                      <a:r>
                        <a:rPr lang="en-GB" altLang="zh-CN" sz="1200" noProof="0">
                          <a:solidFill>
                            <a:srgbClr val="041C2B"/>
                          </a:solidFill>
                          <a:effectLst/>
                        </a:rPr>
                        <a:t>168</a:t>
                      </a:r>
                    </a:p>
                  </a:txBody>
                  <a:tcPr anchor="ctr"/>
                </a:tc>
                <a:tc>
                  <a:txBody>
                    <a:bodyPr/>
                    <a:lstStyle/>
                    <a:p>
                      <a:pPr algn="ctr" fontAlgn="t"/>
                      <a:endParaRPr lang="en-GB" sz="1200" noProof="0">
                        <a:solidFill>
                          <a:srgbClr val="041C2B"/>
                        </a:solidFill>
                        <a:effectLst/>
                      </a:endParaRPr>
                    </a:p>
                  </a:txBody>
                  <a:tcPr anchor="ctr">
                    <a:solidFill>
                      <a:schemeClr val="bg1"/>
                    </a:solidFill>
                  </a:tcPr>
                </a:tc>
                <a:extLst>
                  <a:ext uri="{0D108BD9-81ED-4DB2-BD59-A6C34878D82A}">
                    <a16:rowId xmlns:a16="http://schemas.microsoft.com/office/drawing/2014/main" val="539587838"/>
                  </a:ext>
                </a:extLst>
              </a:tr>
            </a:tbl>
          </a:graphicData>
        </a:graphic>
      </p:graphicFrame>
      <p:sp>
        <p:nvSpPr>
          <p:cNvPr id="6" name="Rectangle 174">
            <a:extLst>
              <a:ext uri="{FF2B5EF4-FFF2-40B4-BE49-F238E27FC236}">
                <a16:creationId xmlns:a16="http://schemas.microsoft.com/office/drawing/2014/main" id="{22348610-1129-4B61-82C3-DBFBF3751EC5}"/>
              </a:ext>
            </a:extLst>
          </p:cNvPr>
          <p:cNvSpPr/>
          <p:nvPr/>
        </p:nvSpPr>
        <p:spPr>
          <a:xfrm>
            <a:off x="5971459" y="1212094"/>
            <a:ext cx="5378890" cy="358203"/>
          </a:xfrm>
          <a:prstGeom prst="rect">
            <a:avLst/>
          </a:prstGeom>
          <a:solidFill>
            <a:srgbClr val="051A2A">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GB" sz="1600" b="1">
                <a:solidFill>
                  <a:srgbClr val="051A2A"/>
                </a:solidFill>
              </a:rPr>
              <a:t>Time Series Decomposition &amp; Prediction</a:t>
            </a:r>
          </a:p>
        </p:txBody>
      </p:sp>
      <p:sp>
        <p:nvSpPr>
          <p:cNvPr id="13" name="Rectangle 174">
            <a:extLst>
              <a:ext uri="{FF2B5EF4-FFF2-40B4-BE49-F238E27FC236}">
                <a16:creationId xmlns:a16="http://schemas.microsoft.com/office/drawing/2014/main" id="{22949E54-2F18-456F-BF03-DF0BE7D950CF}"/>
              </a:ext>
            </a:extLst>
          </p:cNvPr>
          <p:cNvSpPr/>
          <p:nvPr/>
        </p:nvSpPr>
        <p:spPr>
          <a:xfrm>
            <a:off x="358678" y="1212093"/>
            <a:ext cx="5378890" cy="358203"/>
          </a:xfrm>
          <a:prstGeom prst="rect">
            <a:avLst/>
          </a:prstGeom>
          <a:solidFill>
            <a:srgbClr val="051A2A">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GB" sz="1600" b="1">
                <a:solidFill>
                  <a:srgbClr val="051A2A"/>
                </a:solidFill>
              </a:rPr>
              <a:t>Key Driver Analysis</a:t>
            </a:r>
            <a:endParaRPr lang="zh-CN" altLang="en-US"/>
          </a:p>
        </p:txBody>
      </p:sp>
      <p:pic>
        <p:nvPicPr>
          <p:cNvPr id="10" name="Picture 9" descr="Chart&#10;&#10;Description automatically generated">
            <a:extLst>
              <a:ext uri="{FF2B5EF4-FFF2-40B4-BE49-F238E27FC236}">
                <a16:creationId xmlns:a16="http://schemas.microsoft.com/office/drawing/2014/main" id="{15295565-3740-6446-9C1D-F4A3CB53BCA1}"/>
              </a:ext>
            </a:extLst>
          </p:cNvPr>
          <p:cNvPicPr>
            <a:picLocks noChangeAspect="1"/>
          </p:cNvPicPr>
          <p:nvPr/>
        </p:nvPicPr>
        <p:blipFill rotWithShape="1">
          <a:blip r:embed="rId3"/>
          <a:srcRect t="12891" b="12387"/>
          <a:stretch/>
        </p:blipFill>
        <p:spPr>
          <a:xfrm>
            <a:off x="6171189" y="2198741"/>
            <a:ext cx="5260442" cy="2434408"/>
          </a:xfrm>
          <a:prstGeom prst="rect">
            <a:avLst/>
          </a:prstGeom>
        </p:spPr>
      </p:pic>
      <p:grpSp>
        <p:nvGrpSpPr>
          <p:cNvPr id="48" name="Group 47">
            <a:extLst>
              <a:ext uri="{FF2B5EF4-FFF2-40B4-BE49-F238E27FC236}">
                <a16:creationId xmlns:a16="http://schemas.microsoft.com/office/drawing/2014/main" id="{DC53628C-97AC-EC4F-ABB8-123A8436B88D}"/>
              </a:ext>
            </a:extLst>
          </p:cNvPr>
          <p:cNvGrpSpPr/>
          <p:nvPr/>
        </p:nvGrpSpPr>
        <p:grpSpPr>
          <a:xfrm>
            <a:off x="6299910" y="4783185"/>
            <a:ext cx="4960558" cy="1379887"/>
            <a:chOff x="5971459" y="4924656"/>
            <a:chExt cx="5254004" cy="1379887"/>
          </a:xfrm>
        </p:grpSpPr>
        <p:sp>
          <p:nvSpPr>
            <p:cNvPr id="18" name="Rectangle 17">
              <a:extLst>
                <a:ext uri="{FF2B5EF4-FFF2-40B4-BE49-F238E27FC236}">
                  <a16:creationId xmlns:a16="http://schemas.microsoft.com/office/drawing/2014/main" id="{D61A58AB-0189-E945-9744-10E71613D67A}"/>
                </a:ext>
              </a:extLst>
            </p:cNvPr>
            <p:cNvSpPr/>
            <p:nvPr/>
          </p:nvSpPr>
          <p:spPr>
            <a:xfrm>
              <a:off x="5971459" y="4924656"/>
              <a:ext cx="5254004" cy="1379887"/>
            </a:xfrm>
            <a:prstGeom prst="rect">
              <a:avLst/>
            </a:prstGeom>
            <a:solidFill>
              <a:srgbClr val="DADDDF"/>
            </a:solidFill>
            <a:ln w="9525" cap="flat" cmpd="sng" algn="ctr">
              <a:noFill/>
              <a:prstDash val="solid"/>
            </a:ln>
            <a:effectLst/>
          </p:spPr>
          <p:txBody>
            <a:bodyPr lIns="53963" tIns="731139" rIns="53963" bIns="71950" rtlCol="0" anchor="t" anchorCtr="0"/>
            <a:lstStyle/>
            <a:p>
              <a:pPr marL="184052" marR="11418" indent="-171364" defTabSz="993612">
                <a:spcBef>
                  <a:spcPts val="300"/>
                </a:spcBef>
                <a:buClr>
                  <a:srgbClr val="646464"/>
                </a:buClr>
                <a:buSzPct val="70000"/>
                <a:buFont typeface="Arial" panose="020B0604020202020204" pitchFamily="34" charset="0"/>
                <a:buChar char="►"/>
                <a:defRPr/>
              </a:pPr>
              <a:endParaRPr lang="en-US" sz="999" kern="0">
                <a:solidFill>
                  <a:srgbClr val="000000"/>
                </a:solidFill>
                <a:latin typeface="EYInterstate Light"/>
              </a:endParaRPr>
            </a:p>
          </p:txBody>
        </p:sp>
        <p:sp>
          <p:nvSpPr>
            <p:cNvPr id="21" name="Oval 20">
              <a:extLst>
                <a:ext uri="{FF2B5EF4-FFF2-40B4-BE49-F238E27FC236}">
                  <a16:creationId xmlns:a16="http://schemas.microsoft.com/office/drawing/2014/main" id="{5B941D0C-C298-3E47-B8DB-BBDB72A17B50}"/>
                </a:ext>
              </a:extLst>
            </p:cNvPr>
            <p:cNvSpPr/>
            <p:nvPr/>
          </p:nvSpPr>
          <p:spPr>
            <a:xfrm>
              <a:off x="6158832" y="5027902"/>
              <a:ext cx="257645" cy="241339"/>
            </a:xfrm>
            <a:prstGeom prst="ellipse">
              <a:avLst/>
            </a:prstGeom>
            <a:solidFill>
              <a:srgbClr val="041A29"/>
            </a:solidFill>
            <a:ln w="28575" cap="flat" cmpd="sng" algn="ctr">
              <a:solidFill>
                <a:srgbClr val="041A29"/>
              </a:solidFill>
              <a:prstDash val="solid"/>
            </a:ln>
            <a:effectLst/>
          </p:spPr>
          <p:txBody>
            <a:bodyPr rtlCol="0" anchor="ctr"/>
            <a:lstStyle/>
            <a:p>
              <a:pPr algn="ctr" defTabSz="870545">
                <a:defRPr/>
              </a:pPr>
              <a:r>
                <a:rPr lang="en-US" sz="1050" b="1" kern="0">
                  <a:solidFill>
                    <a:schemeClr val="bg1"/>
                  </a:solidFill>
                  <a:latin typeface="+mj-lt"/>
                  <a:ea typeface="Interstate ExtraLight" charset="0"/>
                  <a:cs typeface="Interstate ExtraLight" charset="0"/>
                </a:rPr>
                <a:t>1</a:t>
              </a:r>
            </a:p>
          </p:txBody>
        </p:sp>
        <p:sp>
          <p:nvSpPr>
            <p:cNvPr id="22" name="Oval 21">
              <a:extLst>
                <a:ext uri="{FF2B5EF4-FFF2-40B4-BE49-F238E27FC236}">
                  <a16:creationId xmlns:a16="http://schemas.microsoft.com/office/drawing/2014/main" id="{D39ECB0B-234E-2844-8170-FC621EF43C1A}"/>
                </a:ext>
              </a:extLst>
            </p:cNvPr>
            <p:cNvSpPr/>
            <p:nvPr/>
          </p:nvSpPr>
          <p:spPr>
            <a:xfrm>
              <a:off x="6158832" y="5464101"/>
              <a:ext cx="257645" cy="241339"/>
            </a:xfrm>
            <a:prstGeom prst="ellipse">
              <a:avLst/>
            </a:prstGeom>
            <a:solidFill>
              <a:srgbClr val="041A29"/>
            </a:solidFill>
            <a:ln w="28575" cap="flat" cmpd="sng" algn="ctr">
              <a:solidFill>
                <a:srgbClr val="041A29"/>
              </a:solidFill>
              <a:prstDash val="solid"/>
            </a:ln>
            <a:effectLst/>
          </p:spPr>
          <p:txBody>
            <a:bodyPr rtlCol="0" anchor="ctr"/>
            <a:lstStyle/>
            <a:p>
              <a:pPr algn="ctr" defTabSz="870545">
                <a:defRPr/>
              </a:pPr>
              <a:r>
                <a:rPr lang="en-US" sz="1000" b="1" kern="0">
                  <a:solidFill>
                    <a:schemeClr val="bg1"/>
                  </a:solidFill>
                  <a:latin typeface="+mj-lt"/>
                  <a:ea typeface="Interstate ExtraLight" charset="0"/>
                  <a:cs typeface="Interstate ExtraLight" charset="0"/>
                </a:rPr>
                <a:t>2</a:t>
              </a:r>
            </a:p>
          </p:txBody>
        </p:sp>
        <p:sp>
          <p:nvSpPr>
            <p:cNvPr id="29" name="Oval 28">
              <a:extLst>
                <a:ext uri="{FF2B5EF4-FFF2-40B4-BE49-F238E27FC236}">
                  <a16:creationId xmlns:a16="http://schemas.microsoft.com/office/drawing/2014/main" id="{75F54367-76EC-134F-9857-10E36A99A4B5}"/>
                </a:ext>
              </a:extLst>
            </p:cNvPr>
            <p:cNvSpPr/>
            <p:nvPr/>
          </p:nvSpPr>
          <p:spPr>
            <a:xfrm>
              <a:off x="6158832" y="5904311"/>
              <a:ext cx="257645" cy="241339"/>
            </a:xfrm>
            <a:prstGeom prst="ellipse">
              <a:avLst/>
            </a:prstGeom>
            <a:solidFill>
              <a:srgbClr val="041A29"/>
            </a:solidFill>
            <a:ln w="28575" cap="flat" cmpd="sng" algn="ctr">
              <a:solidFill>
                <a:srgbClr val="041A29"/>
              </a:solidFill>
              <a:prstDash val="solid"/>
            </a:ln>
            <a:effectLst/>
          </p:spPr>
          <p:txBody>
            <a:bodyPr rtlCol="0" anchor="ctr"/>
            <a:lstStyle/>
            <a:p>
              <a:pPr algn="ctr" defTabSz="870545">
                <a:defRPr/>
              </a:pPr>
              <a:r>
                <a:rPr lang="en-US" sz="1000" b="1" kern="0">
                  <a:solidFill>
                    <a:schemeClr val="bg1"/>
                  </a:solidFill>
                  <a:latin typeface="+mj-lt"/>
                  <a:ea typeface="Interstate ExtraLight" charset="0"/>
                  <a:cs typeface="Interstate ExtraLight" charset="0"/>
                </a:rPr>
                <a:t>3</a:t>
              </a:r>
            </a:p>
          </p:txBody>
        </p:sp>
        <p:sp>
          <p:nvSpPr>
            <p:cNvPr id="30" name="TextBox 29">
              <a:extLst>
                <a:ext uri="{FF2B5EF4-FFF2-40B4-BE49-F238E27FC236}">
                  <a16:creationId xmlns:a16="http://schemas.microsoft.com/office/drawing/2014/main" id="{0055D075-D1C9-BE4F-B009-17D7833E3E6F}"/>
                </a:ext>
              </a:extLst>
            </p:cNvPr>
            <p:cNvSpPr txBox="1"/>
            <p:nvPr/>
          </p:nvSpPr>
          <p:spPr>
            <a:xfrm>
              <a:off x="6500698" y="4970854"/>
              <a:ext cx="4724765" cy="330072"/>
            </a:xfrm>
            <a:prstGeom prst="rect">
              <a:avLst/>
            </a:prstGeom>
            <a:noFill/>
          </p:spPr>
          <p:txBody>
            <a:bodyPr wrap="square" lIns="72000" tIns="72000" rIns="72000" bIns="72000" rtlCol="0">
              <a:spAutoFit/>
            </a:bodyPr>
            <a:lstStyle/>
            <a:p>
              <a:pPr algn="l"/>
              <a:r>
                <a:rPr lang="en-CN" sz="1200">
                  <a:solidFill>
                    <a:srgbClr val="041C2B"/>
                  </a:solidFill>
                </a:rPr>
                <a:t>There is a </a:t>
              </a:r>
              <a:r>
                <a:rPr lang="en-CN" sz="1200" b="1">
                  <a:solidFill>
                    <a:srgbClr val="041C2B"/>
                  </a:solidFill>
                </a:rPr>
                <a:t>clear increasing </a:t>
              </a:r>
              <a:r>
                <a:rPr lang="en-CN" sz="1200">
                  <a:solidFill>
                    <a:srgbClr val="041C2B"/>
                  </a:solidFill>
                </a:rPr>
                <a:t>trend in sea level</a:t>
              </a:r>
            </a:p>
          </p:txBody>
        </p:sp>
        <p:sp>
          <p:nvSpPr>
            <p:cNvPr id="31" name="TextBox 30">
              <a:extLst>
                <a:ext uri="{FF2B5EF4-FFF2-40B4-BE49-F238E27FC236}">
                  <a16:creationId xmlns:a16="http://schemas.microsoft.com/office/drawing/2014/main" id="{B12F4F8D-15DA-4B4D-A276-95D2C2F36B26}"/>
                </a:ext>
              </a:extLst>
            </p:cNvPr>
            <p:cNvSpPr txBox="1"/>
            <p:nvPr/>
          </p:nvSpPr>
          <p:spPr>
            <a:xfrm>
              <a:off x="6500697" y="5408909"/>
              <a:ext cx="4724765" cy="330072"/>
            </a:xfrm>
            <a:prstGeom prst="rect">
              <a:avLst/>
            </a:prstGeom>
            <a:noFill/>
          </p:spPr>
          <p:txBody>
            <a:bodyPr wrap="square" lIns="72000" tIns="72000" rIns="72000" bIns="72000" rtlCol="0">
              <a:spAutoFit/>
            </a:bodyPr>
            <a:lstStyle/>
            <a:p>
              <a:pPr algn="l"/>
              <a:r>
                <a:rPr lang="en-CN" sz="1200">
                  <a:solidFill>
                    <a:srgbClr val="041C2B"/>
                  </a:solidFill>
                </a:rPr>
                <a:t>Monthly average </a:t>
              </a:r>
              <a:r>
                <a:rPr lang="de-DE" sz="1200" dirty="0">
                  <a:solidFill>
                    <a:srgbClr val="041C2B"/>
                  </a:solidFill>
                </a:rPr>
                <a:t>s</a:t>
              </a:r>
              <a:r>
                <a:rPr lang="en-CN" sz="1200">
                  <a:solidFill>
                    <a:srgbClr val="041C2B"/>
                  </a:solidFill>
                </a:rPr>
                <a:t>ea level has obvious </a:t>
              </a:r>
              <a:r>
                <a:rPr lang="en-CN" sz="1200" b="1">
                  <a:solidFill>
                    <a:srgbClr val="041C2B"/>
                  </a:solidFill>
                </a:rPr>
                <a:t>seasonal characters </a:t>
              </a:r>
            </a:p>
          </p:txBody>
        </p:sp>
        <p:sp>
          <p:nvSpPr>
            <p:cNvPr id="32" name="TextBox 31">
              <a:extLst>
                <a:ext uri="{FF2B5EF4-FFF2-40B4-BE49-F238E27FC236}">
                  <a16:creationId xmlns:a16="http://schemas.microsoft.com/office/drawing/2014/main" id="{4383E823-124C-E849-931D-AC695656B2D6}"/>
                </a:ext>
              </a:extLst>
            </p:cNvPr>
            <p:cNvSpPr txBox="1"/>
            <p:nvPr/>
          </p:nvSpPr>
          <p:spPr>
            <a:xfrm>
              <a:off x="6500696" y="5776686"/>
              <a:ext cx="4724765" cy="514738"/>
            </a:xfrm>
            <a:prstGeom prst="rect">
              <a:avLst/>
            </a:prstGeom>
            <a:noFill/>
          </p:spPr>
          <p:txBody>
            <a:bodyPr wrap="square" lIns="72000" tIns="72000" rIns="72000" bIns="72000" rtlCol="0">
              <a:spAutoFit/>
            </a:bodyPr>
            <a:lstStyle/>
            <a:p>
              <a:pPr algn="l"/>
              <a:r>
                <a:rPr lang="en-GB" sz="1200" b="1" dirty="0" err="1">
                  <a:solidFill>
                    <a:srgbClr val="041C2B"/>
                  </a:solidFill>
                </a:rPr>
                <a:t>HoltWinters</a:t>
              </a:r>
              <a:r>
                <a:rPr lang="en-GB" sz="1200" dirty="0">
                  <a:solidFill>
                    <a:srgbClr val="041C2B"/>
                  </a:solidFill>
                </a:rPr>
                <a:t>: Sea level will increase by </a:t>
              </a:r>
              <a:r>
                <a:rPr lang="de-DE" sz="1200" b="1" dirty="0">
                  <a:solidFill>
                    <a:srgbClr val="041C2B"/>
                  </a:solidFill>
                </a:rPr>
                <a:t>1 m </a:t>
              </a:r>
              <a:r>
                <a:rPr lang="en-GB" sz="1200" dirty="0">
                  <a:solidFill>
                    <a:srgbClr val="041C2B"/>
                  </a:solidFill>
                </a:rPr>
                <a:t>by</a:t>
              </a:r>
              <a:r>
                <a:rPr lang="en-GB" sz="1200" b="1" dirty="0">
                  <a:solidFill>
                    <a:srgbClr val="041C2B"/>
                  </a:solidFill>
                </a:rPr>
                <a:t> 2120 </a:t>
              </a:r>
              <a:r>
                <a:rPr lang="en-GB" sz="1200" dirty="0">
                  <a:solidFill>
                    <a:srgbClr val="041C2B"/>
                  </a:solidFill>
                </a:rPr>
                <a:t>in</a:t>
              </a:r>
              <a:r>
                <a:rPr lang="en-GB" altLang="zh-CN" sz="1200" dirty="0">
                  <a:solidFill>
                    <a:srgbClr val="041C2B"/>
                  </a:solidFill>
                </a:rPr>
                <a:t> 95% confidence interval upper level </a:t>
              </a:r>
              <a:endParaRPr lang="en-GB" sz="1200" dirty="0">
                <a:solidFill>
                  <a:srgbClr val="041C2B"/>
                </a:solidFill>
              </a:endParaRPr>
            </a:p>
          </p:txBody>
        </p:sp>
      </p:grpSp>
      <p:grpSp>
        <p:nvGrpSpPr>
          <p:cNvPr id="49" name="Group 48">
            <a:extLst>
              <a:ext uri="{FF2B5EF4-FFF2-40B4-BE49-F238E27FC236}">
                <a16:creationId xmlns:a16="http://schemas.microsoft.com/office/drawing/2014/main" id="{F789F10F-D9CD-2040-8383-354C18CD5082}"/>
              </a:ext>
            </a:extLst>
          </p:cNvPr>
          <p:cNvGrpSpPr/>
          <p:nvPr/>
        </p:nvGrpSpPr>
        <p:grpSpPr>
          <a:xfrm>
            <a:off x="495402" y="4634916"/>
            <a:ext cx="5104640" cy="1386403"/>
            <a:chOff x="347061" y="4848939"/>
            <a:chExt cx="5104640" cy="1386403"/>
          </a:xfrm>
        </p:grpSpPr>
        <p:sp>
          <p:nvSpPr>
            <p:cNvPr id="11" name="Cross 10">
              <a:extLst>
                <a:ext uri="{FF2B5EF4-FFF2-40B4-BE49-F238E27FC236}">
                  <a16:creationId xmlns:a16="http://schemas.microsoft.com/office/drawing/2014/main" id="{2A4739EA-C0DE-9546-B49F-4471753BC2D7}"/>
                </a:ext>
              </a:extLst>
            </p:cNvPr>
            <p:cNvSpPr/>
            <p:nvPr/>
          </p:nvSpPr>
          <p:spPr>
            <a:xfrm>
              <a:off x="1873870" y="5549768"/>
              <a:ext cx="453576" cy="452568"/>
            </a:xfrm>
            <a:prstGeom prst="plus">
              <a:avLst>
                <a:gd name="adj" fmla="val 38621"/>
              </a:avLst>
            </a:prstGeom>
            <a:noFill/>
            <a:ln w="19050">
              <a:solidFill>
                <a:srgbClr val="041C2B"/>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E">
                <a:solidFill>
                  <a:schemeClr val="tx1"/>
                </a:solidFill>
              </a:endParaRPr>
            </a:p>
          </p:txBody>
        </p:sp>
        <p:grpSp>
          <p:nvGrpSpPr>
            <p:cNvPr id="15" name="Group 14">
              <a:extLst>
                <a:ext uri="{FF2B5EF4-FFF2-40B4-BE49-F238E27FC236}">
                  <a16:creationId xmlns:a16="http://schemas.microsoft.com/office/drawing/2014/main" id="{C8382662-30AF-574B-9735-B55AF8B83020}"/>
                </a:ext>
              </a:extLst>
            </p:cNvPr>
            <p:cNvGrpSpPr/>
            <p:nvPr/>
          </p:nvGrpSpPr>
          <p:grpSpPr>
            <a:xfrm>
              <a:off x="3758183" y="5647600"/>
              <a:ext cx="453600" cy="256872"/>
              <a:chOff x="3682314" y="5611016"/>
              <a:chExt cx="453600" cy="377576"/>
            </a:xfrm>
          </p:grpSpPr>
          <p:sp>
            <p:nvSpPr>
              <p:cNvPr id="14" name="Rectangle 13">
                <a:extLst>
                  <a:ext uri="{FF2B5EF4-FFF2-40B4-BE49-F238E27FC236}">
                    <a16:creationId xmlns:a16="http://schemas.microsoft.com/office/drawing/2014/main" id="{5C5DC658-4247-E442-87E5-07A1F506C378}"/>
                  </a:ext>
                </a:extLst>
              </p:cNvPr>
              <p:cNvSpPr/>
              <p:nvPr/>
            </p:nvSpPr>
            <p:spPr>
              <a:xfrm>
                <a:off x="3682314" y="5611016"/>
                <a:ext cx="453600" cy="151088"/>
              </a:xfrm>
              <a:prstGeom prst="rect">
                <a:avLst/>
              </a:prstGeom>
              <a:solidFill>
                <a:schemeClr val="bg1"/>
              </a:solidFill>
              <a:ln w="19050">
                <a:solidFill>
                  <a:srgbClr val="041C2B"/>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E">
                  <a:solidFill>
                    <a:schemeClr val="tx1"/>
                  </a:solidFill>
                </a:endParaRPr>
              </a:p>
            </p:txBody>
          </p:sp>
          <p:sp>
            <p:nvSpPr>
              <p:cNvPr id="25" name="Rectangle 24">
                <a:extLst>
                  <a:ext uri="{FF2B5EF4-FFF2-40B4-BE49-F238E27FC236}">
                    <a16:creationId xmlns:a16="http://schemas.microsoft.com/office/drawing/2014/main" id="{E4049C01-2A0E-3E40-A3E3-54C5527CBDA8}"/>
                  </a:ext>
                </a:extLst>
              </p:cNvPr>
              <p:cNvSpPr/>
              <p:nvPr/>
            </p:nvSpPr>
            <p:spPr>
              <a:xfrm>
                <a:off x="3682314" y="5837504"/>
                <a:ext cx="453600" cy="151088"/>
              </a:xfrm>
              <a:prstGeom prst="rect">
                <a:avLst/>
              </a:prstGeom>
              <a:solidFill>
                <a:schemeClr val="bg1"/>
              </a:solidFill>
              <a:ln w="19050">
                <a:solidFill>
                  <a:srgbClr val="041C2B"/>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E">
                  <a:solidFill>
                    <a:schemeClr val="tx1"/>
                  </a:solidFill>
                </a:endParaRPr>
              </a:p>
            </p:txBody>
          </p:sp>
        </p:grpSp>
        <p:sp>
          <p:nvSpPr>
            <p:cNvPr id="17" name="TextBox 16">
              <a:extLst>
                <a:ext uri="{FF2B5EF4-FFF2-40B4-BE49-F238E27FC236}">
                  <a16:creationId xmlns:a16="http://schemas.microsoft.com/office/drawing/2014/main" id="{D8D55909-FF27-5D4D-91E2-F78A9B0514CD}"/>
                </a:ext>
              </a:extLst>
            </p:cNvPr>
            <p:cNvSpPr txBox="1"/>
            <p:nvPr/>
          </p:nvSpPr>
          <p:spPr>
            <a:xfrm>
              <a:off x="347061" y="4848939"/>
              <a:ext cx="1565668" cy="330072"/>
            </a:xfrm>
            <a:prstGeom prst="rect">
              <a:avLst/>
            </a:prstGeom>
            <a:noFill/>
          </p:spPr>
          <p:txBody>
            <a:bodyPr wrap="none" lIns="72000" tIns="72000" rIns="72000" bIns="72000" rtlCol="0">
              <a:spAutoFit/>
            </a:bodyPr>
            <a:lstStyle/>
            <a:p>
              <a:pPr algn="ctr"/>
              <a:r>
                <a:rPr lang="en-DE" sz="1200" b="1">
                  <a:solidFill>
                    <a:srgbClr val="041C2B"/>
                  </a:solidFill>
                </a:rPr>
                <a:t>Thermal Expansion</a:t>
              </a:r>
            </a:p>
          </p:txBody>
        </p:sp>
        <p:sp>
          <p:nvSpPr>
            <p:cNvPr id="33" name="TextBox 32">
              <a:extLst>
                <a:ext uri="{FF2B5EF4-FFF2-40B4-BE49-F238E27FC236}">
                  <a16:creationId xmlns:a16="http://schemas.microsoft.com/office/drawing/2014/main" id="{22ED5503-0E80-AF45-B198-455A49B40ADD}"/>
                </a:ext>
              </a:extLst>
            </p:cNvPr>
            <p:cNvSpPr txBox="1"/>
            <p:nvPr/>
          </p:nvSpPr>
          <p:spPr>
            <a:xfrm>
              <a:off x="2629938" y="4855246"/>
              <a:ext cx="871567" cy="330072"/>
            </a:xfrm>
            <a:prstGeom prst="rect">
              <a:avLst/>
            </a:prstGeom>
            <a:noFill/>
          </p:spPr>
          <p:txBody>
            <a:bodyPr wrap="none" lIns="72000" tIns="72000" rIns="72000" bIns="72000" rtlCol="0">
              <a:spAutoFit/>
            </a:bodyPr>
            <a:lstStyle/>
            <a:p>
              <a:pPr algn="ctr"/>
              <a:r>
                <a:rPr lang="en-DE" sz="1200" b="1">
                  <a:solidFill>
                    <a:srgbClr val="041C2B"/>
                  </a:solidFill>
                </a:rPr>
                <a:t>Ice Extent</a:t>
              </a:r>
            </a:p>
          </p:txBody>
        </p:sp>
        <p:sp>
          <p:nvSpPr>
            <p:cNvPr id="34" name="TextBox 33">
              <a:extLst>
                <a:ext uri="{FF2B5EF4-FFF2-40B4-BE49-F238E27FC236}">
                  <a16:creationId xmlns:a16="http://schemas.microsoft.com/office/drawing/2014/main" id="{A025EECB-CB75-904D-9DFF-8DB58887A819}"/>
                </a:ext>
              </a:extLst>
            </p:cNvPr>
            <p:cNvSpPr txBox="1"/>
            <p:nvPr/>
          </p:nvSpPr>
          <p:spPr>
            <a:xfrm>
              <a:off x="4714691" y="4861174"/>
              <a:ext cx="453184" cy="330072"/>
            </a:xfrm>
            <a:prstGeom prst="rect">
              <a:avLst/>
            </a:prstGeom>
            <a:noFill/>
          </p:spPr>
          <p:txBody>
            <a:bodyPr wrap="none" lIns="72000" tIns="72000" rIns="72000" bIns="72000" rtlCol="0">
              <a:spAutoFit/>
            </a:bodyPr>
            <a:lstStyle/>
            <a:p>
              <a:pPr algn="ctr"/>
              <a:r>
                <a:rPr lang="en-DE" sz="1200" b="1">
                  <a:solidFill>
                    <a:srgbClr val="041C2B"/>
                  </a:solidFill>
                </a:rPr>
                <a:t>SLR</a:t>
              </a:r>
            </a:p>
          </p:txBody>
        </p:sp>
        <p:sp>
          <p:nvSpPr>
            <p:cNvPr id="37" name="Hexagon 36">
              <a:extLst>
                <a:ext uri="{FF2B5EF4-FFF2-40B4-BE49-F238E27FC236}">
                  <a16:creationId xmlns:a16="http://schemas.microsoft.com/office/drawing/2014/main" id="{FF7A49D4-A825-0C4C-8973-079FDD230D08}"/>
                </a:ext>
              </a:extLst>
            </p:cNvPr>
            <p:cNvSpPr>
              <a:spLocks/>
            </p:cNvSpPr>
            <p:nvPr/>
          </p:nvSpPr>
          <p:spPr>
            <a:xfrm rot="5400000">
              <a:off x="582083" y="5302576"/>
              <a:ext cx="969878" cy="879870"/>
            </a:xfrm>
            <a:prstGeom prst="hexagon">
              <a:avLst>
                <a:gd name="adj" fmla="val 27332"/>
                <a:gd name="vf" fmla="val 115470"/>
              </a:avLst>
            </a:prstGeom>
            <a:solidFill>
              <a:srgbClr val="17369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DE" sz="1600" dirty="0">
                  <a:solidFill>
                    <a:schemeClr val="bg1"/>
                  </a:solidFill>
                </a:rPr>
                <a:t>5°C</a:t>
              </a:r>
            </a:p>
          </p:txBody>
        </p:sp>
        <p:grpSp>
          <p:nvGrpSpPr>
            <p:cNvPr id="42" name="Group 41">
              <a:extLst>
                <a:ext uri="{FF2B5EF4-FFF2-40B4-BE49-F238E27FC236}">
                  <a16:creationId xmlns:a16="http://schemas.microsoft.com/office/drawing/2014/main" id="{4E9BAE14-4ED5-1941-A313-6F3D821B1CC9}"/>
                </a:ext>
              </a:extLst>
            </p:cNvPr>
            <p:cNvGrpSpPr/>
            <p:nvPr/>
          </p:nvGrpSpPr>
          <p:grpSpPr>
            <a:xfrm>
              <a:off x="2356058" y="5265464"/>
              <a:ext cx="1342511" cy="969878"/>
              <a:chOff x="2356058" y="5265464"/>
              <a:chExt cx="1342511" cy="969878"/>
            </a:xfrm>
          </p:grpSpPr>
          <p:sp>
            <p:nvSpPr>
              <p:cNvPr id="39" name="Hexagon 38">
                <a:extLst>
                  <a:ext uri="{FF2B5EF4-FFF2-40B4-BE49-F238E27FC236}">
                    <a16:creationId xmlns:a16="http://schemas.microsoft.com/office/drawing/2014/main" id="{634D463F-2ED2-8B42-AF19-7F9759D1C557}"/>
                  </a:ext>
                </a:extLst>
              </p:cNvPr>
              <p:cNvSpPr>
                <a:spLocks/>
              </p:cNvSpPr>
              <p:nvPr/>
            </p:nvSpPr>
            <p:spPr>
              <a:xfrm rot="5400000">
                <a:off x="2562783" y="5310468"/>
                <a:ext cx="969878" cy="879870"/>
              </a:xfrm>
              <a:prstGeom prst="hexagon">
                <a:avLst>
                  <a:gd name="adj" fmla="val 27332"/>
                  <a:gd name="vf" fmla="val 115470"/>
                </a:avLst>
              </a:prstGeom>
              <a:solidFill>
                <a:srgbClr val="17369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en-DE" sz="1200">
                  <a:solidFill>
                    <a:schemeClr val="bg1"/>
                  </a:solidFill>
                </a:endParaRPr>
              </a:p>
            </p:txBody>
          </p:sp>
          <p:sp>
            <p:nvSpPr>
              <p:cNvPr id="41" name="TextBox 40">
                <a:extLst>
                  <a:ext uri="{FF2B5EF4-FFF2-40B4-BE49-F238E27FC236}">
                    <a16:creationId xmlns:a16="http://schemas.microsoft.com/office/drawing/2014/main" id="{F5110E5B-BD1E-F34F-9C50-CFBF5998D682}"/>
                  </a:ext>
                </a:extLst>
              </p:cNvPr>
              <p:cNvSpPr txBox="1"/>
              <p:nvPr/>
            </p:nvSpPr>
            <p:spPr>
              <a:xfrm>
                <a:off x="2356058" y="5450123"/>
                <a:ext cx="1342511" cy="584775"/>
              </a:xfrm>
              <a:prstGeom prst="rect">
                <a:avLst/>
              </a:prstGeom>
              <a:noFill/>
            </p:spPr>
            <p:txBody>
              <a:bodyPr wrap="square" lIns="91440" tIns="45720" rIns="91440" bIns="45720" anchor="t">
                <a:spAutoFit/>
              </a:bodyPr>
              <a:lstStyle/>
              <a:p>
                <a:pPr algn="ctr"/>
                <a:r>
                  <a:rPr lang="en-DE" sz="1600" dirty="0">
                    <a:solidFill>
                      <a:schemeClr val="bg1"/>
                    </a:solidFill>
                  </a:rPr>
                  <a:t>-47.6M</a:t>
                </a:r>
                <a:endParaRPr lang="zh-CN" altLang="en-US" sz="1600" dirty="0">
                  <a:solidFill>
                    <a:schemeClr val="bg1"/>
                  </a:solidFill>
                  <a:cs typeface="Arial"/>
                </a:endParaRPr>
              </a:p>
              <a:p>
                <a:pPr algn="ctr"/>
                <a:r>
                  <a:rPr lang="en-DE" sz="1600" dirty="0">
                    <a:solidFill>
                      <a:schemeClr val="bg1"/>
                    </a:solidFill>
                  </a:rPr>
                  <a:t>km</a:t>
                </a:r>
                <a:r>
                  <a:rPr lang="en-DE" sz="1600" baseline="30000" dirty="0">
                    <a:solidFill>
                      <a:schemeClr val="bg1"/>
                    </a:solidFill>
                  </a:rPr>
                  <a:t>2</a:t>
                </a:r>
                <a:endParaRPr lang="en-DE" sz="1600" dirty="0">
                  <a:solidFill>
                    <a:schemeClr val="bg1"/>
                  </a:solidFill>
                </a:endParaRPr>
              </a:p>
            </p:txBody>
          </p:sp>
        </p:grpSp>
        <p:sp>
          <p:nvSpPr>
            <p:cNvPr id="43" name="Hexagon 42">
              <a:extLst>
                <a:ext uri="{FF2B5EF4-FFF2-40B4-BE49-F238E27FC236}">
                  <a16:creationId xmlns:a16="http://schemas.microsoft.com/office/drawing/2014/main" id="{4D1C24FB-38D2-E04D-B1E2-97EDFDF074FD}"/>
                </a:ext>
              </a:extLst>
            </p:cNvPr>
            <p:cNvSpPr>
              <a:spLocks/>
            </p:cNvSpPr>
            <p:nvPr/>
          </p:nvSpPr>
          <p:spPr>
            <a:xfrm rot="5400000">
              <a:off x="4456344" y="5310468"/>
              <a:ext cx="969878" cy="879870"/>
            </a:xfrm>
            <a:prstGeom prst="hexagon">
              <a:avLst>
                <a:gd name="adj" fmla="val 27332"/>
                <a:gd name="vf" fmla="val 115470"/>
              </a:avLst>
            </a:prstGeom>
            <a:solidFill>
              <a:srgbClr val="041B2A"/>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en-DE">
                <a:solidFill>
                  <a:schemeClr val="bg1"/>
                </a:solidFill>
              </a:endParaRPr>
            </a:p>
          </p:txBody>
        </p:sp>
        <p:sp>
          <p:nvSpPr>
            <p:cNvPr id="44" name="TextBox 43">
              <a:extLst>
                <a:ext uri="{FF2B5EF4-FFF2-40B4-BE49-F238E27FC236}">
                  <a16:creationId xmlns:a16="http://schemas.microsoft.com/office/drawing/2014/main" id="{4944AEC7-1831-BA43-8BC4-EF09BCBA34F8}"/>
                </a:ext>
              </a:extLst>
            </p:cNvPr>
            <p:cNvSpPr txBox="1"/>
            <p:nvPr/>
          </p:nvSpPr>
          <p:spPr>
            <a:xfrm>
              <a:off x="4446977" y="5557845"/>
              <a:ext cx="1004724" cy="338554"/>
            </a:xfrm>
            <a:prstGeom prst="rect">
              <a:avLst/>
            </a:prstGeom>
            <a:noFill/>
          </p:spPr>
          <p:txBody>
            <a:bodyPr wrap="square" lIns="91440" tIns="45720" rIns="91440" bIns="45720" anchor="t">
              <a:spAutoFit/>
            </a:bodyPr>
            <a:lstStyle/>
            <a:p>
              <a:pPr algn="ctr"/>
              <a:r>
                <a:rPr lang="en-DE" sz="1600">
                  <a:solidFill>
                    <a:schemeClr val="bg1"/>
                  </a:solidFill>
                </a:rPr>
                <a:t>1 m</a:t>
              </a:r>
            </a:p>
          </p:txBody>
        </p:sp>
      </p:grpSp>
      <p:sp>
        <p:nvSpPr>
          <p:cNvPr id="46" name="TextBox 45">
            <a:extLst>
              <a:ext uri="{FF2B5EF4-FFF2-40B4-BE49-F238E27FC236}">
                <a16:creationId xmlns:a16="http://schemas.microsoft.com/office/drawing/2014/main" id="{5E9BDB26-69C8-7741-8479-127ADC93EF3D}"/>
              </a:ext>
            </a:extLst>
          </p:cNvPr>
          <p:cNvSpPr txBox="1"/>
          <p:nvPr/>
        </p:nvSpPr>
        <p:spPr>
          <a:xfrm>
            <a:off x="107486" y="1807711"/>
            <a:ext cx="2668273" cy="360850"/>
          </a:xfrm>
          <a:prstGeom prst="rect">
            <a:avLst/>
          </a:prstGeom>
          <a:noFill/>
        </p:spPr>
        <p:txBody>
          <a:bodyPr wrap="square" lIns="72000" tIns="72000" rIns="72000" bIns="72000" rtlCol="0">
            <a:spAutoFit/>
          </a:bodyPr>
          <a:lstStyle/>
          <a:p>
            <a:pPr lvl="0" algn="ctr"/>
            <a:r>
              <a:rPr lang="en-DE" sz="1400" b="1">
                <a:solidFill>
                  <a:srgbClr val="041C2B"/>
                </a:solidFill>
              </a:rPr>
              <a:t>Linear Regression Model</a:t>
            </a:r>
            <a:r>
              <a:rPr lang="en-DE" sz="1400" b="1" baseline="30000">
                <a:solidFill>
                  <a:srgbClr val="041C2B"/>
                </a:solidFill>
              </a:rPr>
              <a:t>1</a:t>
            </a:r>
            <a:endParaRPr lang="en-GB" sz="2000">
              <a:solidFill>
                <a:srgbClr val="041C2B"/>
              </a:solidFill>
            </a:endParaRPr>
          </a:p>
        </p:txBody>
      </p:sp>
      <p:sp>
        <p:nvSpPr>
          <p:cNvPr id="47" name="TextBox 46">
            <a:extLst>
              <a:ext uri="{FF2B5EF4-FFF2-40B4-BE49-F238E27FC236}">
                <a16:creationId xmlns:a16="http://schemas.microsoft.com/office/drawing/2014/main" id="{66CB78E5-B5A8-8C48-B194-7B0AED8EB9C3}"/>
              </a:ext>
            </a:extLst>
          </p:cNvPr>
          <p:cNvSpPr txBox="1"/>
          <p:nvPr/>
        </p:nvSpPr>
        <p:spPr>
          <a:xfrm>
            <a:off x="6109404" y="1800000"/>
            <a:ext cx="3648290" cy="360850"/>
          </a:xfrm>
          <a:prstGeom prst="rect">
            <a:avLst/>
          </a:prstGeom>
          <a:noFill/>
        </p:spPr>
        <p:txBody>
          <a:bodyPr wrap="square" lIns="72000" tIns="72000" rIns="72000" bIns="72000" rtlCol="0">
            <a:spAutoFit/>
          </a:bodyPr>
          <a:lstStyle/>
          <a:p>
            <a:pPr lvl="0" algn="ctr"/>
            <a:r>
              <a:rPr lang="en-DE" sz="1400" b="1">
                <a:solidFill>
                  <a:srgbClr val="041C2B"/>
                </a:solidFill>
              </a:rPr>
              <a:t>Decomposition of additive time series</a:t>
            </a:r>
            <a:endParaRPr lang="en-GB" sz="2000"/>
          </a:p>
        </p:txBody>
      </p:sp>
      <p:sp>
        <p:nvSpPr>
          <p:cNvPr id="53" name="TextBox 52">
            <a:extLst>
              <a:ext uri="{FF2B5EF4-FFF2-40B4-BE49-F238E27FC236}">
                <a16:creationId xmlns:a16="http://schemas.microsoft.com/office/drawing/2014/main" id="{1E09AEE2-F52E-EB4E-B6A4-56FE1AFE4D36}"/>
              </a:ext>
            </a:extLst>
          </p:cNvPr>
          <p:cNvSpPr txBox="1"/>
          <p:nvPr/>
        </p:nvSpPr>
        <p:spPr>
          <a:xfrm>
            <a:off x="322108" y="6594430"/>
            <a:ext cx="6100010" cy="200055"/>
          </a:xfrm>
          <a:prstGeom prst="rect">
            <a:avLst/>
          </a:prstGeom>
          <a:noFill/>
        </p:spPr>
        <p:txBody>
          <a:bodyPr wrap="square">
            <a:spAutoFit/>
          </a:bodyPr>
          <a:lstStyle/>
          <a:p>
            <a:pPr lvl="0"/>
            <a:r>
              <a:rPr lang="en-US" altLang="en-US" sz="700" baseline="30000">
                <a:solidFill>
                  <a:srgbClr val="D1D0D2">
                    <a:lumMod val="25000"/>
                  </a:srgbClr>
                </a:solidFill>
              </a:rPr>
              <a:t>1 </a:t>
            </a:r>
            <a:r>
              <a:rPr lang="en-US" altLang="en-US" sz="700">
                <a:solidFill>
                  <a:srgbClr val="D1D0D2">
                    <a:lumMod val="25000"/>
                  </a:srgbClr>
                </a:solidFill>
              </a:rPr>
              <a:t>Regression model run on Northern Hemisphere Sea Level</a:t>
            </a:r>
          </a:p>
        </p:txBody>
      </p:sp>
    </p:spTree>
    <p:extLst>
      <p:ext uri="{BB962C8B-B14F-4D97-AF65-F5344CB8AC3E}">
        <p14:creationId xmlns:p14="http://schemas.microsoft.com/office/powerpoint/2010/main" val="34698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C18C1400-7B79-254C-B7E8-E6A7BD383CC3}"/>
              </a:ext>
            </a:extLst>
          </p:cNvPr>
          <p:cNvGrpSpPr>
            <a:grpSpLocks noChangeAspect="1"/>
          </p:cNvGrpSpPr>
          <p:nvPr/>
        </p:nvGrpSpPr>
        <p:grpSpPr>
          <a:xfrm>
            <a:off x="711200" y="991508"/>
            <a:ext cx="10641013" cy="5394467"/>
            <a:chOff x="172190" y="1305663"/>
            <a:chExt cx="6419864" cy="3138145"/>
          </a:xfrm>
        </p:grpSpPr>
        <p:pic>
          <p:nvPicPr>
            <p:cNvPr id="19" name="Picture 18" descr="Map&#10;&#10;Description automatically generated">
              <a:extLst>
                <a:ext uri="{FF2B5EF4-FFF2-40B4-BE49-F238E27FC236}">
                  <a16:creationId xmlns:a16="http://schemas.microsoft.com/office/drawing/2014/main" id="{CF696FF0-CDAD-F24F-BEED-0517BB61E31C}"/>
                </a:ext>
              </a:extLst>
            </p:cNvPr>
            <p:cNvPicPr>
              <a:picLocks noChangeAspect="1"/>
            </p:cNvPicPr>
            <p:nvPr/>
          </p:nvPicPr>
          <p:blipFill rotWithShape="1">
            <a:blip r:embed="rId3"/>
            <a:srcRect l="16566" t="18991" r="16474" b="31505"/>
            <a:stretch/>
          </p:blipFill>
          <p:spPr>
            <a:xfrm>
              <a:off x="172190" y="1305663"/>
              <a:ext cx="6274907" cy="3092657"/>
            </a:xfrm>
            <a:prstGeom prst="rect">
              <a:avLst/>
            </a:prstGeom>
            <a:ln>
              <a:noFill/>
            </a:ln>
          </p:spPr>
        </p:pic>
        <p:sp>
          <p:nvSpPr>
            <p:cNvPr id="21" name="Rectangle 20">
              <a:extLst>
                <a:ext uri="{FF2B5EF4-FFF2-40B4-BE49-F238E27FC236}">
                  <a16:creationId xmlns:a16="http://schemas.microsoft.com/office/drawing/2014/main" id="{A69D7018-F081-7E4B-BF0E-CE9FFA74BE5D}"/>
                </a:ext>
              </a:extLst>
            </p:cNvPr>
            <p:cNvSpPr/>
            <p:nvPr/>
          </p:nvSpPr>
          <p:spPr>
            <a:xfrm>
              <a:off x="172190" y="1305663"/>
              <a:ext cx="6419864" cy="3138145"/>
            </a:xfrm>
            <a:prstGeom prst="rect">
              <a:avLst/>
            </a:prstGeom>
            <a:gradFill flip="none" rotWithShape="1">
              <a:gsLst>
                <a:gs pos="48000">
                  <a:schemeClr val="bg1">
                    <a:alpha val="10000"/>
                  </a:schemeClr>
                </a:gs>
                <a:gs pos="60000">
                  <a:schemeClr val="accent1">
                    <a:lumMod val="45000"/>
                    <a:lumOff val="55000"/>
                    <a:alpha val="50000"/>
                  </a:schemeClr>
                </a:gs>
                <a:gs pos="72000">
                  <a:schemeClr val="bg1">
                    <a:alpha val="1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E">
                <a:solidFill>
                  <a:schemeClr val="tx1"/>
                </a:solidFill>
              </a:endParaRPr>
            </a:p>
          </p:txBody>
        </p:sp>
      </p:grpSp>
      <p:grpSp>
        <p:nvGrpSpPr>
          <p:cNvPr id="18" name="Group 17">
            <a:extLst>
              <a:ext uri="{FF2B5EF4-FFF2-40B4-BE49-F238E27FC236}">
                <a16:creationId xmlns:a16="http://schemas.microsoft.com/office/drawing/2014/main" id="{02C99251-9864-4907-B760-0893531A33B2}"/>
              </a:ext>
            </a:extLst>
          </p:cNvPr>
          <p:cNvGrpSpPr/>
          <p:nvPr/>
        </p:nvGrpSpPr>
        <p:grpSpPr>
          <a:xfrm>
            <a:off x="2160111" y="1376363"/>
            <a:ext cx="7192863" cy="1876020"/>
            <a:chOff x="2316897" y="1283448"/>
            <a:chExt cx="7192863" cy="1876020"/>
          </a:xfrm>
        </p:grpSpPr>
        <p:sp>
          <p:nvSpPr>
            <p:cNvPr id="11" name="Rectangle 10">
              <a:extLst>
                <a:ext uri="{FF2B5EF4-FFF2-40B4-BE49-F238E27FC236}">
                  <a16:creationId xmlns:a16="http://schemas.microsoft.com/office/drawing/2014/main" id="{C3BB14A7-D289-2647-81A5-ACDBD337AFEA}"/>
                </a:ext>
              </a:extLst>
            </p:cNvPr>
            <p:cNvSpPr/>
            <p:nvPr/>
          </p:nvSpPr>
          <p:spPr>
            <a:xfrm>
              <a:off x="2316897" y="1283448"/>
              <a:ext cx="7192863" cy="1876020"/>
            </a:xfrm>
            <a:prstGeom prst="rect">
              <a:avLst/>
            </a:prstGeom>
            <a:solidFill>
              <a:srgbClr val="051A2A">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en-DE" b="1">
                  <a:solidFill>
                    <a:srgbClr val="051A2A"/>
                  </a:solidFill>
                </a:rPr>
                <a:t>Global Implications: 1m SLR</a:t>
              </a:r>
            </a:p>
          </p:txBody>
        </p:sp>
        <p:grpSp>
          <p:nvGrpSpPr>
            <p:cNvPr id="12" name="Group 11">
              <a:extLst>
                <a:ext uri="{FF2B5EF4-FFF2-40B4-BE49-F238E27FC236}">
                  <a16:creationId xmlns:a16="http://schemas.microsoft.com/office/drawing/2014/main" id="{422A0B2B-E2F0-4CB0-B859-56DA419FFA10}"/>
                </a:ext>
              </a:extLst>
            </p:cNvPr>
            <p:cNvGrpSpPr/>
            <p:nvPr/>
          </p:nvGrpSpPr>
          <p:grpSpPr>
            <a:xfrm>
              <a:off x="3058048" y="1721511"/>
              <a:ext cx="1080000" cy="1224000"/>
              <a:chOff x="2856118" y="1424536"/>
              <a:chExt cx="1080000" cy="1224000"/>
            </a:xfrm>
          </p:grpSpPr>
          <p:sp>
            <p:nvSpPr>
              <p:cNvPr id="9" name="Hexagon 8">
                <a:extLst>
                  <a:ext uri="{FF2B5EF4-FFF2-40B4-BE49-F238E27FC236}">
                    <a16:creationId xmlns:a16="http://schemas.microsoft.com/office/drawing/2014/main" id="{29A25D79-8F38-F742-9559-781B103F9F66}"/>
                  </a:ext>
                </a:extLst>
              </p:cNvPr>
              <p:cNvSpPr>
                <a:spLocks/>
              </p:cNvSpPr>
              <p:nvPr/>
            </p:nvSpPr>
            <p:spPr>
              <a:xfrm rot="5400000">
                <a:off x="2784118" y="1496536"/>
                <a:ext cx="1224000" cy="1080000"/>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b"/>
              <a:lstStyle/>
              <a:p>
                <a:pPr algn="ctr"/>
                <a:r>
                  <a:rPr lang="en-DE" sz="1200" b="1">
                    <a:solidFill>
                      <a:schemeClr val="bg1"/>
                    </a:solidFill>
                  </a:rPr>
                  <a:t>GDP</a:t>
                </a:r>
                <a:r>
                  <a:rPr lang="en-DE" sz="1400" b="1">
                    <a:solidFill>
                      <a:schemeClr val="bg1"/>
                    </a:solidFill>
                  </a:rPr>
                  <a:t> </a:t>
                </a:r>
                <a:r>
                  <a:rPr lang="en-DE" sz="1400">
                    <a:solidFill>
                      <a:schemeClr val="bg1"/>
                    </a:solidFill>
                  </a:rPr>
                  <a:t>$220b</a:t>
                </a:r>
                <a:endParaRPr lang="en-DE" sz="1600">
                  <a:solidFill>
                    <a:schemeClr val="bg1"/>
                  </a:solidFill>
                </a:endParaRPr>
              </a:p>
            </p:txBody>
          </p:sp>
          <p:pic>
            <p:nvPicPr>
              <p:cNvPr id="13" name="Graphic 12" descr="Treasure chest with solid fill">
                <a:extLst>
                  <a:ext uri="{FF2B5EF4-FFF2-40B4-BE49-F238E27FC236}">
                    <a16:creationId xmlns:a16="http://schemas.microsoft.com/office/drawing/2014/main" id="{239979BC-AD78-004A-94FE-FAB4E42C6C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71266" y="1568833"/>
                <a:ext cx="449703" cy="449703"/>
              </a:xfrm>
              <a:prstGeom prst="rect">
                <a:avLst/>
              </a:prstGeom>
            </p:spPr>
          </p:pic>
        </p:grpSp>
        <p:grpSp>
          <p:nvGrpSpPr>
            <p:cNvPr id="15" name="Group 14">
              <a:extLst>
                <a:ext uri="{FF2B5EF4-FFF2-40B4-BE49-F238E27FC236}">
                  <a16:creationId xmlns:a16="http://schemas.microsoft.com/office/drawing/2014/main" id="{ADD78C51-7E62-4B50-B251-334CC87A6B0B}"/>
                </a:ext>
              </a:extLst>
            </p:cNvPr>
            <p:cNvGrpSpPr/>
            <p:nvPr/>
          </p:nvGrpSpPr>
          <p:grpSpPr>
            <a:xfrm>
              <a:off x="5396733" y="1721511"/>
              <a:ext cx="1080000" cy="1224000"/>
              <a:chOff x="5503840" y="1595783"/>
              <a:chExt cx="1080000" cy="1224000"/>
            </a:xfrm>
          </p:grpSpPr>
          <p:sp>
            <p:nvSpPr>
              <p:cNvPr id="14" name="Hexagon 13">
                <a:extLst>
                  <a:ext uri="{FF2B5EF4-FFF2-40B4-BE49-F238E27FC236}">
                    <a16:creationId xmlns:a16="http://schemas.microsoft.com/office/drawing/2014/main" id="{2D1219E3-6F47-754A-80ED-1363EA486C68}"/>
                  </a:ext>
                </a:extLst>
              </p:cNvPr>
              <p:cNvSpPr>
                <a:spLocks/>
              </p:cNvSpPr>
              <p:nvPr/>
            </p:nvSpPr>
            <p:spPr>
              <a:xfrm rot="5400000">
                <a:off x="5431840" y="1667783"/>
                <a:ext cx="1224000" cy="1080000"/>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b"/>
              <a:lstStyle/>
              <a:p>
                <a:pPr algn="ctr"/>
                <a:r>
                  <a:rPr lang="en-DE" sz="1300" b="1">
                    <a:solidFill>
                      <a:schemeClr val="bg1"/>
                    </a:solidFill>
                  </a:rPr>
                  <a:t>Population</a:t>
                </a:r>
              </a:p>
              <a:p>
                <a:pPr algn="ctr"/>
                <a:r>
                  <a:rPr lang="en-DE" sz="1400">
                    <a:solidFill>
                      <a:schemeClr val="bg1"/>
                    </a:solidFill>
                  </a:rPr>
                  <a:t>57m</a:t>
                </a:r>
              </a:p>
            </p:txBody>
          </p:sp>
          <p:pic>
            <p:nvPicPr>
              <p:cNvPr id="24" name="Graphic 23" descr="Cycle with people outline">
                <a:extLst>
                  <a:ext uri="{FF2B5EF4-FFF2-40B4-BE49-F238E27FC236}">
                    <a16:creationId xmlns:a16="http://schemas.microsoft.com/office/drawing/2014/main" id="{8A9A1165-9173-794E-A0A1-3C9EBAB9AB5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30572" y="1608973"/>
                <a:ext cx="612000" cy="612000"/>
              </a:xfrm>
              <a:prstGeom prst="rect">
                <a:avLst/>
              </a:prstGeom>
            </p:spPr>
          </p:pic>
        </p:grpSp>
        <p:grpSp>
          <p:nvGrpSpPr>
            <p:cNvPr id="17" name="Group 16">
              <a:extLst>
                <a:ext uri="{FF2B5EF4-FFF2-40B4-BE49-F238E27FC236}">
                  <a16:creationId xmlns:a16="http://schemas.microsoft.com/office/drawing/2014/main" id="{ECC66CAD-4DB0-4D59-BC8E-1F251EA00FF8}"/>
                </a:ext>
              </a:extLst>
            </p:cNvPr>
            <p:cNvGrpSpPr/>
            <p:nvPr/>
          </p:nvGrpSpPr>
          <p:grpSpPr>
            <a:xfrm>
              <a:off x="7900460" y="1721511"/>
              <a:ext cx="1080000" cy="1224000"/>
              <a:chOff x="8275418" y="1641630"/>
              <a:chExt cx="1080000" cy="1224000"/>
            </a:xfrm>
          </p:grpSpPr>
          <p:sp>
            <p:nvSpPr>
              <p:cNvPr id="23" name="Hexagon 22">
                <a:extLst>
                  <a:ext uri="{FF2B5EF4-FFF2-40B4-BE49-F238E27FC236}">
                    <a16:creationId xmlns:a16="http://schemas.microsoft.com/office/drawing/2014/main" id="{1DE80DC0-B9D8-2A43-A9F7-67885401800F}"/>
                  </a:ext>
                </a:extLst>
              </p:cNvPr>
              <p:cNvSpPr>
                <a:spLocks/>
              </p:cNvSpPr>
              <p:nvPr/>
            </p:nvSpPr>
            <p:spPr>
              <a:xfrm rot="5400000">
                <a:off x="8203418" y="1713630"/>
                <a:ext cx="1224000" cy="1080000"/>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b"/>
              <a:lstStyle/>
              <a:p>
                <a:pPr algn="ctr"/>
                <a:r>
                  <a:rPr lang="en-DE" sz="1300" b="1">
                    <a:solidFill>
                      <a:schemeClr val="bg1"/>
                    </a:solidFill>
                  </a:rPr>
                  <a:t>Land</a:t>
                </a:r>
              </a:p>
              <a:p>
                <a:pPr algn="ctr"/>
                <a:r>
                  <a:rPr lang="en-DE" sz="1400">
                    <a:solidFill>
                      <a:schemeClr val="bg1"/>
                    </a:solidFill>
                  </a:rPr>
                  <a:t>220k km</a:t>
                </a:r>
                <a:r>
                  <a:rPr lang="en-DE" sz="1400" baseline="30000">
                    <a:solidFill>
                      <a:schemeClr val="bg1"/>
                    </a:solidFill>
                  </a:rPr>
                  <a:t>2</a:t>
                </a:r>
                <a:endParaRPr lang="en-DE" sz="1600">
                  <a:solidFill>
                    <a:schemeClr val="bg1"/>
                  </a:solidFill>
                </a:endParaRPr>
              </a:p>
            </p:txBody>
          </p:sp>
          <p:pic>
            <p:nvPicPr>
              <p:cNvPr id="26" name="Graphic 25" descr="Plant With Roots outline">
                <a:extLst>
                  <a:ext uri="{FF2B5EF4-FFF2-40B4-BE49-F238E27FC236}">
                    <a16:creationId xmlns:a16="http://schemas.microsoft.com/office/drawing/2014/main" id="{E77406E1-0230-EE44-9978-0AA05B941E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58851" y="1740496"/>
                <a:ext cx="513134" cy="513134"/>
              </a:xfrm>
              <a:prstGeom prst="rect">
                <a:avLst/>
              </a:prstGeom>
            </p:spPr>
          </p:pic>
        </p:grpSp>
      </p:grpSp>
      <p:sp>
        <p:nvSpPr>
          <p:cNvPr id="22" name="Title 1">
            <a:extLst>
              <a:ext uri="{FF2B5EF4-FFF2-40B4-BE49-F238E27FC236}">
                <a16:creationId xmlns:a16="http://schemas.microsoft.com/office/drawing/2014/main" id="{726CC0DA-BF03-4191-9AEF-09901EAFB039}"/>
              </a:ext>
            </a:extLst>
          </p:cNvPr>
          <p:cNvSpPr>
            <a:spLocks noGrp="1"/>
          </p:cNvSpPr>
          <p:nvPr>
            <p:ph type="title"/>
          </p:nvPr>
        </p:nvSpPr>
        <p:spPr>
          <a:xfrm>
            <a:off x="2562224" y="365126"/>
            <a:ext cx="8791575" cy="470202"/>
          </a:xfrm>
        </p:spPr>
        <p:txBody>
          <a:bodyPr/>
          <a:lstStyle/>
          <a:p>
            <a:r>
              <a:rPr lang="en-DE"/>
              <a:t>SLR most impactful surrounding equator</a:t>
            </a:r>
          </a:p>
        </p:txBody>
      </p:sp>
    </p:spTree>
    <p:extLst>
      <p:ext uri="{BB962C8B-B14F-4D97-AF65-F5344CB8AC3E}">
        <p14:creationId xmlns:p14="http://schemas.microsoft.com/office/powerpoint/2010/main" val="124571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899C-CCD0-A64B-9A58-078BF50F9A0E}"/>
              </a:ext>
            </a:extLst>
          </p:cNvPr>
          <p:cNvSpPr>
            <a:spLocks noGrp="1"/>
          </p:cNvSpPr>
          <p:nvPr>
            <p:ph type="title"/>
          </p:nvPr>
        </p:nvSpPr>
        <p:spPr/>
        <p:txBody>
          <a:bodyPr/>
          <a:lstStyle/>
          <a:p>
            <a:r>
              <a:rPr lang="en-GB"/>
              <a:t>SLR consequences distributed unevenly</a:t>
            </a:r>
          </a:p>
        </p:txBody>
      </p:sp>
      <p:sp>
        <p:nvSpPr>
          <p:cNvPr id="4" name="Text Placeholder 3">
            <a:extLst>
              <a:ext uri="{FF2B5EF4-FFF2-40B4-BE49-F238E27FC236}">
                <a16:creationId xmlns:a16="http://schemas.microsoft.com/office/drawing/2014/main" id="{3BC1DFBC-9596-D24A-8587-79D821080F71}"/>
              </a:ext>
            </a:extLst>
          </p:cNvPr>
          <p:cNvSpPr>
            <a:spLocks noGrp="1"/>
          </p:cNvSpPr>
          <p:nvPr>
            <p:ph type="body" idx="12"/>
          </p:nvPr>
        </p:nvSpPr>
        <p:spPr/>
        <p:txBody>
          <a:bodyPr/>
          <a:lstStyle/>
          <a:p>
            <a:r>
              <a:rPr lang="en-GB"/>
              <a:t>A look at the most affected regions</a:t>
            </a:r>
          </a:p>
        </p:txBody>
      </p:sp>
      <p:sp>
        <p:nvSpPr>
          <p:cNvPr id="153" name="Rectangle 152">
            <a:extLst>
              <a:ext uri="{FF2B5EF4-FFF2-40B4-BE49-F238E27FC236}">
                <a16:creationId xmlns:a16="http://schemas.microsoft.com/office/drawing/2014/main" id="{6BA1507A-FC8A-6244-947A-C49B779C9464}"/>
              </a:ext>
            </a:extLst>
          </p:cNvPr>
          <p:cNvSpPr/>
          <p:nvPr/>
        </p:nvSpPr>
        <p:spPr>
          <a:xfrm>
            <a:off x="7618721" y="3807065"/>
            <a:ext cx="3625861" cy="131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grpSp>
        <p:nvGrpSpPr>
          <p:cNvPr id="46" name="Group 45">
            <a:extLst>
              <a:ext uri="{FF2B5EF4-FFF2-40B4-BE49-F238E27FC236}">
                <a16:creationId xmlns:a16="http://schemas.microsoft.com/office/drawing/2014/main" id="{4F096313-992D-BC41-AD61-6282DDF27724}"/>
              </a:ext>
            </a:extLst>
          </p:cNvPr>
          <p:cNvGrpSpPr/>
          <p:nvPr/>
        </p:nvGrpSpPr>
        <p:grpSpPr>
          <a:xfrm>
            <a:off x="6278352" y="1657702"/>
            <a:ext cx="3089216" cy="2346057"/>
            <a:chOff x="6278352" y="1657702"/>
            <a:chExt cx="3089216" cy="2346057"/>
          </a:xfrm>
        </p:grpSpPr>
        <p:grpSp>
          <p:nvGrpSpPr>
            <p:cNvPr id="29" name="Group 28">
              <a:extLst>
                <a:ext uri="{FF2B5EF4-FFF2-40B4-BE49-F238E27FC236}">
                  <a16:creationId xmlns:a16="http://schemas.microsoft.com/office/drawing/2014/main" id="{D85A92CA-A062-8B4E-A1FB-974FCD6562AD}"/>
                </a:ext>
              </a:extLst>
            </p:cNvPr>
            <p:cNvGrpSpPr/>
            <p:nvPr/>
          </p:nvGrpSpPr>
          <p:grpSpPr>
            <a:xfrm>
              <a:off x="6278352" y="1943004"/>
              <a:ext cx="1070618" cy="1612938"/>
              <a:chOff x="8272957" y="3558030"/>
              <a:chExt cx="1070618" cy="1612938"/>
            </a:xfrm>
          </p:grpSpPr>
          <p:sp>
            <p:nvSpPr>
              <p:cNvPr id="146" name="Hexagon 145">
                <a:extLst>
                  <a:ext uri="{FF2B5EF4-FFF2-40B4-BE49-F238E27FC236}">
                    <a16:creationId xmlns:a16="http://schemas.microsoft.com/office/drawing/2014/main" id="{8A0F0965-71DB-DC41-AE64-0AE21DAB7AC1}"/>
                  </a:ext>
                </a:extLst>
              </p:cNvPr>
              <p:cNvSpPr>
                <a:spLocks noChangeAspect="1"/>
              </p:cNvSpPr>
              <p:nvPr/>
            </p:nvSpPr>
            <p:spPr>
              <a:xfrm rot="5400000">
                <a:off x="8001797" y="3829190"/>
                <a:ext cx="1612938" cy="1070618"/>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1" i="0" u="none" strike="noStrike" kern="1200" cap="none" spc="0" normalizeH="0" baseline="0" noProof="0">
                    <a:ln>
                      <a:noFill/>
                    </a:ln>
                    <a:solidFill>
                      <a:srgbClr val="FFFFFF"/>
                    </a:solidFill>
                    <a:effectLst/>
                    <a:uLnTx/>
                    <a:uFillTx/>
                    <a:latin typeface="Arial" panose="020B0604020202020204"/>
                    <a:ea typeface="+mn-ea"/>
                    <a:cs typeface="+mn-cs"/>
                  </a:rPr>
                  <a:t>Bahamas</a:t>
                </a:r>
              </a:p>
            </p:txBody>
          </p:sp>
          <p:pic>
            <p:nvPicPr>
              <p:cNvPr id="27" name="Picture 26" descr="A picture containing text, screen&#10;&#10;Description automatically generated">
                <a:extLst>
                  <a:ext uri="{FF2B5EF4-FFF2-40B4-BE49-F238E27FC236}">
                    <a16:creationId xmlns:a16="http://schemas.microsoft.com/office/drawing/2014/main" id="{3A5F1859-1DD1-384F-9597-89B05DE8EB01}"/>
                  </a:ext>
                </a:extLst>
              </p:cNvPr>
              <p:cNvPicPr>
                <a:picLocks noChangeAspect="1"/>
              </p:cNvPicPr>
              <p:nvPr/>
            </p:nvPicPr>
            <p:blipFill rotWithShape="1">
              <a:blip r:embed="rId3"/>
              <a:srcRect l="20038" t="3651" r="19982" b="4002"/>
              <a:stretch/>
            </p:blipFill>
            <p:spPr>
              <a:xfrm>
                <a:off x="8366280" y="4035295"/>
                <a:ext cx="883972" cy="839566"/>
              </a:xfrm>
              <a:prstGeom prst="rect">
                <a:avLst/>
              </a:prstGeom>
            </p:spPr>
          </p:pic>
        </p:grpSp>
        <p:grpSp>
          <p:nvGrpSpPr>
            <p:cNvPr id="48" name="Group 47">
              <a:extLst>
                <a:ext uri="{FF2B5EF4-FFF2-40B4-BE49-F238E27FC236}">
                  <a16:creationId xmlns:a16="http://schemas.microsoft.com/office/drawing/2014/main" id="{D79FD2B2-6C10-1A41-A1A8-D2B7B5AC7474}"/>
                </a:ext>
              </a:extLst>
            </p:cNvPr>
            <p:cNvGrpSpPr/>
            <p:nvPr/>
          </p:nvGrpSpPr>
          <p:grpSpPr>
            <a:xfrm>
              <a:off x="7854690" y="1657702"/>
              <a:ext cx="1512878" cy="2346057"/>
              <a:chOff x="8552336" y="1668902"/>
              <a:chExt cx="1544273" cy="2450128"/>
            </a:xfrm>
          </p:grpSpPr>
          <p:sp>
            <p:nvSpPr>
              <p:cNvPr id="152" name="TextBox 151">
                <a:extLst>
                  <a:ext uri="{FF2B5EF4-FFF2-40B4-BE49-F238E27FC236}">
                    <a16:creationId xmlns:a16="http://schemas.microsoft.com/office/drawing/2014/main" id="{B5D5A8A6-5619-6E41-8C65-BA84BA7A4A0F}"/>
                  </a:ext>
                </a:extLst>
              </p:cNvPr>
              <p:cNvSpPr txBox="1"/>
              <p:nvPr/>
            </p:nvSpPr>
            <p:spPr>
              <a:xfrm>
                <a:off x="9657485"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5m</a:t>
                </a:r>
              </a:p>
            </p:txBody>
          </p:sp>
          <p:sp>
            <p:nvSpPr>
              <p:cNvPr id="155" name="TextBox 154">
                <a:extLst>
                  <a:ext uri="{FF2B5EF4-FFF2-40B4-BE49-F238E27FC236}">
                    <a16:creationId xmlns:a16="http://schemas.microsoft.com/office/drawing/2014/main" id="{7CA9B156-6349-EE4F-953E-BFE423E4EAF0}"/>
                  </a:ext>
                </a:extLst>
              </p:cNvPr>
              <p:cNvSpPr txBox="1"/>
              <p:nvPr/>
            </p:nvSpPr>
            <p:spPr>
              <a:xfrm>
                <a:off x="9385763"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4m</a:t>
                </a:r>
              </a:p>
            </p:txBody>
          </p:sp>
          <p:sp>
            <p:nvSpPr>
              <p:cNvPr id="156" name="TextBox 155">
                <a:extLst>
                  <a:ext uri="{FF2B5EF4-FFF2-40B4-BE49-F238E27FC236}">
                    <a16:creationId xmlns:a16="http://schemas.microsoft.com/office/drawing/2014/main" id="{6EF0143E-B49A-2646-A5DC-ABA26C9943D6}"/>
                  </a:ext>
                </a:extLst>
              </p:cNvPr>
              <p:cNvSpPr txBox="1"/>
              <p:nvPr/>
            </p:nvSpPr>
            <p:spPr>
              <a:xfrm>
                <a:off x="9118040"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57" name="TextBox 156">
                <a:extLst>
                  <a:ext uri="{FF2B5EF4-FFF2-40B4-BE49-F238E27FC236}">
                    <a16:creationId xmlns:a16="http://schemas.microsoft.com/office/drawing/2014/main" id="{13AFB39B-39C9-D442-8992-41452C87E903}"/>
                  </a:ext>
                </a:extLst>
              </p:cNvPr>
              <p:cNvSpPr txBox="1"/>
              <p:nvPr/>
            </p:nvSpPr>
            <p:spPr>
              <a:xfrm>
                <a:off x="8850855"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58" name="TextBox 157">
                <a:extLst>
                  <a:ext uri="{FF2B5EF4-FFF2-40B4-BE49-F238E27FC236}">
                    <a16:creationId xmlns:a16="http://schemas.microsoft.com/office/drawing/2014/main" id="{8435D12B-A458-E747-970E-10FB89BF51ED}"/>
                  </a:ext>
                </a:extLst>
              </p:cNvPr>
              <p:cNvSpPr txBox="1"/>
              <p:nvPr/>
            </p:nvSpPr>
            <p:spPr>
              <a:xfrm>
                <a:off x="8565003"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pic>
            <p:nvPicPr>
              <p:cNvPr id="45" name="Picture 44" descr="Chart, scatter chart&#10;&#10;Description automatically generated">
                <a:extLst>
                  <a:ext uri="{FF2B5EF4-FFF2-40B4-BE49-F238E27FC236}">
                    <a16:creationId xmlns:a16="http://schemas.microsoft.com/office/drawing/2014/main" id="{7FBE613D-36CC-F348-919A-4A62555483E8}"/>
                  </a:ext>
                </a:extLst>
              </p:cNvPr>
              <p:cNvPicPr>
                <a:picLocks noChangeAspect="1"/>
              </p:cNvPicPr>
              <p:nvPr/>
            </p:nvPicPr>
            <p:blipFill rotWithShape="1">
              <a:blip r:embed="rId4"/>
              <a:srcRect l="18498" t="-51" r="46132" b="15020"/>
              <a:stretch/>
            </p:blipFill>
            <p:spPr>
              <a:xfrm>
                <a:off x="8552336" y="1668902"/>
                <a:ext cx="1480258" cy="2201086"/>
              </a:xfrm>
              <a:prstGeom prst="rect">
                <a:avLst/>
              </a:prstGeom>
            </p:spPr>
          </p:pic>
        </p:grpSp>
        <p:sp>
          <p:nvSpPr>
            <p:cNvPr id="160" name="TextBox 159">
              <a:extLst>
                <a:ext uri="{FF2B5EF4-FFF2-40B4-BE49-F238E27FC236}">
                  <a16:creationId xmlns:a16="http://schemas.microsoft.com/office/drawing/2014/main" id="{E97C4654-E98B-564C-956A-8961D41B563D}"/>
                </a:ext>
              </a:extLst>
            </p:cNvPr>
            <p:cNvSpPr txBox="1"/>
            <p:nvPr/>
          </p:nvSpPr>
          <p:spPr>
            <a:xfrm>
              <a:off x="7295583" y="3642235"/>
              <a:ext cx="590062" cy="360850"/>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SLR</a:t>
              </a:r>
            </a:p>
          </p:txBody>
        </p:sp>
      </p:grpSp>
      <p:grpSp>
        <p:nvGrpSpPr>
          <p:cNvPr id="47" name="Group 46">
            <a:extLst>
              <a:ext uri="{FF2B5EF4-FFF2-40B4-BE49-F238E27FC236}">
                <a16:creationId xmlns:a16="http://schemas.microsoft.com/office/drawing/2014/main" id="{D499BDDB-A05E-2949-B568-10B218A88567}"/>
              </a:ext>
            </a:extLst>
          </p:cNvPr>
          <p:cNvGrpSpPr/>
          <p:nvPr/>
        </p:nvGrpSpPr>
        <p:grpSpPr>
          <a:xfrm>
            <a:off x="189328" y="-5001460"/>
            <a:ext cx="6048255" cy="9120369"/>
            <a:chOff x="189328" y="-5001460"/>
            <a:chExt cx="6048255" cy="9120369"/>
          </a:xfrm>
        </p:grpSpPr>
        <p:grpSp>
          <p:nvGrpSpPr>
            <p:cNvPr id="57" name="Group 56">
              <a:extLst>
                <a:ext uri="{FF2B5EF4-FFF2-40B4-BE49-F238E27FC236}">
                  <a16:creationId xmlns:a16="http://schemas.microsoft.com/office/drawing/2014/main" id="{9996237E-209D-5645-8665-6FED2B00CDCD}"/>
                </a:ext>
              </a:extLst>
            </p:cNvPr>
            <p:cNvGrpSpPr/>
            <p:nvPr/>
          </p:nvGrpSpPr>
          <p:grpSpPr>
            <a:xfrm>
              <a:off x="1183202" y="-5001460"/>
              <a:ext cx="5054381" cy="9120369"/>
              <a:chOff x="1183202" y="-4629133"/>
              <a:chExt cx="5054381" cy="9120369"/>
            </a:xfrm>
          </p:grpSpPr>
          <p:grpSp>
            <p:nvGrpSpPr>
              <p:cNvPr id="25" name="Group 24">
                <a:extLst>
                  <a:ext uri="{FF2B5EF4-FFF2-40B4-BE49-F238E27FC236}">
                    <a16:creationId xmlns:a16="http://schemas.microsoft.com/office/drawing/2014/main" id="{908F9E15-D2B6-A54C-9CC4-CABE32B3C2FB}"/>
                  </a:ext>
                </a:extLst>
              </p:cNvPr>
              <p:cNvGrpSpPr/>
              <p:nvPr/>
            </p:nvGrpSpPr>
            <p:grpSpPr>
              <a:xfrm>
                <a:off x="1183202" y="-4629133"/>
                <a:ext cx="5054381" cy="9120369"/>
                <a:chOff x="1372685" y="-5233156"/>
                <a:chExt cx="5054381" cy="9120369"/>
              </a:xfrm>
            </p:grpSpPr>
            <p:grpSp>
              <p:nvGrpSpPr>
                <p:cNvPr id="23" name="Group 22">
                  <a:extLst>
                    <a:ext uri="{FF2B5EF4-FFF2-40B4-BE49-F238E27FC236}">
                      <a16:creationId xmlns:a16="http://schemas.microsoft.com/office/drawing/2014/main" id="{796FAC27-4F70-A345-9F51-26A63144133B}"/>
                    </a:ext>
                  </a:extLst>
                </p:cNvPr>
                <p:cNvGrpSpPr/>
                <p:nvPr/>
              </p:nvGrpSpPr>
              <p:grpSpPr>
                <a:xfrm>
                  <a:off x="1372685" y="-5233156"/>
                  <a:ext cx="5054381" cy="9120369"/>
                  <a:chOff x="1372685" y="-5428026"/>
                  <a:chExt cx="5054381" cy="9120369"/>
                </a:xfrm>
              </p:grpSpPr>
              <p:grpSp>
                <p:nvGrpSpPr>
                  <p:cNvPr id="129" name="Group 128">
                    <a:extLst>
                      <a:ext uri="{FF2B5EF4-FFF2-40B4-BE49-F238E27FC236}">
                        <a16:creationId xmlns:a16="http://schemas.microsoft.com/office/drawing/2014/main" id="{39984031-BF79-754E-8924-6B3E48185A92}"/>
                      </a:ext>
                    </a:extLst>
                  </p:cNvPr>
                  <p:cNvGrpSpPr/>
                  <p:nvPr/>
                </p:nvGrpSpPr>
                <p:grpSpPr>
                  <a:xfrm>
                    <a:off x="1372685" y="-5428026"/>
                    <a:ext cx="4383594" cy="9120369"/>
                    <a:chOff x="1372685" y="-5670620"/>
                    <a:chExt cx="4383594" cy="9120369"/>
                  </a:xfrm>
                </p:grpSpPr>
                <p:pic>
                  <p:nvPicPr>
                    <p:cNvPr id="66" name="Picture 65" descr="Chart, histogram&#10;&#10;Description automatically generated">
                      <a:extLst>
                        <a:ext uri="{FF2B5EF4-FFF2-40B4-BE49-F238E27FC236}">
                          <a16:creationId xmlns:a16="http://schemas.microsoft.com/office/drawing/2014/main" id="{434769BB-7FD3-2246-AEDB-D349CA44105E}"/>
                        </a:ext>
                      </a:extLst>
                    </p:cNvPr>
                    <p:cNvPicPr>
                      <a:picLocks noChangeAspect="1"/>
                    </p:cNvPicPr>
                    <p:nvPr/>
                  </p:nvPicPr>
                  <p:blipFill>
                    <a:blip r:embed="rId5"/>
                    <a:stretch>
                      <a:fillRect/>
                    </a:stretch>
                  </p:blipFill>
                  <p:spPr>
                    <a:xfrm>
                      <a:off x="1736276" y="1057742"/>
                      <a:ext cx="3960000" cy="2373953"/>
                    </a:xfrm>
                    <a:prstGeom prst="rect">
                      <a:avLst/>
                    </a:prstGeom>
                  </p:spPr>
                </p:pic>
                <p:pic>
                  <p:nvPicPr>
                    <p:cNvPr id="28" name="Graphic 27" descr="Woman with solid fill">
                      <a:extLst>
                        <a:ext uri="{FF2B5EF4-FFF2-40B4-BE49-F238E27FC236}">
                          <a16:creationId xmlns:a16="http://schemas.microsoft.com/office/drawing/2014/main" id="{BF1CA6C4-E1B0-7A4F-8901-C5A4FF2C56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6895" y="1172683"/>
                      <a:ext cx="331200" cy="331200"/>
                    </a:xfrm>
                    <a:prstGeom prst="rect">
                      <a:avLst/>
                    </a:prstGeom>
                  </p:spPr>
                </p:pic>
                <p:pic>
                  <p:nvPicPr>
                    <p:cNvPr id="73" name="Graphic 72" descr="Woman with solid fill">
                      <a:extLst>
                        <a:ext uri="{FF2B5EF4-FFF2-40B4-BE49-F238E27FC236}">
                          <a16:creationId xmlns:a16="http://schemas.microsoft.com/office/drawing/2014/main" id="{4D063BEF-0D50-824E-B758-01DC68AFE7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6991" y="1172683"/>
                      <a:ext cx="331200" cy="331200"/>
                    </a:xfrm>
                    <a:prstGeom prst="rect">
                      <a:avLst/>
                    </a:prstGeom>
                  </p:spPr>
                </p:pic>
                <p:pic>
                  <p:nvPicPr>
                    <p:cNvPr id="74" name="Graphic 73" descr="Woman with solid fill">
                      <a:extLst>
                        <a:ext uri="{FF2B5EF4-FFF2-40B4-BE49-F238E27FC236}">
                          <a16:creationId xmlns:a16="http://schemas.microsoft.com/office/drawing/2014/main" id="{3B4DFD57-EFB3-C945-A03F-496339A81D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7600" y="1176996"/>
                      <a:ext cx="331200" cy="331200"/>
                    </a:xfrm>
                    <a:prstGeom prst="rect">
                      <a:avLst/>
                    </a:prstGeom>
                  </p:spPr>
                </p:pic>
                <p:pic>
                  <p:nvPicPr>
                    <p:cNvPr id="75" name="Graphic 74" descr="Woman with solid fill">
                      <a:extLst>
                        <a:ext uri="{FF2B5EF4-FFF2-40B4-BE49-F238E27FC236}">
                          <a16:creationId xmlns:a16="http://schemas.microsoft.com/office/drawing/2014/main" id="{F264FD05-C234-0245-A16A-E7BD3760DD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8800" y="1177201"/>
                      <a:ext cx="331200" cy="331200"/>
                    </a:xfrm>
                    <a:prstGeom prst="rect">
                      <a:avLst/>
                    </a:prstGeom>
                  </p:spPr>
                </p:pic>
                <p:pic>
                  <p:nvPicPr>
                    <p:cNvPr id="76" name="Graphic 75" descr="Woman with solid fill">
                      <a:extLst>
                        <a:ext uri="{FF2B5EF4-FFF2-40B4-BE49-F238E27FC236}">
                          <a16:creationId xmlns:a16="http://schemas.microsoft.com/office/drawing/2014/main" id="{E0BBAA03-572B-0A42-A65C-A7A2AB63F6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10000" y="1177200"/>
                      <a:ext cx="331200" cy="331200"/>
                    </a:xfrm>
                    <a:prstGeom prst="rect">
                      <a:avLst/>
                    </a:prstGeom>
                  </p:spPr>
                </p:pic>
                <p:pic>
                  <p:nvPicPr>
                    <p:cNvPr id="77" name="Graphic 76" descr="Woman with solid fill">
                      <a:extLst>
                        <a:ext uri="{FF2B5EF4-FFF2-40B4-BE49-F238E27FC236}">
                          <a16:creationId xmlns:a16="http://schemas.microsoft.com/office/drawing/2014/main" id="{4425261F-F597-704B-8303-5060B2AFFDC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1200" y="1176996"/>
                      <a:ext cx="331200" cy="331200"/>
                    </a:xfrm>
                    <a:prstGeom prst="rect">
                      <a:avLst/>
                    </a:prstGeom>
                  </p:spPr>
                </p:pic>
                <p:pic>
                  <p:nvPicPr>
                    <p:cNvPr id="78" name="Graphic 77" descr="Woman with solid fill">
                      <a:extLst>
                        <a:ext uri="{FF2B5EF4-FFF2-40B4-BE49-F238E27FC236}">
                          <a16:creationId xmlns:a16="http://schemas.microsoft.com/office/drawing/2014/main" id="{2E41DD64-9A3B-CF42-8649-EB2EE62F3E4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2400" y="1176996"/>
                      <a:ext cx="331200" cy="331200"/>
                    </a:xfrm>
                    <a:prstGeom prst="rect">
                      <a:avLst/>
                    </a:prstGeom>
                  </p:spPr>
                </p:pic>
                <p:pic>
                  <p:nvPicPr>
                    <p:cNvPr id="79" name="Graphic 78" descr="Woman with solid fill">
                      <a:extLst>
                        <a:ext uri="{FF2B5EF4-FFF2-40B4-BE49-F238E27FC236}">
                          <a16:creationId xmlns:a16="http://schemas.microsoft.com/office/drawing/2014/main" id="{C66F5C3A-C79F-1849-A1A6-E1316D23DE9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3600" y="1177200"/>
                      <a:ext cx="331200" cy="331200"/>
                    </a:xfrm>
                    <a:prstGeom prst="rect">
                      <a:avLst/>
                    </a:prstGeom>
                  </p:spPr>
                </p:pic>
                <p:pic>
                  <p:nvPicPr>
                    <p:cNvPr id="82" name="Graphic 81" descr="Woman with solid fill">
                      <a:extLst>
                        <a:ext uri="{FF2B5EF4-FFF2-40B4-BE49-F238E27FC236}">
                          <a16:creationId xmlns:a16="http://schemas.microsoft.com/office/drawing/2014/main" id="{211B5D66-FB72-2240-AFE9-7A85692BE8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4800" y="1176996"/>
                      <a:ext cx="331200" cy="331200"/>
                    </a:xfrm>
                    <a:prstGeom prst="rect">
                      <a:avLst/>
                    </a:prstGeom>
                  </p:spPr>
                </p:pic>
                <p:pic>
                  <p:nvPicPr>
                    <p:cNvPr id="83" name="Graphic 82" descr="Woman with solid fill">
                      <a:extLst>
                        <a:ext uri="{FF2B5EF4-FFF2-40B4-BE49-F238E27FC236}">
                          <a16:creationId xmlns:a16="http://schemas.microsoft.com/office/drawing/2014/main" id="{DD2A9CCF-186A-C64F-AA01-7882487A806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6000" y="1177200"/>
                      <a:ext cx="331200" cy="331200"/>
                    </a:xfrm>
                    <a:prstGeom prst="rect">
                      <a:avLst/>
                    </a:prstGeom>
                  </p:spPr>
                </p:pic>
                <p:pic>
                  <p:nvPicPr>
                    <p:cNvPr id="84" name="Graphic 83" descr="Woman with solid fill">
                      <a:extLst>
                        <a:ext uri="{FF2B5EF4-FFF2-40B4-BE49-F238E27FC236}">
                          <a16:creationId xmlns:a16="http://schemas.microsoft.com/office/drawing/2014/main" id="{1E1656BE-9A23-3441-8932-680C601C18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1593420"/>
                      <a:ext cx="331200" cy="331200"/>
                    </a:xfrm>
                    <a:prstGeom prst="rect">
                      <a:avLst/>
                    </a:prstGeom>
                  </p:spPr>
                </p:pic>
                <p:pic>
                  <p:nvPicPr>
                    <p:cNvPr id="85" name="Graphic 84" descr="Woman with solid fill">
                      <a:extLst>
                        <a:ext uri="{FF2B5EF4-FFF2-40B4-BE49-F238E27FC236}">
                          <a16:creationId xmlns:a16="http://schemas.microsoft.com/office/drawing/2014/main" id="{E3C4C792-0183-264C-8DA9-8EB4411FE0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1593420"/>
                      <a:ext cx="331200" cy="331200"/>
                    </a:xfrm>
                    <a:prstGeom prst="rect">
                      <a:avLst/>
                    </a:prstGeom>
                  </p:spPr>
                </p:pic>
                <p:pic>
                  <p:nvPicPr>
                    <p:cNvPr id="87" name="Graphic 86" descr="Woman with solid fill">
                      <a:extLst>
                        <a:ext uri="{FF2B5EF4-FFF2-40B4-BE49-F238E27FC236}">
                          <a16:creationId xmlns:a16="http://schemas.microsoft.com/office/drawing/2014/main" id="{2987E878-F061-ED49-AB2A-B6B69764E9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7696" y="1597938"/>
                      <a:ext cx="331200" cy="331200"/>
                    </a:xfrm>
                    <a:prstGeom prst="rect">
                      <a:avLst/>
                    </a:prstGeom>
                  </p:spPr>
                </p:pic>
                <p:pic>
                  <p:nvPicPr>
                    <p:cNvPr id="88" name="Graphic 87" descr="Woman with solid fill">
                      <a:extLst>
                        <a:ext uri="{FF2B5EF4-FFF2-40B4-BE49-F238E27FC236}">
                          <a16:creationId xmlns:a16="http://schemas.microsoft.com/office/drawing/2014/main" id="{4ACCF341-FDE5-4340-B4E3-7598FB81BD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1597937"/>
                      <a:ext cx="331200" cy="331200"/>
                    </a:xfrm>
                    <a:prstGeom prst="rect">
                      <a:avLst/>
                    </a:prstGeom>
                  </p:spPr>
                </p:pic>
                <p:pic>
                  <p:nvPicPr>
                    <p:cNvPr id="89" name="Graphic 88" descr="Woman with solid fill">
                      <a:extLst>
                        <a:ext uri="{FF2B5EF4-FFF2-40B4-BE49-F238E27FC236}">
                          <a16:creationId xmlns:a16="http://schemas.microsoft.com/office/drawing/2014/main" id="{E19D7ABC-A580-124E-8BC7-D8FFC3A325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1597733"/>
                      <a:ext cx="331200" cy="331200"/>
                    </a:xfrm>
                    <a:prstGeom prst="rect">
                      <a:avLst/>
                    </a:prstGeom>
                  </p:spPr>
                </p:pic>
                <p:pic>
                  <p:nvPicPr>
                    <p:cNvPr id="90" name="Graphic 89" descr="Woman with solid fill">
                      <a:extLst>
                        <a:ext uri="{FF2B5EF4-FFF2-40B4-BE49-F238E27FC236}">
                          <a16:creationId xmlns:a16="http://schemas.microsoft.com/office/drawing/2014/main" id="{B7A1C927-7262-3D40-A7B7-597F187368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1597733"/>
                      <a:ext cx="331200" cy="331200"/>
                    </a:xfrm>
                    <a:prstGeom prst="rect">
                      <a:avLst/>
                    </a:prstGeom>
                  </p:spPr>
                </p:pic>
                <p:pic>
                  <p:nvPicPr>
                    <p:cNvPr id="91" name="Graphic 90" descr="Woman with solid fill">
                      <a:extLst>
                        <a:ext uri="{FF2B5EF4-FFF2-40B4-BE49-F238E27FC236}">
                          <a16:creationId xmlns:a16="http://schemas.microsoft.com/office/drawing/2014/main" id="{2BE13647-A068-B14B-A6F1-076E5BBF92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1597937"/>
                      <a:ext cx="331200" cy="331200"/>
                    </a:xfrm>
                    <a:prstGeom prst="rect">
                      <a:avLst/>
                    </a:prstGeom>
                  </p:spPr>
                </p:pic>
                <p:pic>
                  <p:nvPicPr>
                    <p:cNvPr id="92" name="Graphic 91" descr="Woman with solid fill">
                      <a:extLst>
                        <a:ext uri="{FF2B5EF4-FFF2-40B4-BE49-F238E27FC236}">
                          <a16:creationId xmlns:a16="http://schemas.microsoft.com/office/drawing/2014/main" id="{3144DAA1-765C-AA4C-9D84-2EB4BEC01D7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1597733"/>
                      <a:ext cx="331200" cy="331200"/>
                    </a:xfrm>
                    <a:prstGeom prst="rect">
                      <a:avLst/>
                    </a:prstGeom>
                  </p:spPr>
                </p:pic>
                <p:pic>
                  <p:nvPicPr>
                    <p:cNvPr id="93" name="Graphic 92" descr="Woman with solid fill">
                      <a:extLst>
                        <a:ext uri="{FF2B5EF4-FFF2-40B4-BE49-F238E27FC236}">
                          <a16:creationId xmlns:a16="http://schemas.microsoft.com/office/drawing/2014/main" id="{E21EE84A-B259-9B4A-8902-4598F44B470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1597937"/>
                      <a:ext cx="331200" cy="331200"/>
                    </a:xfrm>
                    <a:prstGeom prst="rect">
                      <a:avLst/>
                    </a:prstGeom>
                  </p:spPr>
                </p:pic>
                <p:pic>
                  <p:nvPicPr>
                    <p:cNvPr id="86" name="Graphic 85" descr="Woman with solid fill">
                      <a:extLst>
                        <a:ext uri="{FF2B5EF4-FFF2-40B4-BE49-F238E27FC236}">
                          <a16:creationId xmlns:a16="http://schemas.microsoft.com/office/drawing/2014/main" id="{2D71B653-FECD-5F41-9D3F-148C0865C25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6496" y="1597733"/>
                      <a:ext cx="331200" cy="331200"/>
                    </a:xfrm>
                    <a:prstGeom prst="rect">
                      <a:avLst/>
                    </a:prstGeom>
                  </p:spPr>
                </p:pic>
                <p:pic>
                  <p:nvPicPr>
                    <p:cNvPr id="96" name="Graphic 95" descr="Woman with solid fill">
                      <a:extLst>
                        <a:ext uri="{FF2B5EF4-FFF2-40B4-BE49-F238E27FC236}">
                          <a16:creationId xmlns:a16="http://schemas.microsoft.com/office/drawing/2014/main" id="{1DD4C433-7070-3342-8032-42A5DC4C82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2017173"/>
                      <a:ext cx="331200" cy="331200"/>
                    </a:xfrm>
                    <a:prstGeom prst="rect">
                      <a:avLst/>
                    </a:prstGeom>
                  </p:spPr>
                </p:pic>
                <p:pic>
                  <p:nvPicPr>
                    <p:cNvPr id="97" name="Graphic 96" descr="Woman with solid fill">
                      <a:extLst>
                        <a:ext uri="{FF2B5EF4-FFF2-40B4-BE49-F238E27FC236}">
                          <a16:creationId xmlns:a16="http://schemas.microsoft.com/office/drawing/2014/main" id="{4FB9C9E1-FC9A-E244-9383-B20973CEF4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2017173"/>
                      <a:ext cx="331200" cy="331200"/>
                    </a:xfrm>
                    <a:prstGeom prst="rect">
                      <a:avLst/>
                    </a:prstGeom>
                  </p:spPr>
                </p:pic>
                <p:pic>
                  <p:nvPicPr>
                    <p:cNvPr id="98" name="Graphic 97" descr="Woman with solid fill">
                      <a:extLst>
                        <a:ext uri="{FF2B5EF4-FFF2-40B4-BE49-F238E27FC236}">
                          <a16:creationId xmlns:a16="http://schemas.microsoft.com/office/drawing/2014/main" id="{934DF4A5-235E-5F44-B1DD-AA0D44A266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7696" y="2021691"/>
                      <a:ext cx="331200" cy="331200"/>
                    </a:xfrm>
                    <a:prstGeom prst="rect">
                      <a:avLst/>
                    </a:prstGeom>
                  </p:spPr>
                </p:pic>
                <p:pic>
                  <p:nvPicPr>
                    <p:cNvPr id="99" name="Graphic 98" descr="Woman with solid fill">
                      <a:extLst>
                        <a:ext uri="{FF2B5EF4-FFF2-40B4-BE49-F238E27FC236}">
                          <a16:creationId xmlns:a16="http://schemas.microsoft.com/office/drawing/2014/main" id="{028DE09E-94FB-1842-961E-5C376203786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2021690"/>
                      <a:ext cx="331200" cy="331200"/>
                    </a:xfrm>
                    <a:prstGeom prst="rect">
                      <a:avLst/>
                    </a:prstGeom>
                  </p:spPr>
                </p:pic>
                <p:pic>
                  <p:nvPicPr>
                    <p:cNvPr id="100" name="Graphic 99" descr="Woman with solid fill">
                      <a:extLst>
                        <a:ext uri="{FF2B5EF4-FFF2-40B4-BE49-F238E27FC236}">
                          <a16:creationId xmlns:a16="http://schemas.microsoft.com/office/drawing/2014/main" id="{C6102A83-CC4E-C044-9F49-21AD9CA55ED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2021486"/>
                      <a:ext cx="331200" cy="331200"/>
                    </a:xfrm>
                    <a:prstGeom prst="rect">
                      <a:avLst/>
                    </a:prstGeom>
                  </p:spPr>
                </p:pic>
                <p:pic>
                  <p:nvPicPr>
                    <p:cNvPr id="101" name="Graphic 100" descr="Woman with solid fill">
                      <a:extLst>
                        <a:ext uri="{FF2B5EF4-FFF2-40B4-BE49-F238E27FC236}">
                          <a16:creationId xmlns:a16="http://schemas.microsoft.com/office/drawing/2014/main" id="{118F9A7D-713C-164B-943D-748F7FAB63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2021486"/>
                      <a:ext cx="331200" cy="331200"/>
                    </a:xfrm>
                    <a:prstGeom prst="rect">
                      <a:avLst/>
                    </a:prstGeom>
                  </p:spPr>
                </p:pic>
                <p:pic>
                  <p:nvPicPr>
                    <p:cNvPr id="102" name="Graphic 101" descr="Woman with solid fill">
                      <a:extLst>
                        <a:ext uri="{FF2B5EF4-FFF2-40B4-BE49-F238E27FC236}">
                          <a16:creationId xmlns:a16="http://schemas.microsoft.com/office/drawing/2014/main" id="{0B2D3980-1609-424D-8DD1-BAFFCA7312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2021690"/>
                      <a:ext cx="331200" cy="331200"/>
                    </a:xfrm>
                    <a:prstGeom prst="rect">
                      <a:avLst/>
                    </a:prstGeom>
                  </p:spPr>
                </p:pic>
                <p:pic>
                  <p:nvPicPr>
                    <p:cNvPr id="103" name="Graphic 102" descr="Woman with solid fill">
                      <a:extLst>
                        <a:ext uri="{FF2B5EF4-FFF2-40B4-BE49-F238E27FC236}">
                          <a16:creationId xmlns:a16="http://schemas.microsoft.com/office/drawing/2014/main" id="{6E3F21E9-BF67-F44B-B0EE-8896575315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2021486"/>
                      <a:ext cx="331200" cy="331200"/>
                    </a:xfrm>
                    <a:prstGeom prst="rect">
                      <a:avLst/>
                    </a:prstGeom>
                  </p:spPr>
                </p:pic>
                <p:pic>
                  <p:nvPicPr>
                    <p:cNvPr id="104" name="Graphic 103" descr="Woman with solid fill">
                      <a:extLst>
                        <a:ext uri="{FF2B5EF4-FFF2-40B4-BE49-F238E27FC236}">
                          <a16:creationId xmlns:a16="http://schemas.microsoft.com/office/drawing/2014/main" id="{7AA92B1E-5EF5-3045-ABB0-61300367BE7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2021690"/>
                      <a:ext cx="331200" cy="331200"/>
                    </a:xfrm>
                    <a:prstGeom prst="rect">
                      <a:avLst/>
                    </a:prstGeom>
                  </p:spPr>
                </p:pic>
                <p:grpSp>
                  <p:nvGrpSpPr>
                    <p:cNvPr id="105" name="Group 104">
                      <a:extLst>
                        <a:ext uri="{FF2B5EF4-FFF2-40B4-BE49-F238E27FC236}">
                          <a16:creationId xmlns:a16="http://schemas.microsoft.com/office/drawing/2014/main" id="{DCFFDDEF-086E-AD48-9158-B48C829F09B7}"/>
                        </a:ext>
                      </a:extLst>
                    </p:cNvPr>
                    <p:cNvGrpSpPr/>
                    <p:nvPr/>
                  </p:nvGrpSpPr>
                  <p:grpSpPr>
                    <a:xfrm>
                      <a:off x="2846496" y="2021486"/>
                      <a:ext cx="331200" cy="331867"/>
                      <a:chOff x="2846496" y="1597733"/>
                      <a:chExt cx="331200" cy="331867"/>
                    </a:xfrm>
                  </p:grpSpPr>
                  <p:pic>
                    <p:nvPicPr>
                      <p:cNvPr id="106" name="Graphic 105" descr="Woman with solid fill">
                        <a:extLst>
                          <a:ext uri="{FF2B5EF4-FFF2-40B4-BE49-F238E27FC236}">
                            <a16:creationId xmlns:a16="http://schemas.microsoft.com/office/drawing/2014/main" id="{1EF02C3B-55F2-6046-97F6-7E32D3F3B5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6496" y="1597733"/>
                        <a:ext cx="331200" cy="331200"/>
                      </a:xfrm>
                      <a:prstGeom prst="rect">
                        <a:avLst/>
                      </a:prstGeom>
                    </p:spPr>
                  </p:pic>
                  <p:pic>
                    <p:nvPicPr>
                      <p:cNvPr id="107" name="Graphic 106" descr="Woman with solid fill">
                        <a:extLst>
                          <a:ext uri="{FF2B5EF4-FFF2-40B4-BE49-F238E27FC236}">
                            <a16:creationId xmlns:a16="http://schemas.microsoft.com/office/drawing/2014/main" id="{BB6ED8AF-0C7A-4248-AD43-D72A80D1E153}"/>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r="44216"/>
                      <a:stretch/>
                    </p:blipFill>
                    <p:spPr>
                      <a:xfrm>
                        <a:off x="2847600" y="1598400"/>
                        <a:ext cx="184755" cy="331200"/>
                      </a:xfrm>
                      <a:prstGeom prst="rect">
                        <a:avLst/>
                      </a:prstGeom>
                    </p:spPr>
                  </p:pic>
                </p:grpSp>
                <p:sp>
                  <p:nvSpPr>
                    <p:cNvPr id="108" name="Rectangle 107">
                      <a:extLst>
                        <a:ext uri="{FF2B5EF4-FFF2-40B4-BE49-F238E27FC236}">
                          <a16:creationId xmlns:a16="http://schemas.microsoft.com/office/drawing/2014/main" id="{2FA042F4-E4E7-D845-96E6-AEF194958F2A}"/>
                        </a:ext>
                      </a:extLst>
                    </p:cNvPr>
                    <p:cNvSpPr/>
                    <p:nvPr/>
                  </p:nvSpPr>
                  <p:spPr>
                    <a:xfrm>
                      <a:off x="2020986" y="3223624"/>
                      <a:ext cx="3735293" cy="226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pic>
                  <p:nvPicPr>
                    <p:cNvPr id="109" name="Graphic 108" descr="Woman with solid fill">
                      <a:extLst>
                        <a:ext uri="{FF2B5EF4-FFF2-40B4-BE49-F238E27FC236}">
                          <a16:creationId xmlns:a16="http://schemas.microsoft.com/office/drawing/2014/main" id="{4B72EBF7-FE5A-804D-B34F-4CE927A09B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2432096"/>
                      <a:ext cx="331200" cy="331200"/>
                    </a:xfrm>
                    <a:prstGeom prst="rect">
                      <a:avLst/>
                    </a:prstGeom>
                  </p:spPr>
                </p:pic>
                <p:pic>
                  <p:nvPicPr>
                    <p:cNvPr id="110" name="Graphic 109" descr="Woman with solid fill">
                      <a:extLst>
                        <a:ext uri="{FF2B5EF4-FFF2-40B4-BE49-F238E27FC236}">
                          <a16:creationId xmlns:a16="http://schemas.microsoft.com/office/drawing/2014/main" id="{310708FE-8167-5F49-8EF3-A733375A9F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2432096"/>
                      <a:ext cx="331200" cy="331200"/>
                    </a:xfrm>
                    <a:prstGeom prst="rect">
                      <a:avLst/>
                    </a:prstGeom>
                  </p:spPr>
                </p:pic>
                <p:pic>
                  <p:nvPicPr>
                    <p:cNvPr id="111" name="Graphic 110" descr="Woman with solid fill">
                      <a:extLst>
                        <a:ext uri="{FF2B5EF4-FFF2-40B4-BE49-F238E27FC236}">
                          <a16:creationId xmlns:a16="http://schemas.microsoft.com/office/drawing/2014/main" id="{1F1B7EDD-1C23-0345-9021-60D416FDD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7696" y="2436614"/>
                      <a:ext cx="331200" cy="331200"/>
                    </a:xfrm>
                    <a:prstGeom prst="rect">
                      <a:avLst/>
                    </a:prstGeom>
                  </p:spPr>
                </p:pic>
                <p:pic>
                  <p:nvPicPr>
                    <p:cNvPr id="112" name="Graphic 111" descr="Woman with solid fill">
                      <a:extLst>
                        <a:ext uri="{FF2B5EF4-FFF2-40B4-BE49-F238E27FC236}">
                          <a16:creationId xmlns:a16="http://schemas.microsoft.com/office/drawing/2014/main" id="{159E7DB6-E808-194C-B349-7BF0CD29EEF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2436613"/>
                      <a:ext cx="331200" cy="331200"/>
                    </a:xfrm>
                    <a:prstGeom prst="rect">
                      <a:avLst/>
                    </a:prstGeom>
                  </p:spPr>
                </p:pic>
                <p:pic>
                  <p:nvPicPr>
                    <p:cNvPr id="113" name="Graphic 112" descr="Woman with solid fill">
                      <a:extLst>
                        <a:ext uri="{FF2B5EF4-FFF2-40B4-BE49-F238E27FC236}">
                          <a16:creationId xmlns:a16="http://schemas.microsoft.com/office/drawing/2014/main" id="{A04F9308-B941-7C47-917C-51B01B4DA6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2436409"/>
                      <a:ext cx="331200" cy="331200"/>
                    </a:xfrm>
                    <a:prstGeom prst="rect">
                      <a:avLst/>
                    </a:prstGeom>
                  </p:spPr>
                </p:pic>
                <p:pic>
                  <p:nvPicPr>
                    <p:cNvPr id="114" name="Graphic 113" descr="Woman with solid fill">
                      <a:extLst>
                        <a:ext uri="{FF2B5EF4-FFF2-40B4-BE49-F238E27FC236}">
                          <a16:creationId xmlns:a16="http://schemas.microsoft.com/office/drawing/2014/main" id="{1BE85731-8400-4747-B470-F0CABD61F6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2436409"/>
                      <a:ext cx="331200" cy="331200"/>
                    </a:xfrm>
                    <a:prstGeom prst="rect">
                      <a:avLst/>
                    </a:prstGeom>
                  </p:spPr>
                </p:pic>
                <p:pic>
                  <p:nvPicPr>
                    <p:cNvPr id="115" name="Graphic 114" descr="Woman with solid fill">
                      <a:extLst>
                        <a:ext uri="{FF2B5EF4-FFF2-40B4-BE49-F238E27FC236}">
                          <a16:creationId xmlns:a16="http://schemas.microsoft.com/office/drawing/2014/main" id="{CCC8378E-9AC1-1B4F-83E2-16B3323B96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2436613"/>
                      <a:ext cx="331200" cy="331200"/>
                    </a:xfrm>
                    <a:prstGeom prst="rect">
                      <a:avLst/>
                    </a:prstGeom>
                  </p:spPr>
                </p:pic>
                <p:pic>
                  <p:nvPicPr>
                    <p:cNvPr id="116" name="Graphic 115" descr="Woman with solid fill">
                      <a:extLst>
                        <a:ext uri="{FF2B5EF4-FFF2-40B4-BE49-F238E27FC236}">
                          <a16:creationId xmlns:a16="http://schemas.microsoft.com/office/drawing/2014/main" id="{431400E0-BE3C-0E49-ACD4-259E77FB22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2436409"/>
                      <a:ext cx="331200" cy="331200"/>
                    </a:xfrm>
                    <a:prstGeom prst="rect">
                      <a:avLst/>
                    </a:prstGeom>
                  </p:spPr>
                </p:pic>
                <p:pic>
                  <p:nvPicPr>
                    <p:cNvPr id="117" name="Graphic 116" descr="Woman with solid fill">
                      <a:extLst>
                        <a:ext uri="{FF2B5EF4-FFF2-40B4-BE49-F238E27FC236}">
                          <a16:creationId xmlns:a16="http://schemas.microsoft.com/office/drawing/2014/main" id="{E092B5FB-275B-8542-84ED-D409E814F3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2436613"/>
                      <a:ext cx="331200" cy="331200"/>
                    </a:xfrm>
                    <a:prstGeom prst="rect">
                      <a:avLst/>
                    </a:prstGeom>
                  </p:spPr>
                </p:pic>
                <p:pic>
                  <p:nvPicPr>
                    <p:cNvPr id="118" name="Graphic 117" descr="Woman with solid fill">
                      <a:extLst>
                        <a:ext uri="{FF2B5EF4-FFF2-40B4-BE49-F238E27FC236}">
                          <a16:creationId xmlns:a16="http://schemas.microsoft.com/office/drawing/2014/main" id="{3787757D-593B-064A-97AC-613AD1AA34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46496" y="2436409"/>
                      <a:ext cx="331200" cy="331200"/>
                    </a:xfrm>
                    <a:prstGeom prst="rect">
                      <a:avLst/>
                    </a:prstGeom>
                  </p:spPr>
                </p:pic>
                <p:pic>
                  <p:nvPicPr>
                    <p:cNvPr id="119" name="Graphic 118" descr="Woman with solid fill">
                      <a:extLst>
                        <a:ext uri="{FF2B5EF4-FFF2-40B4-BE49-F238E27FC236}">
                          <a16:creationId xmlns:a16="http://schemas.microsoft.com/office/drawing/2014/main" id="{F453A518-C727-344E-953A-4B56CFEB33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2856100"/>
                      <a:ext cx="331200" cy="331200"/>
                    </a:xfrm>
                    <a:prstGeom prst="rect">
                      <a:avLst/>
                    </a:prstGeom>
                  </p:spPr>
                </p:pic>
                <p:pic>
                  <p:nvPicPr>
                    <p:cNvPr id="120" name="Graphic 119" descr="Woman with solid fill">
                      <a:extLst>
                        <a:ext uri="{FF2B5EF4-FFF2-40B4-BE49-F238E27FC236}">
                          <a16:creationId xmlns:a16="http://schemas.microsoft.com/office/drawing/2014/main" id="{D6262809-FCC5-234C-9A33-858C0441E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2856100"/>
                      <a:ext cx="331200" cy="331200"/>
                    </a:xfrm>
                    <a:prstGeom prst="rect">
                      <a:avLst/>
                    </a:prstGeom>
                  </p:spPr>
                </p:pic>
                <p:pic>
                  <p:nvPicPr>
                    <p:cNvPr id="121" name="Graphic 120" descr="Woman with solid fill">
                      <a:extLst>
                        <a:ext uri="{FF2B5EF4-FFF2-40B4-BE49-F238E27FC236}">
                          <a16:creationId xmlns:a16="http://schemas.microsoft.com/office/drawing/2014/main" id="{1B4C3401-A984-174F-BE3E-38240D16B4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77696" y="2860618"/>
                      <a:ext cx="331200" cy="331200"/>
                    </a:xfrm>
                    <a:prstGeom prst="rect">
                      <a:avLst/>
                    </a:prstGeom>
                  </p:spPr>
                </p:pic>
                <p:pic>
                  <p:nvPicPr>
                    <p:cNvPr id="122" name="Graphic 121" descr="Woman with solid fill">
                      <a:extLst>
                        <a:ext uri="{FF2B5EF4-FFF2-40B4-BE49-F238E27FC236}">
                          <a16:creationId xmlns:a16="http://schemas.microsoft.com/office/drawing/2014/main" id="{D693E5C3-EE04-8E4F-9F44-FB5BE3ED99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2860617"/>
                      <a:ext cx="331200" cy="331200"/>
                    </a:xfrm>
                    <a:prstGeom prst="rect">
                      <a:avLst/>
                    </a:prstGeom>
                  </p:spPr>
                </p:pic>
                <p:pic>
                  <p:nvPicPr>
                    <p:cNvPr id="123" name="Graphic 122" descr="Woman with solid fill">
                      <a:extLst>
                        <a:ext uri="{FF2B5EF4-FFF2-40B4-BE49-F238E27FC236}">
                          <a16:creationId xmlns:a16="http://schemas.microsoft.com/office/drawing/2014/main" id="{EA6789B5-4FD1-A14F-A743-22395B1DFDD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2860413"/>
                      <a:ext cx="331200" cy="331200"/>
                    </a:xfrm>
                    <a:prstGeom prst="rect">
                      <a:avLst/>
                    </a:prstGeom>
                  </p:spPr>
                </p:pic>
                <p:pic>
                  <p:nvPicPr>
                    <p:cNvPr id="124" name="Graphic 123" descr="Woman with solid fill">
                      <a:extLst>
                        <a:ext uri="{FF2B5EF4-FFF2-40B4-BE49-F238E27FC236}">
                          <a16:creationId xmlns:a16="http://schemas.microsoft.com/office/drawing/2014/main" id="{780E423D-BB29-8549-A801-DC314C0BA1E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2860413"/>
                      <a:ext cx="331200" cy="331200"/>
                    </a:xfrm>
                    <a:prstGeom prst="rect">
                      <a:avLst/>
                    </a:prstGeom>
                  </p:spPr>
                </p:pic>
                <p:pic>
                  <p:nvPicPr>
                    <p:cNvPr id="125" name="Graphic 124" descr="Woman with solid fill">
                      <a:extLst>
                        <a:ext uri="{FF2B5EF4-FFF2-40B4-BE49-F238E27FC236}">
                          <a16:creationId xmlns:a16="http://schemas.microsoft.com/office/drawing/2014/main" id="{81624A1A-8777-A34C-A288-F952CEE466C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2860617"/>
                      <a:ext cx="331200" cy="331200"/>
                    </a:xfrm>
                    <a:prstGeom prst="rect">
                      <a:avLst/>
                    </a:prstGeom>
                  </p:spPr>
                </p:pic>
                <p:pic>
                  <p:nvPicPr>
                    <p:cNvPr id="126" name="Graphic 125" descr="Woman with solid fill">
                      <a:extLst>
                        <a:ext uri="{FF2B5EF4-FFF2-40B4-BE49-F238E27FC236}">
                          <a16:creationId xmlns:a16="http://schemas.microsoft.com/office/drawing/2014/main" id="{79909E9C-D1A3-194D-B948-A772C0F9DB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2860413"/>
                      <a:ext cx="331200" cy="331200"/>
                    </a:xfrm>
                    <a:prstGeom prst="rect">
                      <a:avLst/>
                    </a:prstGeom>
                  </p:spPr>
                </p:pic>
                <p:pic>
                  <p:nvPicPr>
                    <p:cNvPr id="127" name="Graphic 126" descr="Woman with solid fill">
                      <a:extLst>
                        <a:ext uri="{FF2B5EF4-FFF2-40B4-BE49-F238E27FC236}">
                          <a16:creationId xmlns:a16="http://schemas.microsoft.com/office/drawing/2014/main" id="{EC7DF419-D648-F847-B08D-98D3A99A27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2860617"/>
                      <a:ext cx="331200" cy="331200"/>
                    </a:xfrm>
                    <a:prstGeom prst="rect">
                      <a:avLst/>
                    </a:prstGeom>
                  </p:spPr>
                </p:pic>
                <p:pic>
                  <p:nvPicPr>
                    <p:cNvPr id="128" name="Graphic 127" descr="Woman with solid fill">
                      <a:extLst>
                        <a:ext uri="{FF2B5EF4-FFF2-40B4-BE49-F238E27FC236}">
                          <a16:creationId xmlns:a16="http://schemas.microsoft.com/office/drawing/2014/main" id="{AE7DAE4F-E2A1-EB44-832B-BF45C31784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46496" y="2860413"/>
                      <a:ext cx="331200" cy="331200"/>
                    </a:xfrm>
                    <a:prstGeom prst="rect">
                      <a:avLst/>
                    </a:prstGeom>
                  </p:spPr>
                </p:pic>
                <p:sp>
                  <p:nvSpPr>
                    <p:cNvPr id="7" name="Hexagon 6">
                      <a:extLst>
                        <a:ext uri="{FF2B5EF4-FFF2-40B4-BE49-F238E27FC236}">
                          <a16:creationId xmlns:a16="http://schemas.microsoft.com/office/drawing/2014/main" id="{0A2B66CB-B445-C642-97B1-BA7CAE5F3E86}"/>
                        </a:ext>
                      </a:extLst>
                    </p:cNvPr>
                    <p:cNvSpPr>
                      <a:spLocks noChangeAspect="1"/>
                    </p:cNvSpPr>
                    <p:nvPr/>
                  </p:nvSpPr>
                  <p:spPr>
                    <a:xfrm rot="5400000">
                      <a:off x="1101525" y="-5399460"/>
                      <a:ext cx="1612938" cy="1070618"/>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1" i="0" u="none" strike="noStrike" kern="1200" cap="none" spc="0" normalizeH="0" baseline="0" noProof="0">
                          <a:ln>
                            <a:noFill/>
                          </a:ln>
                          <a:solidFill>
                            <a:srgbClr val="FFFFFF"/>
                          </a:solidFill>
                          <a:effectLst/>
                          <a:uLnTx/>
                          <a:uFillTx/>
                          <a:latin typeface="Arial" panose="020B0604020202020204"/>
                          <a:ea typeface="+mn-ea"/>
                          <a:cs typeface="+mn-cs"/>
                        </a:rPr>
                        <a:t>Vietnam</a:t>
                      </a:r>
                    </a:p>
                  </p:txBody>
                </p:sp>
                <p:pic>
                  <p:nvPicPr>
                    <p:cNvPr id="19" name="Picture 18" descr="Map&#10;&#10;Description automatically generated">
                      <a:extLst>
                        <a:ext uri="{FF2B5EF4-FFF2-40B4-BE49-F238E27FC236}">
                          <a16:creationId xmlns:a16="http://schemas.microsoft.com/office/drawing/2014/main" id="{800CD1AA-A680-014F-B5B1-0AB2EE07A7C2}"/>
                        </a:ext>
                      </a:extLst>
                    </p:cNvPr>
                    <p:cNvPicPr>
                      <a:picLocks noChangeAspect="1"/>
                    </p:cNvPicPr>
                    <p:nvPr/>
                  </p:nvPicPr>
                  <p:blipFill rotWithShape="1">
                    <a:blip r:embed="rId10"/>
                    <a:srcRect l="35007" t="3519" r="35047" b="2846"/>
                    <a:stretch/>
                  </p:blipFill>
                  <p:spPr>
                    <a:xfrm>
                      <a:off x="1659323" y="-5237700"/>
                      <a:ext cx="513704" cy="990859"/>
                    </a:xfrm>
                    <a:prstGeom prst="rect">
                      <a:avLst/>
                    </a:prstGeom>
                  </p:spPr>
                </p:pic>
              </p:grpSp>
              <p:sp>
                <p:nvSpPr>
                  <p:cNvPr id="130" name="Rectangle 129">
                    <a:extLst>
                      <a:ext uri="{FF2B5EF4-FFF2-40B4-BE49-F238E27FC236}">
                        <a16:creationId xmlns:a16="http://schemas.microsoft.com/office/drawing/2014/main" id="{2A2B11B8-AD1C-BE47-A767-F14B8938D0A7}"/>
                      </a:ext>
                    </a:extLst>
                  </p:cNvPr>
                  <p:cNvSpPr/>
                  <p:nvPr/>
                </p:nvSpPr>
                <p:spPr>
                  <a:xfrm>
                    <a:off x="1612900" y="1419590"/>
                    <a:ext cx="387623" cy="2120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grpSp>
                <p:nvGrpSpPr>
                  <p:cNvPr id="21" name="Group 20">
                    <a:extLst>
                      <a:ext uri="{FF2B5EF4-FFF2-40B4-BE49-F238E27FC236}">
                        <a16:creationId xmlns:a16="http://schemas.microsoft.com/office/drawing/2014/main" id="{85404228-B7EF-8F42-8B5B-C8119DA290A3}"/>
                      </a:ext>
                    </a:extLst>
                  </p:cNvPr>
                  <p:cNvGrpSpPr/>
                  <p:nvPr/>
                </p:nvGrpSpPr>
                <p:grpSpPr>
                  <a:xfrm>
                    <a:off x="5309466" y="1211110"/>
                    <a:ext cx="1117600" cy="698500"/>
                    <a:chOff x="5328000" y="1242000"/>
                    <a:chExt cx="1117600" cy="698500"/>
                  </a:xfrm>
                </p:grpSpPr>
                <p:pic>
                  <p:nvPicPr>
                    <p:cNvPr id="5" name="Picture 4" descr="Icon&#10;&#10;Description automatically generated">
                      <a:extLst>
                        <a:ext uri="{FF2B5EF4-FFF2-40B4-BE49-F238E27FC236}">
                          <a16:creationId xmlns:a16="http://schemas.microsoft.com/office/drawing/2014/main" id="{47864254-268C-474D-9A42-B3EDB2ABCD38}"/>
                        </a:ext>
                      </a:extLst>
                    </p:cNvPr>
                    <p:cNvPicPr>
                      <a:picLocks noChangeAspect="1"/>
                    </p:cNvPicPr>
                    <p:nvPr/>
                  </p:nvPicPr>
                  <p:blipFill>
                    <a:blip r:embed="rId11"/>
                    <a:stretch>
                      <a:fillRect/>
                    </a:stretch>
                  </p:blipFill>
                  <p:spPr>
                    <a:xfrm>
                      <a:off x="5328000" y="1242000"/>
                      <a:ext cx="1117600" cy="698500"/>
                    </a:xfrm>
                    <a:prstGeom prst="rect">
                      <a:avLst/>
                    </a:prstGeom>
                  </p:spPr>
                </p:pic>
                <p:sp>
                  <p:nvSpPr>
                    <p:cNvPr id="6" name="TextBox 5">
                      <a:extLst>
                        <a:ext uri="{FF2B5EF4-FFF2-40B4-BE49-F238E27FC236}">
                          <a16:creationId xmlns:a16="http://schemas.microsoft.com/office/drawing/2014/main" id="{25012749-9FE5-4949-9F65-90E7975497A7}"/>
                        </a:ext>
                      </a:extLst>
                    </p:cNvPr>
                    <p:cNvSpPr txBox="1"/>
                    <p:nvPr/>
                  </p:nvSpPr>
                  <p:spPr>
                    <a:xfrm>
                      <a:off x="5718637" y="1428058"/>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10</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20" name="Group 19">
                    <a:extLst>
                      <a:ext uri="{FF2B5EF4-FFF2-40B4-BE49-F238E27FC236}">
                        <a16:creationId xmlns:a16="http://schemas.microsoft.com/office/drawing/2014/main" id="{124CD468-E93E-D64D-BE9E-1094C15A76AC}"/>
                      </a:ext>
                    </a:extLst>
                  </p:cNvPr>
                  <p:cNvGrpSpPr/>
                  <p:nvPr/>
                </p:nvGrpSpPr>
                <p:grpSpPr>
                  <a:xfrm>
                    <a:off x="5309466" y="1632724"/>
                    <a:ext cx="1117600" cy="698500"/>
                    <a:chOff x="5328000" y="1663614"/>
                    <a:chExt cx="1117600" cy="698500"/>
                  </a:xfrm>
                </p:grpSpPr>
                <p:pic>
                  <p:nvPicPr>
                    <p:cNvPr id="9" name="Picture 8" descr="Icon&#10;&#10;Description automatically generated">
                      <a:extLst>
                        <a:ext uri="{FF2B5EF4-FFF2-40B4-BE49-F238E27FC236}">
                          <a16:creationId xmlns:a16="http://schemas.microsoft.com/office/drawing/2014/main" id="{0893FB2D-656C-B245-982E-07454D5EFE42}"/>
                        </a:ext>
                      </a:extLst>
                    </p:cNvPr>
                    <p:cNvPicPr>
                      <a:picLocks noChangeAspect="1"/>
                    </p:cNvPicPr>
                    <p:nvPr/>
                  </p:nvPicPr>
                  <p:blipFill>
                    <a:blip r:embed="rId12"/>
                    <a:stretch>
                      <a:fillRect/>
                    </a:stretch>
                  </p:blipFill>
                  <p:spPr>
                    <a:xfrm>
                      <a:off x="5328000" y="1663614"/>
                      <a:ext cx="1117600" cy="698500"/>
                    </a:xfrm>
                    <a:prstGeom prst="rect">
                      <a:avLst/>
                    </a:prstGeom>
                  </p:spPr>
                </p:pic>
                <p:sp>
                  <p:nvSpPr>
                    <p:cNvPr id="80" name="TextBox 79">
                      <a:extLst>
                        <a:ext uri="{FF2B5EF4-FFF2-40B4-BE49-F238E27FC236}">
                          <a16:creationId xmlns:a16="http://schemas.microsoft.com/office/drawing/2014/main" id="{78414C98-430F-C847-A74A-683DDCD681D0}"/>
                        </a:ext>
                      </a:extLst>
                    </p:cNvPr>
                    <p:cNvSpPr txBox="1"/>
                    <p:nvPr/>
                  </p:nvSpPr>
                  <p:spPr>
                    <a:xfrm>
                      <a:off x="5719998" y="1837656"/>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18</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18" name="Group 17">
                    <a:extLst>
                      <a:ext uri="{FF2B5EF4-FFF2-40B4-BE49-F238E27FC236}">
                        <a16:creationId xmlns:a16="http://schemas.microsoft.com/office/drawing/2014/main" id="{21586EFE-B90C-D741-A9C4-02D5759F5E46}"/>
                      </a:ext>
                    </a:extLst>
                  </p:cNvPr>
                  <p:cNvGrpSpPr/>
                  <p:nvPr/>
                </p:nvGrpSpPr>
                <p:grpSpPr>
                  <a:xfrm>
                    <a:off x="5309466" y="2054112"/>
                    <a:ext cx="1117600" cy="698500"/>
                    <a:chOff x="5328000" y="2085002"/>
                    <a:chExt cx="1117600" cy="698500"/>
                  </a:xfrm>
                </p:grpSpPr>
                <p:pic>
                  <p:nvPicPr>
                    <p:cNvPr id="11" name="Picture 10" descr="Icon&#10;&#10;Description automatically generated">
                      <a:extLst>
                        <a:ext uri="{FF2B5EF4-FFF2-40B4-BE49-F238E27FC236}">
                          <a16:creationId xmlns:a16="http://schemas.microsoft.com/office/drawing/2014/main" id="{3192E68D-0AB7-134C-B358-3690C57332FB}"/>
                        </a:ext>
                      </a:extLst>
                    </p:cNvPr>
                    <p:cNvPicPr>
                      <a:picLocks noChangeAspect="1"/>
                    </p:cNvPicPr>
                    <p:nvPr/>
                  </p:nvPicPr>
                  <p:blipFill>
                    <a:blip r:embed="rId13"/>
                    <a:stretch>
                      <a:fillRect/>
                    </a:stretch>
                  </p:blipFill>
                  <p:spPr>
                    <a:xfrm>
                      <a:off x="5328000" y="2085002"/>
                      <a:ext cx="1117600" cy="698500"/>
                    </a:xfrm>
                    <a:prstGeom prst="rect">
                      <a:avLst/>
                    </a:prstGeom>
                  </p:spPr>
                </p:pic>
                <p:sp>
                  <p:nvSpPr>
                    <p:cNvPr id="81" name="TextBox 80">
                      <a:extLst>
                        <a:ext uri="{FF2B5EF4-FFF2-40B4-BE49-F238E27FC236}">
                          <a16:creationId xmlns:a16="http://schemas.microsoft.com/office/drawing/2014/main" id="{2D840725-D055-0742-AA01-B086EFFEA407}"/>
                        </a:ext>
                      </a:extLst>
                    </p:cNvPr>
                    <p:cNvSpPr txBox="1"/>
                    <p:nvPr/>
                  </p:nvSpPr>
                  <p:spPr>
                    <a:xfrm>
                      <a:off x="5726177" y="2259767"/>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25</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17" name="Group 16">
                    <a:extLst>
                      <a:ext uri="{FF2B5EF4-FFF2-40B4-BE49-F238E27FC236}">
                        <a16:creationId xmlns:a16="http://schemas.microsoft.com/office/drawing/2014/main" id="{76AEE1B9-B66C-7747-9EB2-612B3D66F1B3}"/>
                      </a:ext>
                    </a:extLst>
                  </p:cNvPr>
                  <p:cNvGrpSpPr/>
                  <p:nvPr/>
                </p:nvGrpSpPr>
                <p:grpSpPr>
                  <a:xfrm>
                    <a:off x="5309466" y="2483705"/>
                    <a:ext cx="1111680" cy="694800"/>
                    <a:chOff x="5328000" y="2514595"/>
                    <a:chExt cx="1111680" cy="694800"/>
                  </a:xfrm>
                </p:grpSpPr>
                <p:pic>
                  <p:nvPicPr>
                    <p:cNvPr id="13" name="Picture 12" descr="Icon&#10;&#10;Description automatically generated">
                      <a:extLst>
                        <a:ext uri="{FF2B5EF4-FFF2-40B4-BE49-F238E27FC236}">
                          <a16:creationId xmlns:a16="http://schemas.microsoft.com/office/drawing/2014/main" id="{F151D2AA-741E-E943-9961-1310D1C833F4}"/>
                        </a:ext>
                      </a:extLst>
                    </p:cNvPr>
                    <p:cNvPicPr>
                      <a:picLocks noChangeAspect="1"/>
                    </p:cNvPicPr>
                    <p:nvPr/>
                  </p:nvPicPr>
                  <p:blipFill>
                    <a:blip r:embed="rId14"/>
                    <a:stretch>
                      <a:fillRect/>
                    </a:stretch>
                  </p:blipFill>
                  <p:spPr>
                    <a:xfrm>
                      <a:off x="5328000" y="2514595"/>
                      <a:ext cx="1111680" cy="694800"/>
                    </a:xfrm>
                    <a:prstGeom prst="rect">
                      <a:avLst/>
                    </a:prstGeom>
                  </p:spPr>
                </p:pic>
                <p:sp>
                  <p:nvSpPr>
                    <p:cNvPr id="94" name="TextBox 93">
                      <a:extLst>
                        <a:ext uri="{FF2B5EF4-FFF2-40B4-BE49-F238E27FC236}">
                          <a16:creationId xmlns:a16="http://schemas.microsoft.com/office/drawing/2014/main" id="{21E2F4A8-7A43-8942-A8FB-9E2C90C98AE0}"/>
                        </a:ext>
                      </a:extLst>
                    </p:cNvPr>
                    <p:cNvSpPr txBox="1"/>
                    <p:nvPr/>
                  </p:nvSpPr>
                  <p:spPr>
                    <a:xfrm>
                      <a:off x="5718637" y="2696959"/>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33</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16" name="Group 15">
                    <a:extLst>
                      <a:ext uri="{FF2B5EF4-FFF2-40B4-BE49-F238E27FC236}">
                        <a16:creationId xmlns:a16="http://schemas.microsoft.com/office/drawing/2014/main" id="{32F20D2A-747B-F748-A4F4-C2B5EE3644C0}"/>
                      </a:ext>
                    </a:extLst>
                  </p:cNvPr>
                  <p:cNvGrpSpPr/>
                  <p:nvPr/>
                </p:nvGrpSpPr>
                <p:grpSpPr>
                  <a:xfrm>
                    <a:off x="5309466" y="2912978"/>
                    <a:ext cx="1117600" cy="698500"/>
                    <a:chOff x="5328000" y="2943868"/>
                    <a:chExt cx="1117600" cy="698500"/>
                  </a:xfrm>
                </p:grpSpPr>
                <p:pic>
                  <p:nvPicPr>
                    <p:cNvPr id="15" name="Picture 14" descr="Icon&#10;&#10;Description automatically generated">
                      <a:extLst>
                        <a:ext uri="{FF2B5EF4-FFF2-40B4-BE49-F238E27FC236}">
                          <a16:creationId xmlns:a16="http://schemas.microsoft.com/office/drawing/2014/main" id="{6E792539-E1A6-D64D-9DE3-81C9A6D868C4}"/>
                        </a:ext>
                      </a:extLst>
                    </p:cNvPr>
                    <p:cNvPicPr>
                      <a:picLocks noChangeAspect="1"/>
                    </p:cNvPicPr>
                    <p:nvPr/>
                  </p:nvPicPr>
                  <p:blipFill>
                    <a:blip r:embed="rId15"/>
                    <a:stretch>
                      <a:fillRect/>
                    </a:stretch>
                  </p:blipFill>
                  <p:spPr>
                    <a:xfrm>
                      <a:off x="5328000" y="2943868"/>
                      <a:ext cx="1117600" cy="698500"/>
                    </a:xfrm>
                    <a:prstGeom prst="rect">
                      <a:avLst/>
                    </a:prstGeom>
                  </p:spPr>
                </p:pic>
                <p:sp>
                  <p:nvSpPr>
                    <p:cNvPr id="95" name="TextBox 94">
                      <a:extLst>
                        <a:ext uri="{FF2B5EF4-FFF2-40B4-BE49-F238E27FC236}">
                          <a16:creationId xmlns:a16="http://schemas.microsoft.com/office/drawing/2014/main" id="{C7F775C0-CF50-6A4A-9A90-A71CEAD81CA3}"/>
                        </a:ext>
                      </a:extLst>
                    </p:cNvPr>
                    <p:cNvSpPr txBox="1"/>
                    <p:nvPr/>
                  </p:nvSpPr>
                  <p:spPr>
                    <a:xfrm>
                      <a:off x="5729137" y="3128082"/>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38</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sp>
                <p:nvSpPr>
                  <p:cNvPr id="22" name="TextBox 21">
                    <a:extLst>
                      <a:ext uri="{FF2B5EF4-FFF2-40B4-BE49-F238E27FC236}">
                        <a16:creationId xmlns:a16="http://schemas.microsoft.com/office/drawing/2014/main" id="{C9ED9D00-C97B-6541-87D8-92515C91FF79}"/>
                      </a:ext>
                    </a:extLst>
                  </p:cNvPr>
                  <p:cNvSpPr txBox="1"/>
                  <p:nvPr/>
                </p:nvSpPr>
                <p:spPr>
                  <a:xfrm>
                    <a:off x="5692165" y="939753"/>
                    <a:ext cx="331200" cy="422405"/>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51A2A"/>
                        </a:solidFill>
                        <a:effectLst/>
                        <a:uLnTx/>
                        <a:uFillTx/>
                        <a:latin typeface="Arial" panose="020B0604020202020204"/>
                        <a:ea typeface="+mn-ea"/>
                        <a:cs typeface="+mn-cs"/>
                      </a:rPr>
                      <a:t>%</a:t>
                    </a:r>
                  </a:p>
                </p:txBody>
              </p:sp>
            </p:grpSp>
            <p:sp>
              <p:nvSpPr>
                <p:cNvPr id="134" name="TextBox 133">
                  <a:extLst>
                    <a:ext uri="{FF2B5EF4-FFF2-40B4-BE49-F238E27FC236}">
                      <a16:creationId xmlns:a16="http://schemas.microsoft.com/office/drawing/2014/main" id="{83ABDAE2-8E74-F14C-B171-1B3B491D7C67}"/>
                    </a:ext>
                  </a:extLst>
                </p:cNvPr>
                <p:cNvSpPr txBox="1"/>
                <p:nvPr/>
              </p:nvSpPr>
              <p:spPr>
                <a:xfrm>
                  <a:off x="1676272" y="1602941"/>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sp>
              <p:nvSpPr>
                <p:cNvPr id="140" name="TextBox 139">
                  <a:extLst>
                    <a:ext uri="{FF2B5EF4-FFF2-40B4-BE49-F238E27FC236}">
                      <a16:creationId xmlns:a16="http://schemas.microsoft.com/office/drawing/2014/main" id="{A2B55E85-6E56-4B4A-A749-AA42712FFE93}"/>
                    </a:ext>
                  </a:extLst>
                </p:cNvPr>
                <p:cNvSpPr txBox="1"/>
                <p:nvPr/>
              </p:nvSpPr>
              <p:spPr>
                <a:xfrm>
                  <a:off x="1676272" y="2018330"/>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41" name="TextBox 140">
                  <a:extLst>
                    <a:ext uri="{FF2B5EF4-FFF2-40B4-BE49-F238E27FC236}">
                      <a16:creationId xmlns:a16="http://schemas.microsoft.com/office/drawing/2014/main" id="{5256B43C-B70C-7547-9915-6D37CF889967}"/>
                    </a:ext>
                  </a:extLst>
                </p:cNvPr>
                <p:cNvSpPr txBox="1"/>
                <p:nvPr/>
              </p:nvSpPr>
              <p:spPr>
                <a:xfrm>
                  <a:off x="1676272" y="2435293"/>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42" name="TextBox 141">
                  <a:extLst>
                    <a:ext uri="{FF2B5EF4-FFF2-40B4-BE49-F238E27FC236}">
                      <a16:creationId xmlns:a16="http://schemas.microsoft.com/office/drawing/2014/main" id="{F74E443E-B708-384A-A8C1-EE30650A4884}"/>
                    </a:ext>
                  </a:extLst>
                </p:cNvPr>
                <p:cNvSpPr txBox="1"/>
                <p:nvPr/>
              </p:nvSpPr>
              <p:spPr>
                <a:xfrm>
                  <a:off x="1676272" y="2866969"/>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4m</a:t>
                  </a:r>
                </a:p>
              </p:txBody>
            </p:sp>
            <p:sp>
              <p:nvSpPr>
                <p:cNvPr id="143" name="TextBox 142">
                  <a:extLst>
                    <a:ext uri="{FF2B5EF4-FFF2-40B4-BE49-F238E27FC236}">
                      <a16:creationId xmlns:a16="http://schemas.microsoft.com/office/drawing/2014/main" id="{61182C3C-FE5F-634D-AE85-408E069AB4A3}"/>
                    </a:ext>
                  </a:extLst>
                </p:cNvPr>
                <p:cNvSpPr txBox="1"/>
                <p:nvPr/>
              </p:nvSpPr>
              <p:spPr>
                <a:xfrm>
                  <a:off x="1676272" y="3288907"/>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5m</a:t>
                  </a:r>
                </a:p>
              </p:txBody>
            </p:sp>
          </p:grpSp>
          <p:sp>
            <p:nvSpPr>
              <p:cNvPr id="150" name="TextBox 149">
                <a:extLst>
                  <a:ext uri="{FF2B5EF4-FFF2-40B4-BE49-F238E27FC236}">
                    <a16:creationId xmlns:a16="http://schemas.microsoft.com/office/drawing/2014/main" id="{77A9FBA3-4ABA-7447-B7FF-702EAE0AF22C}"/>
                  </a:ext>
                </a:extLst>
              </p:cNvPr>
              <p:cNvSpPr txBox="1"/>
              <p:nvPr/>
            </p:nvSpPr>
            <p:spPr>
              <a:xfrm>
                <a:off x="1588767" y="1853320"/>
                <a:ext cx="590062" cy="360850"/>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51A2A"/>
                    </a:solidFill>
                    <a:effectLst/>
                    <a:uLnTx/>
                    <a:uFillTx/>
                    <a:latin typeface="Arial" panose="020B0604020202020204"/>
                    <a:ea typeface="+mn-ea"/>
                    <a:cs typeface="+mn-cs"/>
                  </a:rPr>
                  <a:t>SLR</a:t>
                </a:r>
              </a:p>
            </p:txBody>
          </p:sp>
        </p:grpSp>
        <p:grpSp>
          <p:nvGrpSpPr>
            <p:cNvPr id="62" name="Group 61">
              <a:extLst>
                <a:ext uri="{FF2B5EF4-FFF2-40B4-BE49-F238E27FC236}">
                  <a16:creationId xmlns:a16="http://schemas.microsoft.com/office/drawing/2014/main" id="{282709D3-0A97-1543-9D94-50175D1D1F99}"/>
                </a:ext>
              </a:extLst>
            </p:cNvPr>
            <p:cNvGrpSpPr/>
            <p:nvPr/>
          </p:nvGrpSpPr>
          <p:grpSpPr>
            <a:xfrm>
              <a:off x="189328" y="1943004"/>
              <a:ext cx="1070618" cy="1612938"/>
              <a:chOff x="3010137" y="3303045"/>
              <a:chExt cx="1070618" cy="1612938"/>
            </a:xfrm>
          </p:grpSpPr>
          <p:sp>
            <p:nvSpPr>
              <p:cNvPr id="181" name="Hexagon 180">
                <a:extLst>
                  <a:ext uri="{FF2B5EF4-FFF2-40B4-BE49-F238E27FC236}">
                    <a16:creationId xmlns:a16="http://schemas.microsoft.com/office/drawing/2014/main" id="{E26A4FDD-9631-1D40-AED8-84AF5007C119}"/>
                  </a:ext>
                </a:extLst>
              </p:cNvPr>
              <p:cNvSpPr>
                <a:spLocks noChangeAspect="1"/>
              </p:cNvSpPr>
              <p:nvPr/>
            </p:nvSpPr>
            <p:spPr>
              <a:xfrm rot="5400000">
                <a:off x="2738977" y="3574205"/>
                <a:ext cx="1612938" cy="1070618"/>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1" i="0" u="none" strike="noStrike" kern="1200" cap="none" spc="0" normalizeH="0" baseline="0" noProof="0">
                    <a:ln>
                      <a:noFill/>
                    </a:ln>
                    <a:solidFill>
                      <a:srgbClr val="FFFFFF"/>
                    </a:solidFill>
                    <a:effectLst/>
                    <a:uLnTx/>
                    <a:uFillTx/>
                    <a:latin typeface="Arial" panose="020B0604020202020204"/>
                    <a:ea typeface="+mn-ea"/>
                    <a:cs typeface="+mn-cs"/>
                  </a:rPr>
                  <a:t>Vietnam</a:t>
                </a:r>
              </a:p>
            </p:txBody>
          </p:sp>
          <p:pic>
            <p:nvPicPr>
              <p:cNvPr id="61" name="Picture 60" descr="Map&#10;&#10;Description automatically generated">
                <a:extLst>
                  <a:ext uri="{FF2B5EF4-FFF2-40B4-BE49-F238E27FC236}">
                    <a16:creationId xmlns:a16="http://schemas.microsoft.com/office/drawing/2014/main" id="{4D9A362A-3151-694D-9105-0241673B31D1}"/>
                  </a:ext>
                </a:extLst>
              </p:cNvPr>
              <p:cNvPicPr>
                <a:picLocks noChangeAspect="1"/>
              </p:cNvPicPr>
              <p:nvPr/>
            </p:nvPicPr>
            <p:blipFill rotWithShape="1">
              <a:blip r:embed="rId10"/>
              <a:srcRect l="35747" t="3476" r="35495" b="3486"/>
              <a:stretch/>
            </p:blipFill>
            <p:spPr>
              <a:xfrm>
                <a:off x="3282213" y="3763611"/>
                <a:ext cx="499097" cy="996051"/>
              </a:xfrm>
              <a:prstGeom prst="rect">
                <a:avLst/>
              </a:prstGeom>
            </p:spPr>
          </p:pic>
        </p:grpSp>
      </p:grpSp>
      <p:sp>
        <p:nvSpPr>
          <p:cNvPr id="33" name="Rectangle 32">
            <a:extLst>
              <a:ext uri="{FF2B5EF4-FFF2-40B4-BE49-F238E27FC236}">
                <a16:creationId xmlns:a16="http://schemas.microsoft.com/office/drawing/2014/main" id="{F650CDBC-7E6F-0C4D-9F3A-F58270B89183}"/>
              </a:ext>
            </a:extLst>
          </p:cNvPr>
          <p:cNvSpPr/>
          <p:nvPr/>
        </p:nvSpPr>
        <p:spPr>
          <a:xfrm>
            <a:off x="1360959" y="4058793"/>
            <a:ext cx="408086" cy="2004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DE"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sp>
        <p:nvSpPr>
          <p:cNvPr id="132" name="TextBox 131">
            <a:extLst>
              <a:ext uri="{FF2B5EF4-FFF2-40B4-BE49-F238E27FC236}">
                <a16:creationId xmlns:a16="http://schemas.microsoft.com/office/drawing/2014/main" id="{34A3131D-4B2A-9D4A-9095-328F5F340102}"/>
              </a:ext>
            </a:extLst>
          </p:cNvPr>
          <p:cNvSpPr txBox="1"/>
          <p:nvPr/>
        </p:nvSpPr>
        <p:spPr>
          <a:xfrm>
            <a:off x="1486789" y="4336140"/>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sp>
        <p:nvSpPr>
          <p:cNvPr id="133" name="TextBox 132">
            <a:extLst>
              <a:ext uri="{FF2B5EF4-FFF2-40B4-BE49-F238E27FC236}">
                <a16:creationId xmlns:a16="http://schemas.microsoft.com/office/drawing/2014/main" id="{24317F31-F8B0-F244-8623-627644D94CCC}"/>
              </a:ext>
            </a:extLst>
          </p:cNvPr>
          <p:cNvSpPr txBox="1"/>
          <p:nvPr/>
        </p:nvSpPr>
        <p:spPr>
          <a:xfrm>
            <a:off x="1486789" y="4666157"/>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35" name="TextBox 134">
            <a:extLst>
              <a:ext uri="{FF2B5EF4-FFF2-40B4-BE49-F238E27FC236}">
                <a16:creationId xmlns:a16="http://schemas.microsoft.com/office/drawing/2014/main" id="{E907353B-D219-2A40-99DD-ADC9D0B05E55}"/>
              </a:ext>
            </a:extLst>
          </p:cNvPr>
          <p:cNvSpPr txBox="1"/>
          <p:nvPr/>
        </p:nvSpPr>
        <p:spPr>
          <a:xfrm>
            <a:off x="1486789" y="5008586"/>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36" name="TextBox 135">
            <a:extLst>
              <a:ext uri="{FF2B5EF4-FFF2-40B4-BE49-F238E27FC236}">
                <a16:creationId xmlns:a16="http://schemas.microsoft.com/office/drawing/2014/main" id="{A1F2F5D4-0862-3E49-95F9-977B510D5692}"/>
              </a:ext>
            </a:extLst>
          </p:cNvPr>
          <p:cNvSpPr txBox="1"/>
          <p:nvPr/>
        </p:nvSpPr>
        <p:spPr>
          <a:xfrm>
            <a:off x="1486789" y="5340553"/>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4m</a:t>
            </a:r>
          </a:p>
        </p:txBody>
      </p:sp>
      <p:sp>
        <p:nvSpPr>
          <p:cNvPr id="137" name="TextBox 136">
            <a:extLst>
              <a:ext uri="{FF2B5EF4-FFF2-40B4-BE49-F238E27FC236}">
                <a16:creationId xmlns:a16="http://schemas.microsoft.com/office/drawing/2014/main" id="{520B1051-3345-5549-84D1-6FF288E018CC}"/>
              </a:ext>
            </a:extLst>
          </p:cNvPr>
          <p:cNvSpPr txBox="1"/>
          <p:nvPr/>
        </p:nvSpPr>
        <p:spPr>
          <a:xfrm>
            <a:off x="1486789" y="5671856"/>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5m</a:t>
            </a:r>
          </a:p>
        </p:txBody>
      </p:sp>
      <p:grpSp>
        <p:nvGrpSpPr>
          <p:cNvPr id="43" name="Group 42">
            <a:extLst>
              <a:ext uri="{FF2B5EF4-FFF2-40B4-BE49-F238E27FC236}">
                <a16:creationId xmlns:a16="http://schemas.microsoft.com/office/drawing/2014/main" id="{AF9E8D00-7993-D543-89E4-D16C63B28834}"/>
              </a:ext>
            </a:extLst>
          </p:cNvPr>
          <p:cNvGrpSpPr/>
          <p:nvPr/>
        </p:nvGrpSpPr>
        <p:grpSpPr>
          <a:xfrm>
            <a:off x="1591468" y="4082499"/>
            <a:ext cx="8226297" cy="384698"/>
            <a:chOff x="1591468" y="3996000"/>
            <a:chExt cx="8226297" cy="384698"/>
          </a:xfrm>
        </p:grpSpPr>
        <p:sp>
          <p:nvSpPr>
            <p:cNvPr id="138" name="TextBox 137">
              <a:extLst>
                <a:ext uri="{FF2B5EF4-FFF2-40B4-BE49-F238E27FC236}">
                  <a16:creationId xmlns:a16="http://schemas.microsoft.com/office/drawing/2014/main" id="{CEA6BE64-7B3F-8940-ABC7-8F94CF8EA108}"/>
                </a:ext>
              </a:extLst>
            </p:cNvPr>
            <p:cNvSpPr txBox="1"/>
            <p:nvPr/>
          </p:nvSpPr>
          <p:spPr>
            <a:xfrm>
              <a:off x="1591468" y="4019848"/>
              <a:ext cx="590062" cy="360850"/>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51A2A"/>
                  </a:solidFill>
                  <a:effectLst/>
                  <a:uLnTx/>
                  <a:uFillTx/>
                  <a:latin typeface="Arial" panose="020B0604020202020204"/>
                  <a:ea typeface="+mn-ea"/>
                  <a:cs typeface="+mn-cs"/>
                </a:rPr>
                <a:t>SLR</a:t>
              </a:r>
            </a:p>
          </p:txBody>
        </p:sp>
        <p:grpSp>
          <p:nvGrpSpPr>
            <p:cNvPr id="42" name="Group 41">
              <a:extLst>
                <a:ext uri="{FF2B5EF4-FFF2-40B4-BE49-F238E27FC236}">
                  <a16:creationId xmlns:a16="http://schemas.microsoft.com/office/drawing/2014/main" id="{9EDE42BB-E588-E94D-AD67-D703F966D7EE}"/>
                </a:ext>
              </a:extLst>
            </p:cNvPr>
            <p:cNvGrpSpPr/>
            <p:nvPr/>
          </p:nvGrpSpPr>
          <p:grpSpPr>
            <a:xfrm>
              <a:off x="2323184" y="3996000"/>
              <a:ext cx="2494144" cy="306000"/>
              <a:chOff x="2399708" y="3996958"/>
              <a:chExt cx="1922400" cy="307777"/>
            </a:xfrm>
          </p:grpSpPr>
          <p:sp>
            <p:nvSpPr>
              <p:cNvPr id="139" name="TextBox 138">
                <a:extLst>
                  <a:ext uri="{FF2B5EF4-FFF2-40B4-BE49-F238E27FC236}">
                    <a16:creationId xmlns:a16="http://schemas.microsoft.com/office/drawing/2014/main" id="{E1B37705-D2A9-2643-8FDA-886786E8FC53}"/>
                  </a:ext>
                </a:extLst>
              </p:cNvPr>
              <p:cNvSpPr txBox="1"/>
              <p:nvPr/>
            </p:nvSpPr>
            <p:spPr>
              <a:xfrm>
                <a:off x="2741047" y="3996958"/>
                <a:ext cx="136353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Latin America</a:t>
                </a:r>
              </a:p>
            </p:txBody>
          </p:sp>
          <p:cxnSp>
            <p:nvCxnSpPr>
              <p:cNvPr id="144" name="Straight Connector 143">
                <a:extLst>
                  <a:ext uri="{FF2B5EF4-FFF2-40B4-BE49-F238E27FC236}">
                    <a16:creationId xmlns:a16="http://schemas.microsoft.com/office/drawing/2014/main" id="{F3CC239C-237E-D14B-BE3D-7C985A3EB76A}"/>
                  </a:ext>
                </a:extLst>
              </p:cNvPr>
              <p:cNvCxnSpPr>
                <a:cxnSpLocks/>
              </p:cNvCxnSpPr>
              <p:nvPr/>
            </p:nvCxnSpPr>
            <p:spPr>
              <a:xfrm flipV="1">
                <a:off x="2399708" y="4256062"/>
                <a:ext cx="1922400" cy="1032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730F24FC-35BE-A34F-9F86-897DD96511D1}"/>
                </a:ext>
              </a:extLst>
            </p:cNvPr>
            <p:cNvGrpSpPr/>
            <p:nvPr/>
          </p:nvGrpSpPr>
          <p:grpSpPr>
            <a:xfrm>
              <a:off x="5263427" y="3996000"/>
              <a:ext cx="2082211" cy="306000"/>
              <a:chOff x="1746899" y="4007278"/>
              <a:chExt cx="1987200" cy="307777"/>
            </a:xfrm>
          </p:grpSpPr>
          <p:sp>
            <p:nvSpPr>
              <p:cNvPr id="154" name="TextBox 153">
                <a:extLst>
                  <a:ext uri="{FF2B5EF4-FFF2-40B4-BE49-F238E27FC236}">
                    <a16:creationId xmlns:a16="http://schemas.microsoft.com/office/drawing/2014/main" id="{2D46A55B-05D7-2D41-9C07-FB96A26B7F77}"/>
                  </a:ext>
                </a:extLst>
              </p:cNvPr>
              <p:cNvSpPr txBox="1"/>
              <p:nvPr/>
            </p:nvSpPr>
            <p:spPr>
              <a:xfrm>
                <a:off x="1904463" y="4007278"/>
                <a:ext cx="172378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51A2A"/>
                    </a:solidFill>
                    <a:effectLst/>
                    <a:uLnTx/>
                    <a:uFillTx/>
                    <a:latin typeface="Arial" panose="020B0604020202020204"/>
                    <a:ea typeface="+mn-ea"/>
                    <a:cs typeface="+mn-cs"/>
                  </a:rPr>
                  <a:t> South East Asia</a:t>
                </a:r>
              </a:p>
            </p:txBody>
          </p:sp>
          <p:cxnSp>
            <p:nvCxnSpPr>
              <p:cNvPr id="159" name="Straight Connector 158">
                <a:extLst>
                  <a:ext uri="{FF2B5EF4-FFF2-40B4-BE49-F238E27FC236}">
                    <a16:creationId xmlns:a16="http://schemas.microsoft.com/office/drawing/2014/main" id="{42F10A64-D0CD-8642-B7BE-0B9540A0C017}"/>
                  </a:ext>
                </a:extLst>
              </p:cNvPr>
              <p:cNvCxnSpPr>
                <a:cxnSpLocks/>
              </p:cNvCxnSpPr>
              <p:nvPr/>
            </p:nvCxnSpPr>
            <p:spPr>
              <a:xfrm>
                <a:off x="1746899" y="4266382"/>
                <a:ext cx="1987200"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628F7807-89FE-FE40-956F-4F7744FD3412}"/>
                </a:ext>
              </a:extLst>
            </p:cNvPr>
            <p:cNvGrpSpPr/>
            <p:nvPr/>
          </p:nvGrpSpPr>
          <p:grpSpPr>
            <a:xfrm>
              <a:off x="7735554" y="3996000"/>
              <a:ext cx="2082211" cy="306000"/>
              <a:chOff x="1248189" y="4007278"/>
              <a:chExt cx="1987200" cy="307777"/>
            </a:xfrm>
          </p:grpSpPr>
          <p:sp>
            <p:nvSpPr>
              <p:cNvPr id="163" name="TextBox 162">
                <a:extLst>
                  <a:ext uri="{FF2B5EF4-FFF2-40B4-BE49-F238E27FC236}">
                    <a16:creationId xmlns:a16="http://schemas.microsoft.com/office/drawing/2014/main" id="{DB0ADB4C-8A83-7F42-B527-A986E61349F9}"/>
                  </a:ext>
                </a:extLst>
              </p:cNvPr>
              <p:cNvSpPr txBox="1"/>
              <p:nvPr/>
            </p:nvSpPr>
            <p:spPr>
              <a:xfrm>
                <a:off x="1405753" y="4007278"/>
                <a:ext cx="172378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51A2A"/>
                    </a:solidFill>
                    <a:effectLst/>
                    <a:uLnTx/>
                    <a:uFillTx/>
                    <a:latin typeface="Arial" panose="020B0604020202020204"/>
                    <a:ea typeface="+mn-ea"/>
                    <a:cs typeface="+mn-cs"/>
                  </a:rPr>
                  <a:t>Sub-Saharan Africa</a:t>
                </a:r>
              </a:p>
            </p:txBody>
          </p:sp>
          <p:cxnSp>
            <p:nvCxnSpPr>
              <p:cNvPr id="164" name="Straight Connector 163">
                <a:extLst>
                  <a:ext uri="{FF2B5EF4-FFF2-40B4-BE49-F238E27FC236}">
                    <a16:creationId xmlns:a16="http://schemas.microsoft.com/office/drawing/2014/main" id="{C76F083E-602D-DA4B-A69E-A0F4FB25E876}"/>
                  </a:ext>
                </a:extLst>
              </p:cNvPr>
              <p:cNvCxnSpPr>
                <a:cxnSpLocks/>
              </p:cNvCxnSpPr>
              <p:nvPr/>
            </p:nvCxnSpPr>
            <p:spPr>
              <a:xfrm>
                <a:off x="1248189" y="4266382"/>
                <a:ext cx="1987200"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pic>
        <p:nvPicPr>
          <p:cNvPr id="51" name="Picture 50">
            <a:extLst>
              <a:ext uri="{FF2B5EF4-FFF2-40B4-BE49-F238E27FC236}">
                <a16:creationId xmlns:a16="http://schemas.microsoft.com/office/drawing/2014/main" id="{2BAE5850-B1AA-D941-9077-45AD15522422}"/>
              </a:ext>
            </a:extLst>
          </p:cNvPr>
          <p:cNvPicPr>
            <a:picLocks noChangeAspect="1"/>
          </p:cNvPicPr>
          <p:nvPr/>
        </p:nvPicPr>
        <p:blipFill>
          <a:blip r:embed="rId16"/>
          <a:stretch>
            <a:fillRect/>
          </a:stretch>
        </p:blipFill>
        <p:spPr>
          <a:xfrm>
            <a:off x="9583725" y="1857784"/>
            <a:ext cx="1938175" cy="1915768"/>
          </a:xfrm>
          <a:prstGeom prst="rect">
            <a:avLst/>
          </a:prstGeom>
        </p:spPr>
      </p:pic>
      <p:grpSp>
        <p:nvGrpSpPr>
          <p:cNvPr id="59" name="Group 58">
            <a:extLst>
              <a:ext uri="{FF2B5EF4-FFF2-40B4-BE49-F238E27FC236}">
                <a16:creationId xmlns:a16="http://schemas.microsoft.com/office/drawing/2014/main" id="{22B61777-C25D-ED49-8D21-E1F7B91D762E}"/>
              </a:ext>
            </a:extLst>
          </p:cNvPr>
          <p:cNvGrpSpPr/>
          <p:nvPr/>
        </p:nvGrpSpPr>
        <p:grpSpPr>
          <a:xfrm>
            <a:off x="2253820" y="1141785"/>
            <a:ext cx="2866163" cy="338554"/>
            <a:chOff x="2253820" y="1394641"/>
            <a:chExt cx="2866163" cy="338554"/>
          </a:xfrm>
        </p:grpSpPr>
        <p:sp>
          <p:nvSpPr>
            <p:cNvPr id="185" name="TextBox 184">
              <a:extLst>
                <a:ext uri="{FF2B5EF4-FFF2-40B4-BE49-F238E27FC236}">
                  <a16:creationId xmlns:a16="http://schemas.microsoft.com/office/drawing/2014/main" id="{E4041DAA-5B8F-E54D-957A-ACC196420ECC}"/>
                </a:ext>
              </a:extLst>
            </p:cNvPr>
            <p:cNvSpPr txBox="1"/>
            <p:nvPr/>
          </p:nvSpPr>
          <p:spPr>
            <a:xfrm>
              <a:off x="2766081" y="1394641"/>
              <a:ext cx="176906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51A2A"/>
                  </a:solidFill>
                  <a:effectLst/>
                  <a:uLnTx/>
                  <a:uFillTx/>
                  <a:latin typeface="Arial" panose="020B0604020202020204"/>
                  <a:ea typeface="+mn-ea"/>
                  <a:cs typeface="+mn-cs"/>
                </a:rPr>
                <a:t>Population</a:t>
              </a:r>
            </a:p>
          </p:txBody>
        </p:sp>
        <p:cxnSp>
          <p:nvCxnSpPr>
            <p:cNvPr id="186" name="Straight Connector 185">
              <a:extLst>
                <a:ext uri="{FF2B5EF4-FFF2-40B4-BE49-F238E27FC236}">
                  <a16:creationId xmlns:a16="http://schemas.microsoft.com/office/drawing/2014/main" id="{2343EEAA-D041-7646-BA24-2EB2DF4E5AAB}"/>
                </a:ext>
              </a:extLst>
            </p:cNvPr>
            <p:cNvCxnSpPr>
              <a:cxnSpLocks/>
            </p:cNvCxnSpPr>
            <p:nvPr/>
          </p:nvCxnSpPr>
          <p:spPr>
            <a:xfrm>
              <a:off x="2253820" y="1711937"/>
              <a:ext cx="2866163"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12EE7AF0-8AFC-7144-95F5-9FC57F41C5DE}"/>
              </a:ext>
            </a:extLst>
          </p:cNvPr>
          <p:cNvGrpSpPr/>
          <p:nvPr/>
        </p:nvGrpSpPr>
        <p:grpSpPr>
          <a:xfrm>
            <a:off x="7265202" y="1141785"/>
            <a:ext cx="2866163" cy="338554"/>
            <a:chOff x="7265202" y="1374069"/>
            <a:chExt cx="2866163" cy="338554"/>
          </a:xfrm>
        </p:grpSpPr>
        <p:sp>
          <p:nvSpPr>
            <p:cNvPr id="187" name="TextBox 186">
              <a:extLst>
                <a:ext uri="{FF2B5EF4-FFF2-40B4-BE49-F238E27FC236}">
                  <a16:creationId xmlns:a16="http://schemas.microsoft.com/office/drawing/2014/main" id="{76E47FD3-8E05-994D-BC95-55B6C004A242}"/>
                </a:ext>
              </a:extLst>
            </p:cNvPr>
            <p:cNvSpPr txBox="1"/>
            <p:nvPr/>
          </p:nvSpPr>
          <p:spPr>
            <a:xfrm>
              <a:off x="7777463" y="1374069"/>
              <a:ext cx="176906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51A2A"/>
                  </a:solidFill>
                  <a:effectLst/>
                  <a:uLnTx/>
                  <a:uFillTx/>
                  <a:latin typeface="Arial" panose="020B0604020202020204"/>
                  <a:ea typeface="+mn-ea"/>
                  <a:cs typeface="+mn-cs"/>
                </a:rPr>
                <a:t>Land</a:t>
              </a:r>
            </a:p>
          </p:txBody>
        </p:sp>
        <p:cxnSp>
          <p:nvCxnSpPr>
            <p:cNvPr id="188" name="Straight Connector 187">
              <a:extLst>
                <a:ext uri="{FF2B5EF4-FFF2-40B4-BE49-F238E27FC236}">
                  <a16:creationId xmlns:a16="http://schemas.microsoft.com/office/drawing/2014/main" id="{2FE0B43F-9009-954C-ADAB-F373DCF4806A}"/>
                </a:ext>
              </a:extLst>
            </p:cNvPr>
            <p:cNvCxnSpPr>
              <a:cxnSpLocks/>
            </p:cNvCxnSpPr>
            <p:nvPr/>
          </p:nvCxnSpPr>
          <p:spPr>
            <a:xfrm>
              <a:off x="7265202" y="1691365"/>
              <a:ext cx="2866163"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06A2707F-9766-A448-9C66-DC53692996CC}"/>
              </a:ext>
            </a:extLst>
          </p:cNvPr>
          <p:cNvGrpSpPr/>
          <p:nvPr/>
        </p:nvGrpSpPr>
        <p:grpSpPr>
          <a:xfrm>
            <a:off x="335399" y="4038044"/>
            <a:ext cx="1042769" cy="338554"/>
            <a:chOff x="2253820" y="1394641"/>
            <a:chExt cx="2866163" cy="338554"/>
          </a:xfrm>
        </p:grpSpPr>
        <p:sp>
          <p:nvSpPr>
            <p:cNvPr id="147" name="TextBox 146">
              <a:extLst>
                <a:ext uri="{FF2B5EF4-FFF2-40B4-BE49-F238E27FC236}">
                  <a16:creationId xmlns:a16="http://schemas.microsoft.com/office/drawing/2014/main" id="{96E6F556-48F1-654F-859F-1E622E1BC708}"/>
                </a:ext>
              </a:extLst>
            </p:cNvPr>
            <p:cNvSpPr txBox="1"/>
            <p:nvPr/>
          </p:nvSpPr>
          <p:spPr>
            <a:xfrm>
              <a:off x="2766081" y="1394641"/>
              <a:ext cx="176906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51A2A"/>
                  </a:solidFill>
                  <a:effectLst/>
                  <a:uLnTx/>
                  <a:uFillTx/>
                  <a:latin typeface="Arial" panose="020B0604020202020204"/>
                  <a:ea typeface="+mn-ea"/>
                  <a:cs typeface="+mn-cs"/>
                </a:rPr>
                <a:t>GDP</a:t>
              </a:r>
            </a:p>
          </p:txBody>
        </p:sp>
        <p:cxnSp>
          <p:nvCxnSpPr>
            <p:cNvPr id="148" name="Straight Connector 147">
              <a:extLst>
                <a:ext uri="{FF2B5EF4-FFF2-40B4-BE49-F238E27FC236}">
                  <a16:creationId xmlns:a16="http://schemas.microsoft.com/office/drawing/2014/main" id="{43DE17D5-999B-4341-8C67-1CC859557537}"/>
                </a:ext>
              </a:extLst>
            </p:cNvPr>
            <p:cNvCxnSpPr>
              <a:cxnSpLocks/>
            </p:cNvCxnSpPr>
            <p:nvPr/>
          </p:nvCxnSpPr>
          <p:spPr>
            <a:xfrm>
              <a:off x="2253820" y="1711937"/>
              <a:ext cx="2866163"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D0095B1E-915A-DE4B-B7F0-ABBEA3A5B05B}"/>
              </a:ext>
            </a:extLst>
          </p:cNvPr>
          <p:cNvSpPr/>
          <p:nvPr/>
        </p:nvSpPr>
        <p:spPr>
          <a:xfrm>
            <a:off x="1423417" y="4412152"/>
            <a:ext cx="345628" cy="182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grpSp>
        <p:nvGrpSpPr>
          <p:cNvPr id="8" name="Group 7">
            <a:extLst>
              <a:ext uri="{FF2B5EF4-FFF2-40B4-BE49-F238E27FC236}">
                <a16:creationId xmlns:a16="http://schemas.microsoft.com/office/drawing/2014/main" id="{290BE5CB-FD91-9043-BF8E-59455F52AA19}"/>
              </a:ext>
            </a:extLst>
          </p:cNvPr>
          <p:cNvGrpSpPr/>
          <p:nvPr/>
        </p:nvGrpSpPr>
        <p:grpSpPr>
          <a:xfrm>
            <a:off x="1666936" y="4475486"/>
            <a:ext cx="439125" cy="1701227"/>
            <a:chOff x="635922" y="4302024"/>
            <a:chExt cx="439125" cy="1701227"/>
          </a:xfrm>
        </p:grpSpPr>
        <p:sp>
          <p:nvSpPr>
            <p:cNvPr id="149" name="TextBox 148">
              <a:extLst>
                <a:ext uri="{FF2B5EF4-FFF2-40B4-BE49-F238E27FC236}">
                  <a16:creationId xmlns:a16="http://schemas.microsoft.com/office/drawing/2014/main" id="{696E4EF9-112A-B44D-A896-AF81362EF588}"/>
                </a:ext>
              </a:extLst>
            </p:cNvPr>
            <p:cNvSpPr txBox="1"/>
            <p:nvPr/>
          </p:nvSpPr>
          <p:spPr>
            <a:xfrm>
              <a:off x="635922" y="4302024"/>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sp>
          <p:nvSpPr>
            <p:cNvPr id="161" name="TextBox 160">
              <a:extLst>
                <a:ext uri="{FF2B5EF4-FFF2-40B4-BE49-F238E27FC236}">
                  <a16:creationId xmlns:a16="http://schemas.microsoft.com/office/drawing/2014/main" id="{1940BF20-93ED-0046-9BC7-7EA7D34DD123}"/>
                </a:ext>
              </a:extLst>
            </p:cNvPr>
            <p:cNvSpPr txBox="1"/>
            <p:nvPr/>
          </p:nvSpPr>
          <p:spPr>
            <a:xfrm>
              <a:off x="635922" y="4645428"/>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65" name="TextBox 164">
              <a:extLst>
                <a:ext uri="{FF2B5EF4-FFF2-40B4-BE49-F238E27FC236}">
                  <a16:creationId xmlns:a16="http://schemas.microsoft.com/office/drawing/2014/main" id="{2D2D997A-EBFE-8848-A92D-FF321FA9CA7B}"/>
                </a:ext>
              </a:extLst>
            </p:cNvPr>
            <p:cNvSpPr txBox="1"/>
            <p:nvPr/>
          </p:nvSpPr>
          <p:spPr>
            <a:xfrm>
              <a:off x="635922" y="5002763"/>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66" name="TextBox 165">
              <a:extLst>
                <a:ext uri="{FF2B5EF4-FFF2-40B4-BE49-F238E27FC236}">
                  <a16:creationId xmlns:a16="http://schemas.microsoft.com/office/drawing/2014/main" id="{D11A90AC-5F24-6A42-BE2E-6FDD810E3640}"/>
                </a:ext>
              </a:extLst>
            </p:cNvPr>
            <p:cNvSpPr txBox="1"/>
            <p:nvPr/>
          </p:nvSpPr>
          <p:spPr>
            <a:xfrm>
              <a:off x="635922" y="5337740"/>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51A2A"/>
                  </a:solidFill>
                  <a:effectLst/>
                  <a:uLnTx/>
                  <a:uFillTx/>
                  <a:latin typeface="Arial" panose="020B0604020202020204"/>
                  <a:ea typeface="+mn-ea"/>
                  <a:cs typeface="+mn-cs"/>
                </a:rPr>
                <a:t>4m</a:t>
              </a:r>
            </a:p>
          </p:txBody>
        </p:sp>
        <p:sp>
          <p:nvSpPr>
            <p:cNvPr id="167" name="TextBox 166">
              <a:extLst>
                <a:ext uri="{FF2B5EF4-FFF2-40B4-BE49-F238E27FC236}">
                  <a16:creationId xmlns:a16="http://schemas.microsoft.com/office/drawing/2014/main" id="{F108076D-D847-FD4C-B671-4FCC569560BC}"/>
                </a:ext>
              </a:extLst>
            </p:cNvPr>
            <p:cNvSpPr txBox="1"/>
            <p:nvPr/>
          </p:nvSpPr>
          <p:spPr>
            <a:xfrm>
              <a:off x="635922" y="5673179"/>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51A2A"/>
                  </a:solidFill>
                  <a:effectLst/>
                  <a:uLnTx/>
                  <a:uFillTx/>
                  <a:latin typeface="Arial" panose="020B0604020202020204"/>
                  <a:ea typeface="+mn-ea"/>
                  <a:cs typeface="+mn-cs"/>
                </a:rPr>
                <a:t>5m</a:t>
              </a:r>
            </a:p>
          </p:txBody>
        </p:sp>
      </p:grpSp>
      <p:pic>
        <p:nvPicPr>
          <p:cNvPr id="12" name="Picture 11" descr="A picture containing table&#10;&#10;Description automatically generated">
            <a:extLst>
              <a:ext uri="{FF2B5EF4-FFF2-40B4-BE49-F238E27FC236}">
                <a16:creationId xmlns:a16="http://schemas.microsoft.com/office/drawing/2014/main" id="{11F657BE-71C3-B040-9AED-A17589FDBCFB}"/>
              </a:ext>
            </a:extLst>
          </p:cNvPr>
          <p:cNvPicPr>
            <a:picLocks noChangeAspect="1"/>
          </p:cNvPicPr>
          <p:nvPr/>
        </p:nvPicPr>
        <p:blipFill rotWithShape="1">
          <a:blip r:embed="rId17"/>
          <a:srcRect l="94949" t="38902" r="1739" b="40367"/>
          <a:stretch/>
        </p:blipFill>
        <p:spPr>
          <a:xfrm rot="10800000">
            <a:off x="335399" y="4411415"/>
            <a:ext cx="1179993" cy="1702468"/>
          </a:xfrm>
          <a:prstGeom prst="rect">
            <a:avLst/>
          </a:prstGeom>
        </p:spPr>
      </p:pic>
      <p:sp>
        <p:nvSpPr>
          <p:cNvPr id="14" name="Rectangle 13">
            <a:extLst>
              <a:ext uri="{FF2B5EF4-FFF2-40B4-BE49-F238E27FC236}">
                <a16:creationId xmlns:a16="http://schemas.microsoft.com/office/drawing/2014/main" id="{B47FE2E0-67C9-444A-B80E-95DB2F45F28F}"/>
              </a:ext>
            </a:extLst>
          </p:cNvPr>
          <p:cNvSpPr/>
          <p:nvPr/>
        </p:nvSpPr>
        <p:spPr>
          <a:xfrm>
            <a:off x="324000" y="4852986"/>
            <a:ext cx="504860" cy="192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10%</a:t>
            </a:r>
          </a:p>
        </p:txBody>
      </p:sp>
      <p:sp>
        <p:nvSpPr>
          <p:cNvPr id="169" name="Rectangle 168">
            <a:extLst>
              <a:ext uri="{FF2B5EF4-FFF2-40B4-BE49-F238E27FC236}">
                <a16:creationId xmlns:a16="http://schemas.microsoft.com/office/drawing/2014/main" id="{CB5729B1-7208-EE49-BF44-6E9BBB9B150A}"/>
              </a:ext>
            </a:extLst>
          </p:cNvPr>
          <p:cNvSpPr/>
          <p:nvPr/>
        </p:nvSpPr>
        <p:spPr>
          <a:xfrm>
            <a:off x="324000" y="5262649"/>
            <a:ext cx="504860" cy="192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20%</a:t>
            </a:r>
          </a:p>
        </p:txBody>
      </p:sp>
      <p:sp>
        <p:nvSpPr>
          <p:cNvPr id="170" name="Rectangle 169">
            <a:extLst>
              <a:ext uri="{FF2B5EF4-FFF2-40B4-BE49-F238E27FC236}">
                <a16:creationId xmlns:a16="http://schemas.microsoft.com/office/drawing/2014/main" id="{F5C751BF-9152-4441-A442-D6D06AEA70EC}"/>
              </a:ext>
            </a:extLst>
          </p:cNvPr>
          <p:cNvSpPr/>
          <p:nvPr/>
        </p:nvSpPr>
        <p:spPr>
          <a:xfrm>
            <a:off x="324000" y="5681569"/>
            <a:ext cx="504860" cy="192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30%</a:t>
            </a:r>
          </a:p>
        </p:txBody>
      </p:sp>
      <p:pic>
        <p:nvPicPr>
          <p:cNvPr id="24" name="Picture 23" descr="A picture containing timeline&#10;&#10;Description automatically generated">
            <a:extLst>
              <a:ext uri="{FF2B5EF4-FFF2-40B4-BE49-F238E27FC236}">
                <a16:creationId xmlns:a16="http://schemas.microsoft.com/office/drawing/2014/main" id="{D00C2A37-53C5-E044-950F-31EEFECB5F0D}"/>
              </a:ext>
            </a:extLst>
          </p:cNvPr>
          <p:cNvPicPr>
            <a:picLocks noChangeAspect="1"/>
          </p:cNvPicPr>
          <p:nvPr/>
        </p:nvPicPr>
        <p:blipFill rotWithShape="1">
          <a:blip r:embed="rId18"/>
          <a:srcRect l="2657" t="2681" r="8987" b="7764"/>
          <a:stretch/>
        </p:blipFill>
        <p:spPr>
          <a:xfrm>
            <a:off x="2047493" y="4431193"/>
            <a:ext cx="9472242" cy="1918962"/>
          </a:xfrm>
          <a:prstGeom prst="rect">
            <a:avLst/>
          </a:prstGeom>
        </p:spPr>
      </p:pic>
      <p:sp>
        <p:nvSpPr>
          <p:cNvPr id="168" name="Rectangle 167">
            <a:extLst>
              <a:ext uri="{FF2B5EF4-FFF2-40B4-BE49-F238E27FC236}">
                <a16:creationId xmlns:a16="http://schemas.microsoft.com/office/drawing/2014/main" id="{089875F0-E7A5-6042-A919-7C87EBBBBD83}"/>
              </a:ext>
            </a:extLst>
          </p:cNvPr>
          <p:cNvSpPr/>
          <p:nvPr/>
        </p:nvSpPr>
        <p:spPr>
          <a:xfrm>
            <a:off x="189329" y="1141590"/>
            <a:ext cx="11366740" cy="52085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DE"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spTree>
    <p:extLst>
      <p:ext uri="{BB962C8B-B14F-4D97-AF65-F5344CB8AC3E}">
        <p14:creationId xmlns:p14="http://schemas.microsoft.com/office/powerpoint/2010/main" val="361879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899C-CCD0-A64B-9A58-078BF50F9A0E}"/>
              </a:ext>
            </a:extLst>
          </p:cNvPr>
          <p:cNvSpPr>
            <a:spLocks noGrp="1"/>
          </p:cNvSpPr>
          <p:nvPr>
            <p:ph type="title"/>
          </p:nvPr>
        </p:nvSpPr>
        <p:spPr/>
        <p:txBody>
          <a:bodyPr/>
          <a:lstStyle/>
          <a:p>
            <a:r>
              <a:rPr lang="en-GB"/>
              <a:t>SLR consequences distributed unevenly</a:t>
            </a:r>
          </a:p>
        </p:txBody>
      </p:sp>
      <p:sp>
        <p:nvSpPr>
          <p:cNvPr id="4" name="Text Placeholder 3">
            <a:extLst>
              <a:ext uri="{FF2B5EF4-FFF2-40B4-BE49-F238E27FC236}">
                <a16:creationId xmlns:a16="http://schemas.microsoft.com/office/drawing/2014/main" id="{3BC1DFBC-9596-D24A-8587-79D821080F71}"/>
              </a:ext>
            </a:extLst>
          </p:cNvPr>
          <p:cNvSpPr>
            <a:spLocks noGrp="1"/>
          </p:cNvSpPr>
          <p:nvPr>
            <p:ph type="body" idx="12"/>
          </p:nvPr>
        </p:nvSpPr>
        <p:spPr/>
        <p:txBody>
          <a:bodyPr/>
          <a:lstStyle/>
          <a:p>
            <a:r>
              <a:rPr lang="en-GB"/>
              <a:t>A look at the most affected regions</a:t>
            </a:r>
          </a:p>
        </p:txBody>
      </p:sp>
      <p:sp>
        <p:nvSpPr>
          <p:cNvPr id="153" name="Rectangle 152">
            <a:extLst>
              <a:ext uri="{FF2B5EF4-FFF2-40B4-BE49-F238E27FC236}">
                <a16:creationId xmlns:a16="http://schemas.microsoft.com/office/drawing/2014/main" id="{6BA1507A-FC8A-6244-947A-C49B779C9464}"/>
              </a:ext>
            </a:extLst>
          </p:cNvPr>
          <p:cNvSpPr/>
          <p:nvPr/>
        </p:nvSpPr>
        <p:spPr>
          <a:xfrm>
            <a:off x="7618721" y="3807065"/>
            <a:ext cx="3625861" cy="131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grpSp>
        <p:nvGrpSpPr>
          <p:cNvPr id="46" name="Group 45">
            <a:extLst>
              <a:ext uri="{FF2B5EF4-FFF2-40B4-BE49-F238E27FC236}">
                <a16:creationId xmlns:a16="http://schemas.microsoft.com/office/drawing/2014/main" id="{4F096313-992D-BC41-AD61-6282DDF27724}"/>
              </a:ext>
            </a:extLst>
          </p:cNvPr>
          <p:cNvGrpSpPr/>
          <p:nvPr/>
        </p:nvGrpSpPr>
        <p:grpSpPr>
          <a:xfrm>
            <a:off x="6278352" y="1657702"/>
            <a:ext cx="3089216" cy="2346057"/>
            <a:chOff x="6278352" y="1657702"/>
            <a:chExt cx="3089216" cy="2346057"/>
          </a:xfrm>
        </p:grpSpPr>
        <p:grpSp>
          <p:nvGrpSpPr>
            <p:cNvPr id="29" name="Group 28">
              <a:extLst>
                <a:ext uri="{FF2B5EF4-FFF2-40B4-BE49-F238E27FC236}">
                  <a16:creationId xmlns:a16="http://schemas.microsoft.com/office/drawing/2014/main" id="{D85A92CA-A062-8B4E-A1FB-974FCD6562AD}"/>
                </a:ext>
              </a:extLst>
            </p:cNvPr>
            <p:cNvGrpSpPr/>
            <p:nvPr/>
          </p:nvGrpSpPr>
          <p:grpSpPr>
            <a:xfrm>
              <a:off x="6278352" y="1943004"/>
              <a:ext cx="1070618" cy="1612938"/>
              <a:chOff x="8272957" y="3558030"/>
              <a:chExt cx="1070618" cy="1612938"/>
            </a:xfrm>
          </p:grpSpPr>
          <p:sp>
            <p:nvSpPr>
              <p:cNvPr id="146" name="Hexagon 145">
                <a:extLst>
                  <a:ext uri="{FF2B5EF4-FFF2-40B4-BE49-F238E27FC236}">
                    <a16:creationId xmlns:a16="http://schemas.microsoft.com/office/drawing/2014/main" id="{8A0F0965-71DB-DC41-AE64-0AE21DAB7AC1}"/>
                  </a:ext>
                </a:extLst>
              </p:cNvPr>
              <p:cNvSpPr>
                <a:spLocks noChangeAspect="1"/>
              </p:cNvSpPr>
              <p:nvPr/>
            </p:nvSpPr>
            <p:spPr>
              <a:xfrm rot="5400000">
                <a:off x="8001797" y="3829190"/>
                <a:ext cx="1612938" cy="1070618"/>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1" i="0" u="none" strike="noStrike" kern="1200" cap="none" spc="0" normalizeH="0" baseline="0" noProof="0">
                    <a:ln>
                      <a:noFill/>
                    </a:ln>
                    <a:solidFill>
                      <a:srgbClr val="FFFFFF"/>
                    </a:solidFill>
                    <a:effectLst/>
                    <a:uLnTx/>
                    <a:uFillTx/>
                    <a:latin typeface="Arial" panose="020B0604020202020204"/>
                    <a:ea typeface="+mn-ea"/>
                    <a:cs typeface="+mn-cs"/>
                  </a:rPr>
                  <a:t>Bahamas</a:t>
                </a:r>
              </a:p>
            </p:txBody>
          </p:sp>
          <p:pic>
            <p:nvPicPr>
              <p:cNvPr id="27" name="Picture 26" descr="A picture containing text, screen&#10;&#10;Description automatically generated">
                <a:extLst>
                  <a:ext uri="{FF2B5EF4-FFF2-40B4-BE49-F238E27FC236}">
                    <a16:creationId xmlns:a16="http://schemas.microsoft.com/office/drawing/2014/main" id="{3A5F1859-1DD1-384F-9597-89B05DE8EB01}"/>
                  </a:ext>
                </a:extLst>
              </p:cNvPr>
              <p:cNvPicPr>
                <a:picLocks noChangeAspect="1"/>
              </p:cNvPicPr>
              <p:nvPr/>
            </p:nvPicPr>
            <p:blipFill rotWithShape="1">
              <a:blip r:embed="rId3"/>
              <a:srcRect l="20038" t="3651" r="19982" b="4002"/>
              <a:stretch/>
            </p:blipFill>
            <p:spPr>
              <a:xfrm>
                <a:off x="8366280" y="4035295"/>
                <a:ext cx="883972" cy="839566"/>
              </a:xfrm>
              <a:prstGeom prst="rect">
                <a:avLst/>
              </a:prstGeom>
            </p:spPr>
          </p:pic>
        </p:grpSp>
        <p:grpSp>
          <p:nvGrpSpPr>
            <p:cNvPr id="48" name="Group 47">
              <a:extLst>
                <a:ext uri="{FF2B5EF4-FFF2-40B4-BE49-F238E27FC236}">
                  <a16:creationId xmlns:a16="http://schemas.microsoft.com/office/drawing/2014/main" id="{D79FD2B2-6C10-1A41-A1A8-D2B7B5AC7474}"/>
                </a:ext>
              </a:extLst>
            </p:cNvPr>
            <p:cNvGrpSpPr/>
            <p:nvPr/>
          </p:nvGrpSpPr>
          <p:grpSpPr>
            <a:xfrm>
              <a:off x="7854690" y="1657702"/>
              <a:ext cx="1512878" cy="2346057"/>
              <a:chOff x="8552336" y="1668902"/>
              <a:chExt cx="1544273" cy="2450128"/>
            </a:xfrm>
          </p:grpSpPr>
          <p:sp>
            <p:nvSpPr>
              <p:cNvPr id="152" name="TextBox 151">
                <a:extLst>
                  <a:ext uri="{FF2B5EF4-FFF2-40B4-BE49-F238E27FC236}">
                    <a16:creationId xmlns:a16="http://schemas.microsoft.com/office/drawing/2014/main" id="{B5D5A8A6-5619-6E41-8C65-BA84BA7A4A0F}"/>
                  </a:ext>
                </a:extLst>
              </p:cNvPr>
              <p:cNvSpPr txBox="1"/>
              <p:nvPr/>
            </p:nvSpPr>
            <p:spPr>
              <a:xfrm>
                <a:off x="9657485"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5m</a:t>
                </a:r>
              </a:p>
            </p:txBody>
          </p:sp>
          <p:sp>
            <p:nvSpPr>
              <p:cNvPr id="155" name="TextBox 154">
                <a:extLst>
                  <a:ext uri="{FF2B5EF4-FFF2-40B4-BE49-F238E27FC236}">
                    <a16:creationId xmlns:a16="http://schemas.microsoft.com/office/drawing/2014/main" id="{7CA9B156-6349-EE4F-953E-BFE423E4EAF0}"/>
                  </a:ext>
                </a:extLst>
              </p:cNvPr>
              <p:cNvSpPr txBox="1"/>
              <p:nvPr/>
            </p:nvSpPr>
            <p:spPr>
              <a:xfrm>
                <a:off x="9385763"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4m</a:t>
                </a:r>
              </a:p>
            </p:txBody>
          </p:sp>
          <p:sp>
            <p:nvSpPr>
              <p:cNvPr id="156" name="TextBox 155">
                <a:extLst>
                  <a:ext uri="{FF2B5EF4-FFF2-40B4-BE49-F238E27FC236}">
                    <a16:creationId xmlns:a16="http://schemas.microsoft.com/office/drawing/2014/main" id="{6EF0143E-B49A-2646-A5DC-ABA26C9943D6}"/>
                  </a:ext>
                </a:extLst>
              </p:cNvPr>
              <p:cNvSpPr txBox="1"/>
              <p:nvPr/>
            </p:nvSpPr>
            <p:spPr>
              <a:xfrm>
                <a:off x="9118040"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57" name="TextBox 156">
                <a:extLst>
                  <a:ext uri="{FF2B5EF4-FFF2-40B4-BE49-F238E27FC236}">
                    <a16:creationId xmlns:a16="http://schemas.microsoft.com/office/drawing/2014/main" id="{13AFB39B-39C9-D442-8992-41452C87E903}"/>
                  </a:ext>
                </a:extLst>
              </p:cNvPr>
              <p:cNvSpPr txBox="1"/>
              <p:nvPr/>
            </p:nvSpPr>
            <p:spPr>
              <a:xfrm>
                <a:off x="8850855"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58" name="TextBox 157">
                <a:extLst>
                  <a:ext uri="{FF2B5EF4-FFF2-40B4-BE49-F238E27FC236}">
                    <a16:creationId xmlns:a16="http://schemas.microsoft.com/office/drawing/2014/main" id="{8435D12B-A458-E747-970E-10FB89BF51ED}"/>
                  </a:ext>
                </a:extLst>
              </p:cNvPr>
              <p:cNvSpPr txBox="1"/>
              <p:nvPr/>
            </p:nvSpPr>
            <p:spPr>
              <a:xfrm>
                <a:off x="8565003"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pic>
            <p:nvPicPr>
              <p:cNvPr id="45" name="Picture 44" descr="Chart, scatter chart&#10;&#10;Description automatically generated">
                <a:extLst>
                  <a:ext uri="{FF2B5EF4-FFF2-40B4-BE49-F238E27FC236}">
                    <a16:creationId xmlns:a16="http://schemas.microsoft.com/office/drawing/2014/main" id="{7FBE613D-36CC-F348-919A-4A62555483E8}"/>
                  </a:ext>
                </a:extLst>
              </p:cNvPr>
              <p:cNvPicPr>
                <a:picLocks noChangeAspect="1"/>
              </p:cNvPicPr>
              <p:nvPr/>
            </p:nvPicPr>
            <p:blipFill rotWithShape="1">
              <a:blip r:embed="rId4"/>
              <a:srcRect l="18498" t="-51" r="46132" b="15020"/>
              <a:stretch/>
            </p:blipFill>
            <p:spPr>
              <a:xfrm>
                <a:off x="8552336" y="1668902"/>
                <a:ext cx="1480258" cy="2201086"/>
              </a:xfrm>
              <a:prstGeom prst="rect">
                <a:avLst/>
              </a:prstGeom>
            </p:spPr>
          </p:pic>
        </p:grpSp>
        <p:sp>
          <p:nvSpPr>
            <p:cNvPr id="160" name="TextBox 159">
              <a:extLst>
                <a:ext uri="{FF2B5EF4-FFF2-40B4-BE49-F238E27FC236}">
                  <a16:creationId xmlns:a16="http://schemas.microsoft.com/office/drawing/2014/main" id="{E97C4654-E98B-564C-956A-8961D41B563D}"/>
                </a:ext>
              </a:extLst>
            </p:cNvPr>
            <p:cNvSpPr txBox="1"/>
            <p:nvPr/>
          </p:nvSpPr>
          <p:spPr>
            <a:xfrm>
              <a:off x="7295583" y="3642235"/>
              <a:ext cx="590062" cy="360850"/>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SLR</a:t>
              </a:r>
            </a:p>
          </p:txBody>
        </p:sp>
      </p:grpSp>
      <p:grpSp>
        <p:nvGrpSpPr>
          <p:cNvPr id="47" name="Group 46">
            <a:extLst>
              <a:ext uri="{FF2B5EF4-FFF2-40B4-BE49-F238E27FC236}">
                <a16:creationId xmlns:a16="http://schemas.microsoft.com/office/drawing/2014/main" id="{D499BDDB-A05E-2949-B568-10B218A88567}"/>
              </a:ext>
            </a:extLst>
          </p:cNvPr>
          <p:cNvGrpSpPr/>
          <p:nvPr/>
        </p:nvGrpSpPr>
        <p:grpSpPr>
          <a:xfrm>
            <a:off x="189328" y="-5001460"/>
            <a:ext cx="6048255" cy="9120369"/>
            <a:chOff x="189328" y="-5001460"/>
            <a:chExt cx="6048255" cy="9120369"/>
          </a:xfrm>
        </p:grpSpPr>
        <p:grpSp>
          <p:nvGrpSpPr>
            <p:cNvPr id="57" name="Group 56">
              <a:extLst>
                <a:ext uri="{FF2B5EF4-FFF2-40B4-BE49-F238E27FC236}">
                  <a16:creationId xmlns:a16="http://schemas.microsoft.com/office/drawing/2014/main" id="{9996237E-209D-5645-8665-6FED2B00CDCD}"/>
                </a:ext>
              </a:extLst>
            </p:cNvPr>
            <p:cNvGrpSpPr/>
            <p:nvPr/>
          </p:nvGrpSpPr>
          <p:grpSpPr>
            <a:xfrm>
              <a:off x="1183202" y="-5001460"/>
              <a:ext cx="5054381" cy="9120369"/>
              <a:chOff x="1183202" y="-4629133"/>
              <a:chExt cx="5054381" cy="9120369"/>
            </a:xfrm>
          </p:grpSpPr>
          <p:grpSp>
            <p:nvGrpSpPr>
              <p:cNvPr id="25" name="Group 24">
                <a:extLst>
                  <a:ext uri="{FF2B5EF4-FFF2-40B4-BE49-F238E27FC236}">
                    <a16:creationId xmlns:a16="http://schemas.microsoft.com/office/drawing/2014/main" id="{908F9E15-D2B6-A54C-9CC4-CABE32B3C2FB}"/>
                  </a:ext>
                </a:extLst>
              </p:cNvPr>
              <p:cNvGrpSpPr/>
              <p:nvPr/>
            </p:nvGrpSpPr>
            <p:grpSpPr>
              <a:xfrm>
                <a:off x="1183202" y="-4629133"/>
                <a:ext cx="5054381" cy="9120369"/>
                <a:chOff x="1372685" y="-5233156"/>
                <a:chExt cx="5054381" cy="9120369"/>
              </a:xfrm>
            </p:grpSpPr>
            <p:grpSp>
              <p:nvGrpSpPr>
                <p:cNvPr id="23" name="Group 22">
                  <a:extLst>
                    <a:ext uri="{FF2B5EF4-FFF2-40B4-BE49-F238E27FC236}">
                      <a16:creationId xmlns:a16="http://schemas.microsoft.com/office/drawing/2014/main" id="{796FAC27-4F70-A345-9F51-26A63144133B}"/>
                    </a:ext>
                  </a:extLst>
                </p:cNvPr>
                <p:cNvGrpSpPr/>
                <p:nvPr/>
              </p:nvGrpSpPr>
              <p:grpSpPr>
                <a:xfrm>
                  <a:off x="1372685" y="-5233156"/>
                  <a:ext cx="5054381" cy="9120369"/>
                  <a:chOff x="1372685" y="-5428026"/>
                  <a:chExt cx="5054381" cy="9120369"/>
                </a:xfrm>
              </p:grpSpPr>
              <p:grpSp>
                <p:nvGrpSpPr>
                  <p:cNvPr id="129" name="Group 128">
                    <a:extLst>
                      <a:ext uri="{FF2B5EF4-FFF2-40B4-BE49-F238E27FC236}">
                        <a16:creationId xmlns:a16="http://schemas.microsoft.com/office/drawing/2014/main" id="{39984031-BF79-754E-8924-6B3E48185A92}"/>
                      </a:ext>
                    </a:extLst>
                  </p:cNvPr>
                  <p:cNvGrpSpPr/>
                  <p:nvPr/>
                </p:nvGrpSpPr>
                <p:grpSpPr>
                  <a:xfrm>
                    <a:off x="1372685" y="-5428026"/>
                    <a:ext cx="4383594" cy="9120369"/>
                    <a:chOff x="1372685" y="-5670620"/>
                    <a:chExt cx="4383594" cy="9120369"/>
                  </a:xfrm>
                </p:grpSpPr>
                <p:pic>
                  <p:nvPicPr>
                    <p:cNvPr id="66" name="Picture 65" descr="Chart, histogram&#10;&#10;Description automatically generated">
                      <a:extLst>
                        <a:ext uri="{FF2B5EF4-FFF2-40B4-BE49-F238E27FC236}">
                          <a16:creationId xmlns:a16="http://schemas.microsoft.com/office/drawing/2014/main" id="{434769BB-7FD3-2246-AEDB-D349CA44105E}"/>
                        </a:ext>
                      </a:extLst>
                    </p:cNvPr>
                    <p:cNvPicPr>
                      <a:picLocks noChangeAspect="1"/>
                    </p:cNvPicPr>
                    <p:nvPr/>
                  </p:nvPicPr>
                  <p:blipFill>
                    <a:blip r:embed="rId5"/>
                    <a:stretch>
                      <a:fillRect/>
                    </a:stretch>
                  </p:blipFill>
                  <p:spPr>
                    <a:xfrm>
                      <a:off x="1736276" y="1057742"/>
                      <a:ext cx="3960000" cy="2373953"/>
                    </a:xfrm>
                    <a:prstGeom prst="rect">
                      <a:avLst/>
                    </a:prstGeom>
                  </p:spPr>
                </p:pic>
                <p:pic>
                  <p:nvPicPr>
                    <p:cNvPr id="28" name="Graphic 27" descr="Woman with solid fill">
                      <a:extLst>
                        <a:ext uri="{FF2B5EF4-FFF2-40B4-BE49-F238E27FC236}">
                          <a16:creationId xmlns:a16="http://schemas.microsoft.com/office/drawing/2014/main" id="{BF1CA6C4-E1B0-7A4F-8901-C5A4FF2C56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6895" y="1172683"/>
                      <a:ext cx="331200" cy="331200"/>
                    </a:xfrm>
                    <a:prstGeom prst="rect">
                      <a:avLst/>
                    </a:prstGeom>
                  </p:spPr>
                </p:pic>
                <p:pic>
                  <p:nvPicPr>
                    <p:cNvPr id="73" name="Graphic 72" descr="Woman with solid fill">
                      <a:extLst>
                        <a:ext uri="{FF2B5EF4-FFF2-40B4-BE49-F238E27FC236}">
                          <a16:creationId xmlns:a16="http://schemas.microsoft.com/office/drawing/2014/main" id="{4D063BEF-0D50-824E-B758-01DC68AFE7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6991" y="1172683"/>
                      <a:ext cx="331200" cy="331200"/>
                    </a:xfrm>
                    <a:prstGeom prst="rect">
                      <a:avLst/>
                    </a:prstGeom>
                  </p:spPr>
                </p:pic>
                <p:pic>
                  <p:nvPicPr>
                    <p:cNvPr id="74" name="Graphic 73" descr="Woman with solid fill">
                      <a:extLst>
                        <a:ext uri="{FF2B5EF4-FFF2-40B4-BE49-F238E27FC236}">
                          <a16:creationId xmlns:a16="http://schemas.microsoft.com/office/drawing/2014/main" id="{3B4DFD57-EFB3-C945-A03F-496339A81D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7600" y="1176996"/>
                      <a:ext cx="331200" cy="331200"/>
                    </a:xfrm>
                    <a:prstGeom prst="rect">
                      <a:avLst/>
                    </a:prstGeom>
                  </p:spPr>
                </p:pic>
                <p:pic>
                  <p:nvPicPr>
                    <p:cNvPr id="75" name="Graphic 74" descr="Woman with solid fill">
                      <a:extLst>
                        <a:ext uri="{FF2B5EF4-FFF2-40B4-BE49-F238E27FC236}">
                          <a16:creationId xmlns:a16="http://schemas.microsoft.com/office/drawing/2014/main" id="{F264FD05-C234-0245-A16A-E7BD3760DD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8800" y="1177201"/>
                      <a:ext cx="331200" cy="331200"/>
                    </a:xfrm>
                    <a:prstGeom prst="rect">
                      <a:avLst/>
                    </a:prstGeom>
                  </p:spPr>
                </p:pic>
                <p:pic>
                  <p:nvPicPr>
                    <p:cNvPr id="76" name="Graphic 75" descr="Woman with solid fill">
                      <a:extLst>
                        <a:ext uri="{FF2B5EF4-FFF2-40B4-BE49-F238E27FC236}">
                          <a16:creationId xmlns:a16="http://schemas.microsoft.com/office/drawing/2014/main" id="{E0BBAA03-572B-0A42-A65C-A7A2AB63F6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10000" y="1177200"/>
                      <a:ext cx="331200" cy="331200"/>
                    </a:xfrm>
                    <a:prstGeom prst="rect">
                      <a:avLst/>
                    </a:prstGeom>
                  </p:spPr>
                </p:pic>
                <p:pic>
                  <p:nvPicPr>
                    <p:cNvPr id="77" name="Graphic 76" descr="Woman with solid fill">
                      <a:extLst>
                        <a:ext uri="{FF2B5EF4-FFF2-40B4-BE49-F238E27FC236}">
                          <a16:creationId xmlns:a16="http://schemas.microsoft.com/office/drawing/2014/main" id="{4425261F-F597-704B-8303-5060B2AFFDC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1200" y="1176996"/>
                      <a:ext cx="331200" cy="331200"/>
                    </a:xfrm>
                    <a:prstGeom prst="rect">
                      <a:avLst/>
                    </a:prstGeom>
                  </p:spPr>
                </p:pic>
                <p:pic>
                  <p:nvPicPr>
                    <p:cNvPr id="78" name="Graphic 77" descr="Woman with solid fill">
                      <a:extLst>
                        <a:ext uri="{FF2B5EF4-FFF2-40B4-BE49-F238E27FC236}">
                          <a16:creationId xmlns:a16="http://schemas.microsoft.com/office/drawing/2014/main" id="{2E41DD64-9A3B-CF42-8649-EB2EE62F3E4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2400" y="1176996"/>
                      <a:ext cx="331200" cy="331200"/>
                    </a:xfrm>
                    <a:prstGeom prst="rect">
                      <a:avLst/>
                    </a:prstGeom>
                  </p:spPr>
                </p:pic>
                <p:pic>
                  <p:nvPicPr>
                    <p:cNvPr id="79" name="Graphic 78" descr="Woman with solid fill">
                      <a:extLst>
                        <a:ext uri="{FF2B5EF4-FFF2-40B4-BE49-F238E27FC236}">
                          <a16:creationId xmlns:a16="http://schemas.microsoft.com/office/drawing/2014/main" id="{C66F5C3A-C79F-1849-A1A6-E1316D23DE9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3600" y="1177200"/>
                      <a:ext cx="331200" cy="331200"/>
                    </a:xfrm>
                    <a:prstGeom prst="rect">
                      <a:avLst/>
                    </a:prstGeom>
                  </p:spPr>
                </p:pic>
                <p:pic>
                  <p:nvPicPr>
                    <p:cNvPr id="82" name="Graphic 81" descr="Woman with solid fill">
                      <a:extLst>
                        <a:ext uri="{FF2B5EF4-FFF2-40B4-BE49-F238E27FC236}">
                          <a16:creationId xmlns:a16="http://schemas.microsoft.com/office/drawing/2014/main" id="{211B5D66-FB72-2240-AFE9-7A85692BE8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4800" y="1176996"/>
                      <a:ext cx="331200" cy="331200"/>
                    </a:xfrm>
                    <a:prstGeom prst="rect">
                      <a:avLst/>
                    </a:prstGeom>
                  </p:spPr>
                </p:pic>
                <p:pic>
                  <p:nvPicPr>
                    <p:cNvPr id="83" name="Graphic 82" descr="Woman with solid fill">
                      <a:extLst>
                        <a:ext uri="{FF2B5EF4-FFF2-40B4-BE49-F238E27FC236}">
                          <a16:creationId xmlns:a16="http://schemas.microsoft.com/office/drawing/2014/main" id="{DD2A9CCF-186A-C64F-AA01-7882487A806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6000" y="1177200"/>
                      <a:ext cx="331200" cy="331200"/>
                    </a:xfrm>
                    <a:prstGeom prst="rect">
                      <a:avLst/>
                    </a:prstGeom>
                  </p:spPr>
                </p:pic>
                <p:pic>
                  <p:nvPicPr>
                    <p:cNvPr id="84" name="Graphic 83" descr="Woman with solid fill">
                      <a:extLst>
                        <a:ext uri="{FF2B5EF4-FFF2-40B4-BE49-F238E27FC236}">
                          <a16:creationId xmlns:a16="http://schemas.microsoft.com/office/drawing/2014/main" id="{1E1656BE-9A23-3441-8932-680C601C18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1593420"/>
                      <a:ext cx="331200" cy="331200"/>
                    </a:xfrm>
                    <a:prstGeom prst="rect">
                      <a:avLst/>
                    </a:prstGeom>
                  </p:spPr>
                </p:pic>
                <p:pic>
                  <p:nvPicPr>
                    <p:cNvPr id="85" name="Graphic 84" descr="Woman with solid fill">
                      <a:extLst>
                        <a:ext uri="{FF2B5EF4-FFF2-40B4-BE49-F238E27FC236}">
                          <a16:creationId xmlns:a16="http://schemas.microsoft.com/office/drawing/2014/main" id="{E3C4C792-0183-264C-8DA9-8EB4411FE0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1593420"/>
                      <a:ext cx="331200" cy="331200"/>
                    </a:xfrm>
                    <a:prstGeom prst="rect">
                      <a:avLst/>
                    </a:prstGeom>
                  </p:spPr>
                </p:pic>
                <p:pic>
                  <p:nvPicPr>
                    <p:cNvPr id="87" name="Graphic 86" descr="Woman with solid fill">
                      <a:extLst>
                        <a:ext uri="{FF2B5EF4-FFF2-40B4-BE49-F238E27FC236}">
                          <a16:creationId xmlns:a16="http://schemas.microsoft.com/office/drawing/2014/main" id="{2987E878-F061-ED49-AB2A-B6B69764E9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7696" y="1597938"/>
                      <a:ext cx="331200" cy="331200"/>
                    </a:xfrm>
                    <a:prstGeom prst="rect">
                      <a:avLst/>
                    </a:prstGeom>
                  </p:spPr>
                </p:pic>
                <p:pic>
                  <p:nvPicPr>
                    <p:cNvPr id="88" name="Graphic 87" descr="Woman with solid fill">
                      <a:extLst>
                        <a:ext uri="{FF2B5EF4-FFF2-40B4-BE49-F238E27FC236}">
                          <a16:creationId xmlns:a16="http://schemas.microsoft.com/office/drawing/2014/main" id="{4ACCF341-FDE5-4340-B4E3-7598FB81BD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1597937"/>
                      <a:ext cx="331200" cy="331200"/>
                    </a:xfrm>
                    <a:prstGeom prst="rect">
                      <a:avLst/>
                    </a:prstGeom>
                  </p:spPr>
                </p:pic>
                <p:pic>
                  <p:nvPicPr>
                    <p:cNvPr id="89" name="Graphic 88" descr="Woman with solid fill">
                      <a:extLst>
                        <a:ext uri="{FF2B5EF4-FFF2-40B4-BE49-F238E27FC236}">
                          <a16:creationId xmlns:a16="http://schemas.microsoft.com/office/drawing/2014/main" id="{E19D7ABC-A580-124E-8BC7-D8FFC3A325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1597733"/>
                      <a:ext cx="331200" cy="331200"/>
                    </a:xfrm>
                    <a:prstGeom prst="rect">
                      <a:avLst/>
                    </a:prstGeom>
                  </p:spPr>
                </p:pic>
                <p:pic>
                  <p:nvPicPr>
                    <p:cNvPr id="90" name="Graphic 89" descr="Woman with solid fill">
                      <a:extLst>
                        <a:ext uri="{FF2B5EF4-FFF2-40B4-BE49-F238E27FC236}">
                          <a16:creationId xmlns:a16="http://schemas.microsoft.com/office/drawing/2014/main" id="{B7A1C927-7262-3D40-A7B7-597F187368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1597733"/>
                      <a:ext cx="331200" cy="331200"/>
                    </a:xfrm>
                    <a:prstGeom prst="rect">
                      <a:avLst/>
                    </a:prstGeom>
                  </p:spPr>
                </p:pic>
                <p:pic>
                  <p:nvPicPr>
                    <p:cNvPr id="91" name="Graphic 90" descr="Woman with solid fill">
                      <a:extLst>
                        <a:ext uri="{FF2B5EF4-FFF2-40B4-BE49-F238E27FC236}">
                          <a16:creationId xmlns:a16="http://schemas.microsoft.com/office/drawing/2014/main" id="{2BE13647-A068-B14B-A6F1-076E5BBF92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1597937"/>
                      <a:ext cx="331200" cy="331200"/>
                    </a:xfrm>
                    <a:prstGeom prst="rect">
                      <a:avLst/>
                    </a:prstGeom>
                  </p:spPr>
                </p:pic>
                <p:pic>
                  <p:nvPicPr>
                    <p:cNvPr id="92" name="Graphic 91" descr="Woman with solid fill">
                      <a:extLst>
                        <a:ext uri="{FF2B5EF4-FFF2-40B4-BE49-F238E27FC236}">
                          <a16:creationId xmlns:a16="http://schemas.microsoft.com/office/drawing/2014/main" id="{3144DAA1-765C-AA4C-9D84-2EB4BEC01D7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1597733"/>
                      <a:ext cx="331200" cy="331200"/>
                    </a:xfrm>
                    <a:prstGeom prst="rect">
                      <a:avLst/>
                    </a:prstGeom>
                  </p:spPr>
                </p:pic>
                <p:pic>
                  <p:nvPicPr>
                    <p:cNvPr id="93" name="Graphic 92" descr="Woman with solid fill">
                      <a:extLst>
                        <a:ext uri="{FF2B5EF4-FFF2-40B4-BE49-F238E27FC236}">
                          <a16:creationId xmlns:a16="http://schemas.microsoft.com/office/drawing/2014/main" id="{E21EE84A-B259-9B4A-8902-4598F44B470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1597937"/>
                      <a:ext cx="331200" cy="331200"/>
                    </a:xfrm>
                    <a:prstGeom prst="rect">
                      <a:avLst/>
                    </a:prstGeom>
                  </p:spPr>
                </p:pic>
                <p:pic>
                  <p:nvPicPr>
                    <p:cNvPr id="86" name="Graphic 85" descr="Woman with solid fill">
                      <a:extLst>
                        <a:ext uri="{FF2B5EF4-FFF2-40B4-BE49-F238E27FC236}">
                          <a16:creationId xmlns:a16="http://schemas.microsoft.com/office/drawing/2014/main" id="{2D71B653-FECD-5F41-9D3F-148C0865C25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6496" y="1597733"/>
                      <a:ext cx="331200" cy="331200"/>
                    </a:xfrm>
                    <a:prstGeom prst="rect">
                      <a:avLst/>
                    </a:prstGeom>
                  </p:spPr>
                </p:pic>
                <p:pic>
                  <p:nvPicPr>
                    <p:cNvPr id="96" name="Graphic 95" descr="Woman with solid fill">
                      <a:extLst>
                        <a:ext uri="{FF2B5EF4-FFF2-40B4-BE49-F238E27FC236}">
                          <a16:creationId xmlns:a16="http://schemas.microsoft.com/office/drawing/2014/main" id="{1DD4C433-7070-3342-8032-42A5DC4C82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2017173"/>
                      <a:ext cx="331200" cy="331200"/>
                    </a:xfrm>
                    <a:prstGeom prst="rect">
                      <a:avLst/>
                    </a:prstGeom>
                  </p:spPr>
                </p:pic>
                <p:pic>
                  <p:nvPicPr>
                    <p:cNvPr id="97" name="Graphic 96" descr="Woman with solid fill">
                      <a:extLst>
                        <a:ext uri="{FF2B5EF4-FFF2-40B4-BE49-F238E27FC236}">
                          <a16:creationId xmlns:a16="http://schemas.microsoft.com/office/drawing/2014/main" id="{4FB9C9E1-FC9A-E244-9383-B20973CEF4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2017173"/>
                      <a:ext cx="331200" cy="331200"/>
                    </a:xfrm>
                    <a:prstGeom prst="rect">
                      <a:avLst/>
                    </a:prstGeom>
                  </p:spPr>
                </p:pic>
                <p:pic>
                  <p:nvPicPr>
                    <p:cNvPr id="98" name="Graphic 97" descr="Woman with solid fill">
                      <a:extLst>
                        <a:ext uri="{FF2B5EF4-FFF2-40B4-BE49-F238E27FC236}">
                          <a16:creationId xmlns:a16="http://schemas.microsoft.com/office/drawing/2014/main" id="{934DF4A5-235E-5F44-B1DD-AA0D44A266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7696" y="2021691"/>
                      <a:ext cx="331200" cy="331200"/>
                    </a:xfrm>
                    <a:prstGeom prst="rect">
                      <a:avLst/>
                    </a:prstGeom>
                  </p:spPr>
                </p:pic>
                <p:pic>
                  <p:nvPicPr>
                    <p:cNvPr id="99" name="Graphic 98" descr="Woman with solid fill">
                      <a:extLst>
                        <a:ext uri="{FF2B5EF4-FFF2-40B4-BE49-F238E27FC236}">
                          <a16:creationId xmlns:a16="http://schemas.microsoft.com/office/drawing/2014/main" id="{028DE09E-94FB-1842-961E-5C376203786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2021690"/>
                      <a:ext cx="331200" cy="331200"/>
                    </a:xfrm>
                    <a:prstGeom prst="rect">
                      <a:avLst/>
                    </a:prstGeom>
                  </p:spPr>
                </p:pic>
                <p:pic>
                  <p:nvPicPr>
                    <p:cNvPr id="100" name="Graphic 99" descr="Woman with solid fill">
                      <a:extLst>
                        <a:ext uri="{FF2B5EF4-FFF2-40B4-BE49-F238E27FC236}">
                          <a16:creationId xmlns:a16="http://schemas.microsoft.com/office/drawing/2014/main" id="{C6102A83-CC4E-C044-9F49-21AD9CA55ED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2021486"/>
                      <a:ext cx="331200" cy="331200"/>
                    </a:xfrm>
                    <a:prstGeom prst="rect">
                      <a:avLst/>
                    </a:prstGeom>
                  </p:spPr>
                </p:pic>
                <p:pic>
                  <p:nvPicPr>
                    <p:cNvPr id="101" name="Graphic 100" descr="Woman with solid fill">
                      <a:extLst>
                        <a:ext uri="{FF2B5EF4-FFF2-40B4-BE49-F238E27FC236}">
                          <a16:creationId xmlns:a16="http://schemas.microsoft.com/office/drawing/2014/main" id="{118F9A7D-713C-164B-943D-748F7FAB63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2021486"/>
                      <a:ext cx="331200" cy="331200"/>
                    </a:xfrm>
                    <a:prstGeom prst="rect">
                      <a:avLst/>
                    </a:prstGeom>
                  </p:spPr>
                </p:pic>
                <p:pic>
                  <p:nvPicPr>
                    <p:cNvPr id="102" name="Graphic 101" descr="Woman with solid fill">
                      <a:extLst>
                        <a:ext uri="{FF2B5EF4-FFF2-40B4-BE49-F238E27FC236}">
                          <a16:creationId xmlns:a16="http://schemas.microsoft.com/office/drawing/2014/main" id="{0B2D3980-1609-424D-8DD1-BAFFCA7312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2021690"/>
                      <a:ext cx="331200" cy="331200"/>
                    </a:xfrm>
                    <a:prstGeom prst="rect">
                      <a:avLst/>
                    </a:prstGeom>
                  </p:spPr>
                </p:pic>
                <p:pic>
                  <p:nvPicPr>
                    <p:cNvPr id="103" name="Graphic 102" descr="Woman with solid fill">
                      <a:extLst>
                        <a:ext uri="{FF2B5EF4-FFF2-40B4-BE49-F238E27FC236}">
                          <a16:creationId xmlns:a16="http://schemas.microsoft.com/office/drawing/2014/main" id="{6E3F21E9-BF67-F44B-B0EE-8896575315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2021486"/>
                      <a:ext cx="331200" cy="331200"/>
                    </a:xfrm>
                    <a:prstGeom prst="rect">
                      <a:avLst/>
                    </a:prstGeom>
                  </p:spPr>
                </p:pic>
                <p:pic>
                  <p:nvPicPr>
                    <p:cNvPr id="104" name="Graphic 103" descr="Woman with solid fill">
                      <a:extLst>
                        <a:ext uri="{FF2B5EF4-FFF2-40B4-BE49-F238E27FC236}">
                          <a16:creationId xmlns:a16="http://schemas.microsoft.com/office/drawing/2014/main" id="{7AA92B1E-5EF5-3045-ABB0-61300367BE7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2021690"/>
                      <a:ext cx="331200" cy="331200"/>
                    </a:xfrm>
                    <a:prstGeom prst="rect">
                      <a:avLst/>
                    </a:prstGeom>
                  </p:spPr>
                </p:pic>
                <p:grpSp>
                  <p:nvGrpSpPr>
                    <p:cNvPr id="105" name="Group 104">
                      <a:extLst>
                        <a:ext uri="{FF2B5EF4-FFF2-40B4-BE49-F238E27FC236}">
                          <a16:creationId xmlns:a16="http://schemas.microsoft.com/office/drawing/2014/main" id="{DCFFDDEF-086E-AD48-9158-B48C829F09B7}"/>
                        </a:ext>
                      </a:extLst>
                    </p:cNvPr>
                    <p:cNvGrpSpPr/>
                    <p:nvPr/>
                  </p:nvGrpSpPr>
                  <p:grpSpPr>
                    <a:xfrm>
                      <a:off x="2846496" y="2021486"/>
                      <a:ext cx="331200" cy="331867"/>
                      <a:chOff x="2846496" y="1597733"/>
                      <a:chExt cx="331200" cy="331867"/>
                    </a:xfrm>
                  </p:grpSpPr>
                  <p:pic>
                    <p:nvPicPr>
                      <p:cNvPr id="106" name="Graphic 105" descr="Woman with solid fill">
                        <a:extLst>
                          <a:ext uri="{FF2B5EF4-FFF2-40B4-BE49-F238E27FC236}">
                            <a16:creationId xmlns:a16="http://schemas.microsoft.com/office/drawing/2014/main" id="{1EF02C3B-55F2-6046-97F6-7E32D3F3B5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6496" y="1597733"/>
                        <a:ext cx="331200" cy="331200"/>
                      </a:xfrm>
                      <a:prstGeom prst="rect">
                        <a:avLst/>
                      </a:prstGeom>
                    </p:spPr>
                  </p:pic>
                  <p:pic>
                    <p:nvPicPr>
                      <p:cNvPr id="107" name="Graphic 106" descr="Woman with solid fill">
                        <a:extLst>
                          <a:ext uri="{FF2B5EF4-FFF2-40B4-BE49-F238E27FC236}">
                            <a16:creationId xmlns:a16="http://schemas.microsoft.com/office/drawing/2014/main" id="{BB6ED8AF-0C7A-4248-AD43-D72A80D1E153}"/>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r="44216"/>
                      <a:stretch/>
                    </p:blipFill>
                    <p:spPr>
                      <a:xfrm>
                        <a:off x="2847600" y="1598400"/>
                        <a:ext cx="184755" cy="331200"/>
                      </a:xfrm>
                      <a:prstGeom prst="rect">
                        <a:avLst/>
                      </a:prstGeom>
                    </p:spPr>
                  </p:pic>
                </p:grpSp>
                <p:sp>
                  <p:nvSpPr>
                    <p:cNvPr id="108" name="Rectangle 107">
                      <a:extLst>
                        <a:ext uri="{FF2B5EF4-FFF2-40B4-BE49-F238E27FC236}">
                          <a16:creationId xmlns:a16="http://schemas.microsoft.com/office/drawing/2014/main" id="{2FA042F4-E4E7-D845-96E6-AEF194958F2A}"/>
                        </a:ext>
                      </a:extLst>
                    </p:cNvPr>
                    <p:cNvSpPr/>
                    <p:nvPr/>
                  </p:nvSpPr>
                  <p:spPr>
                    <a:xfrm>
                      <a:off x="2020986" y="3223624"/>
                      <a:ext cx="3735293" cy="226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pic>
                  <p:nvPicPr>
                    <p:cNvPr id="109" name="Graphic 108" descr="Woman with solid fill">
                      <a:extLst>
                        <a:ext uri="{FF2B5EF4-FFF2-40B4-BE49-F238E27FC236}">
                          <a16:creationId xmlns:a16="http://schemas.microsoft.com/office/drawing/2014/main" id="{4B72EBF7-FE5A-804D-B34F-4CE927A09B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2432096"/>
                      <a:ext cx="331200" cy="331200"/>
                    </a:xfrm>
                    <a:prstGeom prst="rect">
                      <a:avLst/>
                    </a:prstGeom>
                  </p:spPr>
                </p:pic>
                <p:pic>
                  <p:nvPicPr>
                    <p:cNvPr id="110" name="Graphic 109" descr="Woman with solid fill">
                      <a:extLst>
                        <a:ext uri="{FF2B5EF4-FFF2-40B4-BE49-F238E27FC236}">
                          <a16:creationId xmlns:a16="http://schemas.microsoft.com/office/drawing/2014/main" id="{310708FE-8167-5F49-8EF3-A733375A9F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2432096"/>
                      <a:ext cx="331200" cy="331200"/>
                    </a:xfrm>
                    <a:prstGeom prst="rect">
                      <a:avLst/>
                    </a:prstGeom>
                  </p:spPr>
                </p:pic>
                <p:pic>
                  <p:nvPicPr>
                    <p:cNvPr id="111" name="Graphic 110" descr="Woman with solid fill">
                      <a:extLst>
                        <a:ext uri="{FF2B5EF4-FFF2-40B4-BE49-F238E27FC236}">
                          <a16:creationId xmlns:a16="http://schemas.microsoft.com/office/drawing/2014/main" id="{1F1B7EDD-1C23-0345-9021-60D416FDD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7696" y="2436614"/>
                      <a:ext cx="331200" cy="331200"/>
                    </a:xfrm>
                    <a:prstGeom prst="rect">
                      <a:avLst/>
                    </a:prstGeom>
                  </p:spPr>
                </p:pic>
                <p:pic>
                  <p:nvPicPr>
                    <p:cNvPr id="112" name="Graphic 111" descr="Woman with solid fill">
                      <a:extLst>
                        <a:ext uri="{FF2B5EF4-FFF2-40B4-BE49-F238E27FC236}">
                          <a16:creationId xmlns:a16="http://schemas.microsoft.com/office/drawing/2014/main" id="{159E7DB6-E808-194C-B349-7BF0CD29EEF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2436613"/>
                      <a:ext cx="331200" cy="331200"/>
                    </a:xfrm>
                    <a:prstGeom prst="rect">
                      <a:avLst/>
                    </a:prstGeom>
                  </p:spPr>
                </p:pic>
                <p:pic>
                  <p:nvPicPr>
                    <p:cNvPr id="113" name="Graphic 112" descr="Woman with solid fill">
                      <a:extLst>
                        <a:ext uri="{FF2B5EF4-FFF2-40B4-BE49-F238E27FC236}">
                          <a16:creationId xmlns:a16="http://schemas.microsoft.com/office/drawing/2014/main" id="{A04F9308-B941-7C47-917C-51B01B4DA6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2436409"/>
                      <a:ext cx="331200" cy="331200"/>
                    </a:xfrm>
                    <a:prstGeom prst="rect">
                      <a:avLst/>
                    </a:prstGeom>
                  </p:spPr>
                </p:pic>
                <p:pic>
                  <p:nvPicPr>
                    <p:cNvPr id="114" name="Graphic 113" descr="Woman with solid fill">
                      <a:extLst>
                        <a:ext uri="{FF2B5EF4-FFF2-40B4-BE49-F238E27FC236}">
                          <a16:creationId xmlns:a16="http://schemas.microsoft.com/office/drawing/2014/main" id="{1BE85731-8400-4747-B470-F0CABD61F6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2436409"/>
                      <a:ext cx="331200" cy="331200"/>
                    </a:xfrm>
                    <a:prstGeom prst="rect">
                      <a:avLst/>
                    </a:prstGeom>
                  </p:spPr>
                </p:pic>
                <p:pic>
                  <p:nvPicPr>
                    <p:cNvPr id="115" name="Graphic 114" descr="Woman with solid fill">
                      <a:extLst>
                        <a:ext uri="{FF2B5EF4-FFF2-40B4-BE49-F238E27FC236}">
                          <a16:creationId xmlns:a16="http://schemas.microsoft.com/office/drawing/2014/main" id="{CCC8378E-9AC1-1B4F-83E2-16B3323B96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2436613"/>
                      <a:ext cx="331200" cy="331200"/>
                    </a:xfrm>
                    <a:prstGeom prst="rect">
                      <a:avLst/>
                    </a:prstGeom>
                  </p:spPr>
                </p:pic>
                <p:pic>
                  <p:nvPicPr>
                    <p:cNvPr id="116" name="Graphic 115" descr="Woman with solid fill">
                      <a:extLst>
                        <a:ext uri="{FF2B5EF4-FFF2-40B4-BE49-F238E27FC236}">
                          <a16:creationId xmlns:a16="http://schemas.microsoft.com/office/drawing/2014/main" id="{431400E0-BE3C-0E49-ACD4-259E77FB22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2436409"/>
                      <a:ext cx="331200" cy="331200"/>
                    </a:xfrm>
                    <a:prstGeom prst="rect">
                      <a:avLst/>
                    </a:prstGeom>
                  </p:spPr>
                </p:pic>
                <p:pic>
                  <p:nvPicPr>
                    <p:cNvPr id="117" name="Graphic 116" descr="Woman with solid fill">
                      <a:extLst>
                        <a:ext uri="{FF2B5EF4-FFF2-40B4-BE49-F238E27FC236}">
                          <a16:creationId xmlns:a16="http://schemas.microsoft.com/office/drawing/2014/main" id="{E092B5FB-275B-8542-84ED-D409E814F3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2436613"/>
                      <a:ext cx="331200" cy="331200"/>
                    </a:xfrm>
                    <a:prstGeom prst="rect">
                      <a:avLst/>
                    </a:prstGeom>
                  </p:spPr>
                </p:pic>
                <p:pic>
                  <p:nvPicPr>
                    <p:cNvPr id="118" name="Graphic 117" descr="Woman with solid fill">
                      <a:extLst>
                        <a:ext uri="{FF2B5EF4-FFF2-40B4-BE49-F238E27FC236}">
                          <a16:creationId xmlns:a16="http://schemas.microsoft.com/office/drawing/2014/main" id="{3787757D-593B-064A-97AC-613AD1AA34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46496" y="2436409"/>
                      <a:ext cx="331200" cy="331200"/>
                    </a:xfrm>
                    <a:prstGeom prst="rect">
                      <a:avLst/>
                    </a:prstGeom>
                  </p:spPr>
                </p:pic>
                <p:pic>
                  <p:nvPicPr>
                    <p:cNvPr id="119" name="Graphic 118" descr="Woman with solid fill">
                      <a:extLst>
                        <a:ext uri="{FF2B5EF4-FFF2-40B4-BE49-F238E27FC236}">
                          <a16:creationId xmlns:a16="http://schemas.microsoft.com/office/drawing/2014/main" id="{F453A518-C727-344E-953A-4B56CFEB33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2856100"/>
                      <a:ext cx="331200" cy="331200"/>
                    </a:xfrm>
                    <a:prstGeom prst="rect">
                      <a:avLst/>
                    </a:prstGeom>
                  </p:spPr>
                </p:pic>
                <p:pic>
                  <p:nvPicPr>
                    <p:cNvPr id="120" name="Graphic 119" descr="Woman with solid fill">
                      <a:extLst>
                        <a:ext uri="{FF2B5EF4-FFF2-40B4-BE49-F238E27FC236}">
                          <a16:creationId xmlns:a16="http://schemas.microsoft.com/office/drawing/2014/main" id="{D6262809-FCC5-234C-9A33-858C0441E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2856100"/>
                      <a:ext cx="331200" cy="331200"/>
                    </a:xfrm>
                    <a:prstGeom prst="rect">
                      <a:avLst/>
                    </a:prstGeom>
                  </p:spPr>
                </p:pic>
                <p:pic>
                  <p:nvPicPr>
                    <p:cNvPr id="121" name="Graphic 120" descr="Woman with solid fill">
                      <a:extLst>
                        <a:ext uri="{FF2B5EF4-FFF2-40B4-BE49-F238E27FC236}">
                          <a16:creationId xmlns:a16="http://schemas.microsoft.com/office/drawing/2014/main" id="{1B4C3401-A984-174F-BE3E-38240D16B4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77696" y="2860618"/>
                      <a:ext cx="331200" cy="331200"/>
                    </a:xfrm>
                    <a:prstGeom prst="rect">
                      <a:avLst/>
                    </a:prstGeom>
                  </p:spPr>
                </p:pic>
                <p:pic>
                  <p:nvPicPr>
                    <p:cNvPr id="122" name="Graphic 121" descr="Woman with solid fill">
                      <a:extLst>
                        <a:ext uri="{FF2B5EF4-FFF2-40B4-BE49-F238E27FC236}">
                          <a16:creationId xmlns:a16="http://schemas.microsoft.com/office/drawing/2014/main" id="{D693E5C3-EE04-8E4F-9F44-FB5BE3ED99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2860617"/>
                      <a:ext cx="331200" cy="331200"/>
                    </a:xfrm>
                    <a:prstGeom prst="rect">
                      <a:avLst/>
                    </a:prstGeom>
                  </p:spPr>
                </p:pic>
                <p:pic>
                  <p:nvPicPr>
                    <p:cNvPr id="123" name="Graphic 122" descr="Woman with solid fill">
                      <a:extLst>
                        <a:ext uri="{FF2B5EF4-FFF2-40B4-BE49-F238E27FC236}">
                          <a16:creationId xmlns:a16="http://schemas.microsoft.com/office/drawing/2014/main" id="{EA6789B5-4FD1-A14F-A743-22395B1DFDD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2860413"/>
                      <a:ext cx="331200" cy="331200"/>
                    </a:xfrm>
                    <a:prstGeom prst="rect">
                      <a:avLst/>
                    </a:prstGeom>
                  </p:spPr>
                </p:pic>
                <p:pic>
                  <p:nvPicPr>
                    <p:cNvPr id="124" name="Graphic 123" descr="Woman with solid fill">
                      <a:extLst>
                        <a:ext uri="{FF2B5EF4-FFF2-40B4-BE49-F238E27FC236}">
                          <a16:creationId xmlns:a16="http://schemas.microsoft.com/office/drawing/2014/main" id="{780E423D-BB29-8549-A801-DC314C0BA1E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2860413"/>
                      <a:ext cx="331200" cy="331200"/>
                    </a:xfrm>
                    <a:prstGeom prst="rect">
                      <a:avLst/>
                    </a:prstGeom>
                  </p:spPr>
                </p:pic>
                <p:pic>
                  <p:nvPicPr>
                    <p:cNvPr id="125" name="Graphic 124" descr="Woman with solid fill">
                      <a:extLst>
                        <a:ext uri="{FF2B5EF4-FFF2-40B4-BE49-F238E27FC236}">
                          <a16:creationId xmlns:a16="http://schemas.microsoft.com/office/drawing/2014/main" id="{81624A1A-8777-A34C-A288-F952CEE466C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2860617"/>
                      <a:ext cx="331200" cy="331200"/>
                    </a:xfrm>
                    <a:prstGeom prst="rect">
                      <a:avLst/>
                    </a:prstGeom>
                  </p:spPr>
                </p:pic>
                <p:pic>
                  <p:nvPicPr>
                    <p:cNvPr id="126" name="Graphic 125" descr="Woman with solid fill">
                      <a:extLst>
                        <a:ext uri="{FF2B5EF4-FFF2-40B4-BE49-F238E27FC236}">
                          <a16:creationId xmlns:a16="http://schemas.microsoft.com/office/drawing/2014/main" id="{79909E9C-D1A3-194D-B948-A772C0F9DB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2860413"/>
                      <a:ext cx="331200" cy="331200"/>
                    </a:xfrm>
                    <a:prstGeom prst="rect">
                      <a:avLst/>
                    </a:prstGeom>
                  </p:spPr>
                </p:pic>
                <p:pic>
                  <p:nvPicPr>
                    <p:cNvPr id="127" name="Graphic 126" descr="Woman with solid fill">
                      <a:extLst>
                        <a:ext uri="{FF2B5EF4-FFF2-40B4-BE49-F238E27FC236}">
                          <a16:creationId xmlns:a16="http://schemas.microsoft.com/office/drawing/2014/main" id="{EC7DF419-D648-F847-B08D-98D3A99A27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2860617"/>
                      <a:ext cx="331200" cy="331200"/>
                    </a:xfrm>
                    <a:prstGeom prst="rect">
                      <a:avLst/>
                    </a:prstGeom>
                  </p:spPr>
                </p:pic>
                <p:pic>
                  <p:nvPicPr>
                    <p:cNvPr id="128" name="Graphic 127" descr="Woman with solid fill">
                      <a:extLst>
                        <a:ext uri="{FF2B5EF4-FFF2-40B4-BE49-F238E27FC236}">
                          <a16:creationId xmlns:a16="http://schemas.microsoft.com/office/drawing/2014/main" id="{AE7DAE4F-E2A1-EB44-832B-BF45C31784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46496" y="2860413"/>
                      <a:ext cx="331200" cy="331200"/>
                    </a:xfrm>
                    <a:prstGeom prst="rect">
                      <a:avLst/>
                    </a:prstGeom>
                  </p:spPr>
                </p:pic>
                <p:sp>
                  <p:nvSpPr>
                    <p:cNvPr id="7" name="Hexagon 6">
                      <a:extLst>
                        <a:ext uri="{FF2B5EF4-FFF2-40B4-BE49-F238E27FC236}">
                          <a16:creationId xmlns:a16="http://schemas.microsoft.com/office/drawing/2014/main" id="{0A2B66CB-B445-C642-97B1-BA7CAE5F3E86}"/>
                        </a:ext>
                      </a:extLst>
                    </p:cNvPr>
                    <p:cNvSpPr>
                      <a:spLocks noChangeAspect="1"/>
                    </p:cNvSpPr>
                    <p:nvPr/>
                  </p:nvSpPr>
                  <p:spPr>
                    <a:xfrm rot="5400000">
                      <a:off x="1101525" y="-5399460"/>
                      <a:ext cx="1612938" cy="1070618"/>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1" i="0" u="none" strike="noStrike" kern="1200" cap="none" spc="0" normalizeH="0" baseline="0" noProof="0">
                          <a:ln>
                            <a:noFill/>
                          </a:ln>
                          <a:solidFill>
                            <a:srgbClr val="FFFFFF"/>
                          </a:solidFill>
                          <a:effectLst/>
                          <a:uLnTx/>
                          <a:uFillTx/>
                          <a:latin typeface="Arial" panose="020B0604020202020204"/>
                          <a:ea typeface="+mn-ea"/>
                          <a:cs typeface="+mn-cs"/>
                        </a:rPr>
                        <a:t>Vietnam</a:t>
                      </a:r>
                    </a:p>
                  </p:txBody>
                </p:sp>
                <p:pic>
                  <p:nvPicPr>
                    <p:cNvPr id="19" name="Picture 18" descr="Map&#10;&#10;Description automatically generated">
                      <a:extLst>
                        <a:ext uri="{FF2B5EF4-FFF2-40B4-BE49-F238E27FC236}">
                          <a16:creationId xmlns:a16="http://schemas.microsoft.com/office/drawing/2014/main" id="{800CD1AA-A680-014F-B5B1-0AB2EE07A7C2}"/>
                        </a:ext>
                      </a:extLst>
                    </p:cNvPr>
                    <p:cNvPicPr>
                      <a:picLocks noChangeAspect="1"/>
                    </p:cNvPicPr>
                    <p:nvPr/>
                  </p:nvPicPr>
                  <p:blipFill rotWithShape="1">
                    <a:blip r:embed="rId10"/>
                    <a:srcRect l="35007" t="3519" r="35047" b="2846"/>
                    <a:stretch/>
                  </p:blipFill>
                  <p:spPr>
                    <a:xfrm>
                      <a:off x="1659323" y="-5237700"/>
                      <a:ext cx="513704" cy="990859"/>
                    </a:xfrm>
                    <a:prstGeom prst="rect">
                      <a:avLst/>
                    </a:prstGeom>
                  </p:spPr>
                </p:pic>
              </p:grpSp>
              <p:sp>
                <p:nvSpPr>
                  <p:cNvPr id="130" name="Rectangle 129">
                    <a:extLst>
                      <a:ext uri="{FF2B5EF4-FFF2-40B4-BE49-F238E27FC236}">
                        <a16:creationId xmlns:a16="http://schemas.microsoft.com/office/drawing/2014/main" id="{2A2B11B8-AD1C-BE47-A767-F14B8938D0A7}"/>
                      </a:ext>
                    </a:extLst>
                  </p:cNvPr>
                  <p:cNvSpPr/>
                  <p:nvPr/>
                </p:nvSpPr>
                <p:spPr>
                  <a:xfrm>
                    <a:off x="1612900" y="1419590"/>
                    <a:ext cx="387623" cy="2120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grpSp>
                <p:nvGrpSpPr>
                  <p:cNvPr id="21" name="Group 20">
                    <a:extLst>
                      <a:ext uri="{FF2B5EF4-FFF2-40B4-BE49-F238E27FC236}">
                        <a16:creationId xmlns:a16="http://schemas.microsoft.com/office/drawing/2014/main" id="{85404228-B7EF-8F42-8B5B-C8119DA290A3}"/>
                      </a:ext>
                    </a:extLst>
                  </p:cNvPr>
                  <p:cNvGrpSpPr/>
                  <p:nvPr/>
                </p:nvGrpSpPr>
                <p:grpSpPr>
                  <a:xfrm>
                    <a:off x="5309466" y="1211110"/>
                    <a:ext cx="1117600" cy="698500"/>
                    <a:chOff x="5328000" y="1242000"/>
                    <a:chExt cx="1117600" cy="698500"/>
                  </a:xfrm>
                </p:grpSpPr>
                <p:pic>
                  <p:nvPicPr>
                    <p:cNvPr id="5" name="Picture 4" descr="Icon&#10;&#10;Description automatically generated">
                      <a:extLst>
                        <a:ext uri="{FF2B5EF4-FFF2-40B4-BE49-F238E27FC236}">
                          <a16:creationId xmlns:a16="http://schemas.microsoft.com/office/drawing/2014/main" id="{47864254-268C-474D-9A42-B3EDB2ABCD38}"/>
                        </a:ext>
                      </a:extLst>
                    </p:cNvPr>
                    <p:cNvPicPr>
                      <a:picLocks noChangeAspect="1"/>
                    </p:cNvPicPr>
                    <p:nvPr/>
                  </p:nvPicPr>
                  <p:blipFill>
                    <a:blip r:embed="rId11"/>
                    <a:stretch>
                      <a:fillRect/>
                    </a:stretch>
                  </p:blipFill>
                  <p:spPr>
                    <a:xfrm>
                      <a:off x="5328000" y="1242000"/>
                      <a:ext cx="1117600" cy="698500"/>
                    </a:xfrm>
                    <a:prstGeom prst="rect">
                      <a:avLst/>
                    </a:prstGeom>
                  </p:spPr>
                </p:pic>
                <p:sp>
                  <p:nvSpPr>
                    <p:cNvPr id="6" name="TextBox 5">
                      <a:extLst>
                        <a:ext uri="{FF2B5EF4-FFF2-40B4-BE49-F238E27FC236}">
                          <a16:creationId xmlns:a16="http://schemas.microsoft.com/office/drawing/2014/main" id="{25012749-9FE5-4949-9F65-90E7975497A7}"/>
                        </a:ext>
                      </a:extLst>
                    </p:cNvPr>
                    <p:cNvSpPr txBox="1"/>
                    <p:nvPr/>
                  </p:nvSpPr>
                  <p:spPr>
                    <a:xfrm>
                      <a:off x="5718637" y="1428058"/>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10</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20" name="Group 19">
                    <a:extLst>
                      <a:ext uri="{FF2B5EF4-FFF2-40B4-BE49-F238E27FC236}">
                        <a16:creationId xmlns:a16="http://schemas.microsoft.com/office/drawing/2014/main" id="{124CD468-E93E-D64D-BE9E-1094C15A76AC}"/>
                      </a:ext>
                    </a:extLst>
                  </p:cNvPr>
                  <p:cNvGrpSpPr/>
                  <p:nvPr/>
                </p:nvGrpSpPr>
                <p:grpSpPr>
                  <a:xfrm>
                    <a:off x="5309466" y="1632724"/>
                    <a:ext cx="1117600" cy="698500"/>
                    <a:chOff x="5328000" y="1663614"/>
                    <a:chExt cx="1117600" cy="698500"/>
                  </a:xfrm>
                </p:grpSpPr>
                <p:pic>
                  <p:nvPicPr>
                    <p:cNvPr id="9" name="Picture 8" descr="Icon&#10;&#10;Description automatically generated">
                      <a:extLst>
                        <a:ext uri="{FF2B5EF4-FFF2-40B4-BE49-F238E27FC236}">
                          <a16:creationId xmlns:a16="http://schemas.microsoft.com/office/drawing/2014/main" id="{0893FB2D-656C-B245-982E-07454D5EFE42}"/>
                        </a:ext>
                      </a:extLst>
                    </p:cNvPr>
                    <p:cNvPicPr>
                      <a:picLocks noChangeAspect="1"/>
                    </p:cNvPicPr>
                    <p:nvPr/>
                  </p:nvPicPr>
                  <p:blipFill>
                    <a:blip r:embed="rId12"/>
                    <a:stretch>
                      <a:fillRect/>
                    </a:stretch>
                  </p:blipFill>
                  <p:spPr>
                    <a:xfrm>
                      <a:off x="5328000" y="1663614"/>
                      <a:ext cx="1117600" cy="698500"/>
                    </a:xfrm>
                    <a:prstGeom prst="rect">
                      <a:avLst/>
                    </a:prstGeom>
                  </p:spPr>
                </p:pic>
                <p:sp>
                  <p:nvSpPr>
                    <p:cNvPr id="80" name="TextBox 79">
                      <a:extLst>
                        <a:ext uri="{FF2B5EF4-FFF2-40B4-BE49-F238E27FC236}">
                          <a16:creationId xmlns:a16="http://schemas.microsoft.com/office/drawing/2014/main" id="{78414C98-430F-C847-A74A-683DDCD681D0}"/>
                        </a:ext>
                      </a:extLst>
                    </p:cNvPr>
                    <p:cNvSpPr txBox="1"/>
                    <p:nvPr/>
                  </p:nvSpPr>
                  <p:spPr>
                    <a:xfrm>
                      <a:off x="5719998" y="1837656"/>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18</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18" name="Group 17">
                    <a:extLst>
                      <a:ext uri="{FF2B5EF4-FFF2-40B4-BE49-F238E27FC236}">
                        <a16:creationId xmlns:a16="http://schemas.microsoft.com/office/drawing/2014/main" id="{21586EFE-B90C-D741-A9C4-02D5759F5E46}"/>
                      </a:ext>
                    </a:extLst>
                  </p:cNvPr>
                  <p:cNvGrpSpPr/>
                  <p:nvPr/>
                </p:nvGrpSpPr>
                <p:grpSpPr>
                  <a:xfrm>
                    <a:off x="5309466" y="2054112"/>
                    <a:ext cx="1117600" cy="698500"/>
                    <a:chOff x="5328000" y="2085002"/>
                    <a:chExt cx="1117600" cy="698500"/>
                  </a:xfrm>
                </p:grpSpPr>
                <p:pic>
                  <p:nvPicPr>
                    <p:cNvPr id="11" name="Picture 10" descr="Icon&#10;&#10;Description automatically generated">
                      <a:extLst>
                        <a:ext uri="{FF2B5EF4-FFF2-40B4-BE49-F238E27FC236}">
                          <a16:creationId xmlns:a16="http://schemas.microsoft.com/office/drawing/2014/main" id="{3192E68D-0AB7-134C-B358-3690C57332FB}"/>
                        </a:ext>
                      </a:extLst>
                    </p:cNvPr>
                    <p:cNvPicPr>
                      <a:picLocks noChangeAspect="1"/>
                    </p:cNvPicPr>
                    <p:nvPr/>
                  </p:nvPicPr>
                  <p:blipFill>
                    <a:blip r:embed="rId13"/>
                    <a:stretch>
                      <a:fillRect/>
                    </a:stretch>
                  </p:blipFill>
                  <p:spPr>
                    <a:xfrm>
                      <a:off x="5328000" y="2085002"/>
                      <a:ext cx="1117600" cy="698500"/>
                    </a:xfrm>
                    <a:prstGeom prst="rect">
                      <a:avLst/>
                    </a:prstGeom>
                  </p:spPr>
                </p:pic>
                <p:sp>
                  <p:nvSpPr>
                    <p:cNvPr id="81" name="TextBox 80">
                      <a:extLst>
                        <a:ext uri="{FF2B5EF4-FFF2-40B4-BE49-F238E27FC236}">
                          <a16:creationId xmlns:a16="http://schemas.microsoft.com/office/drawing/2014/main" id="{2D840725-D055-0742-AA01-B086EFFEA407}"/>
                        </a:ext>
                      </a:extLst>
                    </p:cNvPr>
                    <p:cNvSpPr txBox="1"/>
                    <p:nvPr/>
                  </p:nvSpPr>
                  <p:spPr>
                    <a:xfrm>
                      <a:off x="5726177" y="2259767"/>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25</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17" name="Group 16">
                    <a:extLst>
                      <a:ext uri="{FF2B5EF4-FFF2-40B4-BE49-F238E27FC236}">
                        <a16:creationId xmlns:a16="http://schemas.microsoft.com/office/drawing/2014/main" id="{76AEE1B9-B66C-7747-9EB2-612B3D66F1B3}"/>
                      </a:ext>
                    </a:extLst>
                  </p:cNvPr>
                  <p:cNvGrpSpPr/>
                  <p:nvPr/>
                </p:nvGrpSpPr>
                <p:grpSpPr>
                  <a:xfrm>
                    <a:off x="5309466" y="2483705"/>
                    <a:ext cx="1111680" cy="694800"/>
                    <a:chOff x="5328000" y="2514595"/>
                    <a:chExt cx="1111680" cy="694800"/>
                  </a:xfrm>
                </p:grpSpPr>
                <p:pic>
                  <p:nvPicPr>
                    <p:cNvPr id="13" name="Picture 12" descr="Icon&#10;&#10;Description automatically generated">
                      <a:extLst>
                        <a:ext uri="{FF2B5EF4-FFF2-40B4-BE49-F238E27FC236}">
                          <a16:creationId xmlns:a16="http://schemas.microsoft.com/office/drawing/2014/main" id="{F151D2AA-741E-E943-9961-1310D1C833F4}"/>
                        </a:ext>
                      </a:extLst>
                    </p:cNvPr>
                    <p:cNvPicPr>
                      <a:picLocks noChangeAspect="1"/>
                    </p:cNvPicPr>
                    <p:nvPr/>
                  </p:nvPicPr>
                  <p:blipFill>
                    <a:blip r:embed="rId14"/>
                    <a:stretch>
                      <a:fillRect/>
                    </a:stretch>
                  </p:blipFill>
                  <p:spPr>
                    <a:xfrm>
                      <a:off x="5328000" y="2514595"/>
                      <a:ext cx="1111680" cy="694800"/>
                    </a:xfrm>
                    <a:prstGeom prst="rect">
                      <a:avLst/>
                    </a:prstGeom>
                  </p:spPr>
                </p:pic>
                <p:sp>
                  <p:nvSpPr>
                    <p:cNvPr id="94" name="TextBox 93">
                      <a:extLst>
                        <a:ext uri="{FF2B5EF4-FFF2-40B4-BE49-F238E27FC236}">
                          <a16:creationId xmlns:a16="http://schemas.microsoft.com/office/drawing/2014/main" id="{21E2F4A8-7A43-8942-A8FB-9E2C90C98AE0}"/>
                        </a:ext>
                      </a:extLst>
                    </p:cNvPr>
                    <p:cNvSpPr txBox="1"/>
                    <p:nvPr/>
                  </p:nvSpPr>
                  <p:spPr>
                    <a:xfrm>
                      <a:off x="5718637" y="2696959"/>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33</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16" name="Group 15">
                    <a:extLst>
                      <a:ext uri="{FF2B5EF4-FFF2-40B4-BE49-F238E27FC236}">
                        <a16:creationId xmlns:a16="http://schemas.microsoft.com/office/drawing/2014/main" id="{32F20D2A-747B-F748-A4F4-C2B5EE3644C0}"/>
                      </a:ext>
                    </a:extLst>
                  </p:cNvPr>
                  <p:cNvGrpSpPr/>
                  <p:nvPr/>
                </p:nvGrpSpPr>
                <p:grpSpPr>
                  <a:xfrm>
                    <a:off x="5309466" y="2912978"/>
                    <a:ext cx="1117600" cy="698500"/>
                    <a:chOff x="5328000" y="2943868"/>
                    <a:chExt cx="1117600" cy="698500"/>
                  </a:xfrm>
                </p:grpSpPr>
                <p:pic>
                  <p:nvPicPr>
                    <p:cNvPr id="15" name="Picture 14" descr="Icon&#10;&#10;Description automatically generated">
                      <a:extLst>
                        <a:ext uri="{FF2B5EF4-FFF2-40B4-BE49-F238E27FC236}">
                          <a16:creationId xmlns:a16="http://schemas.microsoft.com/office/drawing/2014/main" id="{6E792539-E1A6-D64D-9DE3-81C9A6D868C4}"/>
                        </a:ext>
                      </a:extLst>
                    </p:cNvPr>
                    <p:cNvPicPr>
                      <a:picLocks noChangeAspect="1"/>
                    </p:cNvPicPr>
                    <p:nvPr/>
                  </p:nvPicPr>
                  <p:blipFill>
                    <a:blip r:embed="rId15"/>
                    <a:stretch>
                      <a:fillRect/>
                    </a:stretch>
                  </p:blipFill>
                  <p:spPr>
                    <a:xfrm>
                      <a:off x="5328000" y="2943868"/>
                      <a:ext cx="1117600" cy="698500"/>
                    </a:xfrm>
                    <a:prstGeom prst="rect">
                      <a:avLst/>
                    </a:prstGeom>
                  </p:spPr>
                </p:pic>
                <p:sp>
                  <p:nvSpPr>
                    <p:cNvPr id="95" name="TextBox 94">
                      <a:extLst>
                        <a:ext uri="{FF2B5EF4-FFF2-40B4-BE49-F238E27FC236}">
                          <a16:creationId xmlns:a16="http://schemas.microsoft.com/office/drawing/2014/main" id="{C7F775C0-CF50-6A4A-9A90-A71CEAD81CA3}"/>
                        </a:ext>
                      </a:extLst>
                    </p:cNvPr>
                    <p:cNvSpPr txBox="1"/>
                    <p:nvPr/>
                  </p:nvSpPr>
                  <p:spPr>
                    <a:xfrm>
                      <a:off x="5729137" y="3128082"/>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38</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sp>
                <p:nvSpPr>
                  <p:cNvPr id="22" name="TextBox 21">
                    <a:extLst>
                      <a:ext uri="{FF2B5EF4-FFF2-40B4-BE49-F238E27FC236}">
                        <a16:creationId xmlns:a16="http://schemas.microsoft.com/office/drawing/2014/main" id="{C9ED9D00-C97B-6541-87D8-92515C91FF79}"/>
                      </a:ext>
                    </a:extLst>
                  </p:cNvPr>
                  <p:cNvSpPr txBox="1"/>
                  <p:nvPr/>
                </p:nvSpPr>
                <p:spPr>
                  <a:xfrm>
                    <a:off x="5692165" y="939753"/>
                    <a:ext cx="331200" cy="422405"/>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51A2A"/>
                        </a:solidFill>
                        <a:effectLst/>
                        <a:uLnTx/>
                        <a:uFillTx/>
                        <a:latin typeface="Arial" panose="020B0604020202020204"/>
                        <a:ea typeface="+mn-ea"/>
                        <a:cs typeface="+mn-cs"/>
                      </a:rPr>
                      <a:t>%</a:t>
                    </a:r>
                  </a:p>
                </p:txBody>
              </p:sp>
            </p:grpSp>
            <p:sp>
              <p:nvSpPr>
                <p:cNvPr id="134" name="TextBox 133">
                  <a:extLst>
                    <a:ext uri="{FF2B5EF4-FFF2-40B4-BE49-F238E27FC236}">
                      <a16:creationId xmlns:a16="http://schemas.microsoft.com/office/drawing/2014/main" id="{83ABDAE2-8E74-F14C-B171-1B3B491D7C67}"/>
                    </a:ext>
                  </a:extLst>
                </p:cNvPr>
                <p:cNvSpPr txBox="1"/>
                <p:nvPr/>
              </p:nvSpPr>
              <p:spPr>
                <a:xfrm>
                  <a:off x="1676272" y="1602941"/>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sp>
              <p:nvSpPr>
                <p:cNvPr id="140" name="TextBox 139">
                  <a:extLst>
                    <a:ext uri="{FF2B5EF4-FFF2-40B4-BE49-F238E27FC236}">
                      <a16:creationId xmlns:a16="http://schemas.microsoft.com/office/drawing/2014/main" id="{A2B55E85-6E56-4B4A-A749-AA42712FFE93}"/>
                    </a:ext>
                  </a:extLst>
                </p:cNvPr>
                <p:cNvSpPr txBox="1"/>
                <p:nvPr/>
              </p:nvSpPr>
              <p:spPr>
                <a:xfrm>
                  <a:off x="1676272" y="2018330"/>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41" name="TextBox 140">
                  <a:extLst>
                    <a:ext uri="{FF2B5EF4-FFF2-40B4-BE49-F238E27FC236}">
                      <a16:creationId xmlns:a16="http://schemas.microsoft.com/office/drawing/2014/main" id="{5256B43C-B70C-7547-9915-6D37CF889967}"/>
                    </a:ext>
                  </a:extLst>
                </p:cNvPr>
                <p:cNvSpPr txBox="1"/>
                <p:nvPr/>
              </p:nvSpPr>
              <p:spPr>
                <a:xfrm>
                  <a:off x="1676272" y="2435293"/>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42" name="TextBox 141">
                  <a:extLst>
                    <a:ext uri="{FF2B5EF4-FFF2-40B4-BE49-F238E27FC236}">
                      <a16:creationId xmlns:a16="http://schemas.microsoft.com/office/drawing/2014/main" id="{F74E443E-B708-384A-A8C1-EE30650A4884}"/>
                    </a:ext>
                  </a:extLst>
                </p:cNvPr>
                <p:cNvSpPr txBox="1"/>
                <p:nvPr/>
              </p:nvSpPr>
              <p:spPr>
                <a:xfrm>
                  <a:off x="1676272" y="2866969"/>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4m</a:t>
                  </a:r>
                </a:p>
              </p:txBody>
            </p:sp>
            <p:sp>
              <p:nvSpPr>
                <p:cNvPr id="143" name="TextBox 142">
                  <a:extLst>
                    <a:ext uri="{FF2B5EF4-FFF2-40B4-BE49-F238E27FC236}">
                      <a16:creationId xmlns:a16="http://schemas.microsoft.com/office/drawing/2014/main" id="{61182C3C-FE5F-634D-AE85-408E069AB4A3}"/>
                    </a:ext>
                  </a:extLst>
                </p:cNvPr>
                <p:cNvSpPr txBox="1"/>
                <p:nvPr/>
              </p:nvSpPr>
              <p:spPr>
                <a:xfrm>
                  <a:off x="1676272" y="3288907"/>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5m</a:t>
                  </a:r>
                </a:p>
              </p:txBody>
            </p:sp>
          </p:grpSp>
          <p:sp>
            <p:nvSpPr>
              <p:cNvPr id="150" name="TextBox 149">
                <a:extLst>
                  <a:ext uri="{FF2B5EF4-FFF2-40B4-BE49-F238E27FC236}">
                    <a16:creationId xmlns:a16="http://schemas.microsoft.com/office/drawing/2014/main" id="{77A9FBA3-4ABA-7447-B7FF-702EAE0AF22C}"/>
                  </a:ext>
                </a:extLst>
              </p:cNvPr>
              <p:cNvSpPr txBox="1"/>
              <p:nvPr/>
            </p:nvSpPr>
            <p:spPr>
              <a:xfrm>
                <a:off x="1588767" y="1853320"/>
                <a:ext cx="590062" cy="360850"/>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51A2A"/>
                    </a:solidFill>
                    <a:effectLst/>
                    <a:uLnTx/>
                    <a:uFillTx/>
                    <a:latin typeface="Arial" panose="020B0604020202020204"/>
                    <a:ea typeface="+mn-ea"/>
                    <a:cs typeface="+mn-cs"/>
                  </a:rPr>
                  <a:t>SLR</a:t>
                </a:r>
              </a:p>
            </p:txBody>
          </p:sp>
        </p:grpSp>
        <p:grpSp>
          <p:nvGrpSpPr>
            <p:cNvPr id="62" name="Group 61">
              <a:extLst>
                <a:ext uri="{FF2B5EF4-FFF2-40B4-BE49-F238E27FC236}">
                  <a16:creationId xmlns:a16="http://schemas.microsoft.com/office/drawing/2014/main" id="{282709D3-0A97-1543-9D94-50175D1D1F99}"/>
                </a:ext>
              </a:extLst>
            </p:cNvPr>
            <p:cNvGrpSpPr/>
            <p:nvPr/>
          </p:nvGrpSpPr>
          <p:grpSpPr>
            <a:xfrm>
              <a:off x="189328" y="1943004"/>
              <a:ext cx="1070618" cy="1612938"/>
              <a:chOff x="3010137" y="3303045"/>
              <a:chExt cx="1070618" cy="1612938"/>
            </a:xfrm>
          </p:grpSpPr>
          <p:sp>
            <p:nvSpPr>
              <p:cNvPr id="181" name="Hexagon 180">
                <a:extLst>
                  <a:ext uri="{FF2B5EF4-FFF2-40B4-BE49-F238E27FC236}">
                    <a16:creationId xmlns:a16="http://schemas.microsoft.com/office/drawing/2014/main" id="{E26A4FDD-9631-1D40-AED8-84AF5007C119}"/>
                  </a:ext>
                </a:extLst>
              </p:cNvPr>
              <p:cNvSpPr>
                <a:spLocks noChangeAspect="1"/>
              </p:cNvSpPr>
              <p:nvPr/>
            </p:nvSpPr>
            <p:spPr>
              <a:xfrm rot="5400000">
                <a:off x="2738977" y="3574205"/>
                <a:ext cx="1612938" cy="1070618"/>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1" i="0" u="none" strike="noStrike" kern="1200" cap="none" spc="0" normalizeH="0" baseline="0" noProof="0">
                    <a:ln>
                      <a:noFill/>
                    </a:ln>
                    <a:solidFill>
                      <a:srgbClr val="FFFFFF"/>
                    </a:solidFill>
                    <a:effectLst/>
                    <a:uLnTx/>
                    <a:uFillTx/>
                    <a:latin typeface="Arial" panose="020B0604020202020204"/>
                    <a:ea typeface="+mn-ea"/>
                    <a:cs typeface="+mn-cs"/>
                  </a:rPr>
                  <a:t>Vietnam</a:t>
                </a:r>
              </a:p>
            </p:txBody>
          </p:sp>
          <p:pic>
            <p:nvPicPr>
              <p:cNvPr id="61" name="Picture 60" descr="Map&#10;&#10;Description automatically generated">
                <a:extLst>
                  <a:ext uri="{FF2B5EF4-FFF2-40B4-BE49-F238E27FC236}">
                    <a16:creationId xmlns:a16="http://schemas.microsoft.com/office/drawing/2014/main" id="{4D9A362A-3151-694D-9105-0241673B31D1}"/>
                  </a:ext>
                </a:extLst>
              </p:cNvPr>
              <p:cNvPicPr>
                <a:picLocks noChangeAspect="1"/>
              </p:cNvPicPr>
              <p:nvPr/>
            </p:nvPicPr>
            <p:blipFill rotWithShape="1">
              <a:blip r:embed="rId10"/>
              <a:srcRect l="35747" t="3476" r="35495" b="3486"/>
              <a:stretch/>
            </p:blipFill>
            <p:spPr>
              <a:xfrm>
                <a:off x="3282213" y="3763611"/>
                <a:ext cx="499097" cy="996051"/>
              </a:xfrm>
              <a:prstGeom prst="rect">
                <a:avLst/>
              </a:prstGeom>
            </p:spPr>
          </p:pic>
        </p:grpSp>
      </p:grpSp>
      <p:sp>
        <p:nvSpPr>
          <p:cNvPr id="33" name="Rectangle 32">
            <a:extLst>
              <a:ext uri="{FF2B5EF4-FFF2-40B4-BE49-F238E27FC236}">
                <a16:creationId xmlns:a16="http://schemas.microsoft.com/office/drawing/2014/main" id="{F650CDBC-7E6F-0C4D-9F3A-F58270B89183}"/>
              </a:ext>
            </a:extLst>
          </p:cNvPr>
          <p:cNvSpPr/>
          <p:nvPr/>
        </p:nvSpPr>
        <p:spPr>
          <a:xfrm>
            <a:off x="1360959" y="4058793"/>
            <a:ext cx="408086" cy="2004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DE"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sp>
        <p:nvSpPr>
          <p:cNvPr id="132" name="TextBox 131">
            <a:extLst>
              <a:ext uri="{FF2B5EF4-FFF2-40B4-BE49-F238E27FC236}">
                <a16:creationId xmlns:a16="http://schemas.microsoft.com/office/drawing/2014/main" id="{34A3131D-4B2A-9D4A-9095-328F5F340102}"/>
              </a:ext>
            </a:extLst>
          </p:cNvPr>
          <p:cNvSpPr txBox="1"/>
          <p:nvPr/>
        </p:nvSpPr>
        <p:spPr>
          <a:xfrm>
            <a:off x="1486789" y="4336140"/>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sp>
        <p:nvSpPr>
          <p:cNvPr id="133" name="TextBox 132">
            <a:extLst>
              <a:ext uri="{FF2B5EF4-FFF2-40B4-BE49-F238E27FC236}">
                <a16:creationId xmlns:a16="http://schemas.microsoft.com/office/drawing/2014/main" id="{24317F31-F8B0-F244-8623-627644D94CCC}"/>
              </a:ext>
            </a:extLst>
          </p:cNvPr>
          <p:cNvSpPr txBox="1"/>
          <p:nvPr/>
        </p:nvSpPr>
        <p:spPr>
          <a:xfrm>
            <a:off x="1486789" y="4666157"/>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35" name="TextBox 134">
            <a:extLst>
              <a:ext uri="{FF2B5EF4-FFF2-40B4-BE49-F238E27FC236}">
                <a16:creationId xmlns:a16="http://schemas.microsoft.com/office/drawing/2014/main" id="{E907353B-D219-2A40-99DD-ADC9D0B05E55}"/>
              </a:ext>
            </a:extLst>
          </p:cNvPr>
          <p:cNvSpPr txBox="1"/>
          <p:nvPr/>
        </p:nvSpPr>
        <p:spPr>
          <a:xfrm>
            <a:off x="1486789" y="5008586"/>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36" name="TextBox 135">
            <a:extLst>
              <a:ext uri="{FF2B5EF4-FFF2-40B4-BE49-F238E27FC236}">
                <a16:creationId xmlns:a16="http://schemas.microsoft.com/office/drawing/2014/main" id="{A1F2F5D4-0862-3E49-95F9-977B510D5692}"/>
              </a:ext>
            </a:extLst>
          </p:cNvPr>
          <p:cNvSpPr txBox="1"/>
          <p:nvPr/>
        </p:nvSpPr>
        <p:spPr>
          <a:xfrm>
            <a:off x="1486789" y="5340553"/>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4m</a:t>
            </a:r>
          </a:p>
        </p:txBody>
      </p:sp>
      <p:sp>
        <p:nvSpPr>
          <p:cNvPr id="137" name="TextBox 136">
            <a:extLst>
              <a:ext uri="{FF2B5EF4-FFF2-40B4-BE49-F238E27FC236}">
                <a16:creationId xmlns:a16="http://schemas.microsoft.com/office/drawing/2014/main" id="{520B1051-3345-5549-84D1-6FF288E018CC}"/>
              </a:ext>
            </a:extLst>
          </p:cNvPr>
          <p:cNvSpPr txBox="1"/>
          <p:nvPr/>
        </p:nvSpPr>
        <p:spPr>
          <a:xfrm>
            <a:off x="1486789" y="5671856"/>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5m</a:t>
            </a:r>
          </a:p>
        </p:txBody>
      </p:sp>
      <p:grpSp>
        <p:nvGrpSpPr>
          <p:cNvPr id="43" name="Group 42">
            <a:extLst>
              <a:ext uri="{FF2B5EF4-FFF2-40B4-BE49-F238E27FC236}">
                <a16:creationId xmlns:a16="http://schemas.microsoft.com/office/drawing/2014/main" id="{AF9E8D00-7993-D543-89E4-D16C63B28834}"/>
              </a:ext>
            </a:extLst>
          </p:cNvPr>
          <p:cNvGrpSpPr/>
          <p:nvPr/>
        </p:nvGrpSpPr>
        <p:grpSpPr>
          <a:xfrm>
            <a:off x="1591468" y="4082499"/>
            <a:ext cx="8226297" cy="384698"/>
            <a:chOff x="1591468" y="3996000"/>
            <a:chExt cx="8226297" cy="384698"/>
          </a:xfrm>
        </p:grpSpPr>
        <p:sp>
          <p:nvSpPr>
            <p:cNvPr id="138" name="TextBox 137">
              <a:extLst>
                <a:ext uri="{FF2B5EF4-FFF2-40B4-BE49-F238E27FC236}">
                  <a16:creationId xmlns:a16="http://schemas.microsoft.com/office/drawing/2014/main" id="{CEA6BE64-7B3F-8940-ABC7-8F94CF8EA108}"/>
                </a:ext>
              </a:extLst>
            </p:cNvPr>
            <p:cNvSpPr txBox="1"/>
            <p:nvPr/>
          </p:nvSpPr>
          <p:spPr>
            <a:xfrm>
              <a:off x="1591468" y="4019848"/>
              <a:ext cx="590062" cy="360850"/>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51A2A"/>
                  </a:solidFill>
                  <a:effectLst/>
                  <a:uLnTx/>
                  <a:uFillTx/>
                  <a:latin typeface="Arial" panose="020B0604020202020204"/>
                  <a:ea typeface="+mn-ea"/>
                  <a:cs typeface="+mn-cs"/>
                </a:rPr>
                <a:t>SLR</a:t>
              </a:r>
            </a:p>
          </p:txBody>
        </p:sp>
        <p:grpSp>
          <p:nvGrpSpPr>
            <p:cNvPr id="42" name="Group 41">
              <a:extLst>
                <a:ext uri="{FF2B5EF4-FFF2-40B4-BE49-F238E27FC236}">
                  <a16:creationId xmlns:a16="http://schemas.microsoft.com/office/drawing/2014/main" id="{9EDE42BB-E588-E94D-AD67-D703F966D7EE}"/>
                </a:ext>
              </a:extLst>
            </p:cNvPr>
            <p:cNvGrpSpPr/>
            <p:nvPr/>
          </p:nvGrpSpPr>
          <p:grpSpPr>
            <a:xfrm>
              <a:off x="2323184" y="3996000"/>
              <a:ext cx="2494144" cy="306000"/>
              <a:chOff x="2399708" y="3996958"/>
              <a:chExt cx="1922400" cy="307777"/>
            </a:xfrm>
          </p:grpSpPr>
          <p:sp>
            <p:nvSpPr>
              <p:cNvPr id="139" name="TextBox 138">
                <a:extLst>
                  <a:ext uri="{FF2B5EF4-FFF2-40B4-BE49-F238E27FC236}">
                    <a16:creationId xmlns:a16="http://schemas.microsoft.com/office/drawing/2014/main" id="{E1B37705-D2A9-2643-8FDA-886786E8FC53}"/>
                  </a:ext>
                </a:extLst>
              </p:cNvPr>
              <p:cNvSpPr txBox="1"/>
              <p:nvPr/>
            </p:nvSpPr>
            <p:spPr>
              <a:xfrm>
                <a:off x="2741047" y="3996958"/>
                <a:ext cx="136353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Latin America</a:t>
                </a:r>
              </a:p>
            </p:txBody>
          </p:sp>
          <p:cxnSp>
            <p:nvCxnSpPr>
              <p:cNvPr id="144" name="Straight Connector 143">
                <a:extLst>
                  <a:ext uri="{FF2B5EF4-FFF2-40B4-BE49-F238E27FC236}">
                    <a16:creationId xmlns:a16="http://schemas.microsoft.com/office/drawing/2014/main" id="{F3CC239C-237E-D14B-BE3D-7C985A3EB76A}"/>
                  </a:ext>
                </a:extLst>
              </p:cNvPr>
              <p:cNvCxnSpPr>
                <a:cxnSpLocks/>
              </p:cNvCxnSpPr>
              <p:nvPr/>
            </p:nvCxnSpPr>
            <p:spPr>
              <a:xfrm flipV="1">
                <a:off x="2399708" y="4256062"/>
                <a:ext cx="1922400" cy="1032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730F24FC-35BE-A34F-9F86-897DD96511D1}"/>
                </a:ext>
              </a:extLst>
            </p:cNvPr>
            <p:cNvGrpSpPr/>
            <p:nvPr/>
          </p:nvGrpSpPr>
          <p:grpSpPr>
            <a:xfrm>
              <a:off x="5263427" y="3996000"/>
              <a:ext cx="2082211" cy="306000"/>
              <a:chOff x="1746899" y="4007278"/>
              <a:chExt cx="1987200" cy="307777"/>
            </a:xfrm>
          </p:grpSpPr>
          <p:sp>
            <p:nvSpPr>
              <p:cNvPr id="154" name="TextBox 153">
                <a:extLst>
                  <a:ext uri="{FF2B5EF4-FFF2-40B4-BE49-F238E27FC236}">
                    <a16:creationId xmlns:a16="http://schemas.microsoft.com/office/drawing/2014/main" id="{2D46A55B-05D7-2D41-9C07-FB96A26B7F77}"/>
                  </a:ext>
                </a:extLst>
              </p:cNvPr>
              <p:cNvSpPr txBox="1"/>
              <p:nvPr/>
            </p:nvSpPr>
            <p:spPr>
              <a:xfrm>
                <a:off x="1904463" y="4007278"/>
                <a:ext cx="172378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51A2A"/>
                    </a:solidFill>
                    <a:effectLst/>
                    <a:uLnTx/>
                    <a:uFillTx/>
                    <a:latin typeface="Arial" panose="020B0604020202020204"/>
                    <a:ea typeface="+mn-ea"/>
                    <a:cs typeface="+mn-cs"/>
                  </a:rPr>
                  <a:t> South East Asia</a:t>
                </a:r>
              </a:p>
            </p:txBody>
          </p:sp>
          <p:cxnSp>
            <p:nvCxnSpPr>
              <p:cNvPr id="159" name="Straight Connector 158">
                <a:extLst>
                  <a:ext uri="{FF2B5EF4-FFF2-40B4-BE49-F238E27FC236}">
                    <a16:creationId xmlns:a16="http://schemas.microsoft.com/office/drawing/2014/main" id="{42F10A64-D0CD-8642-B7BE-0B9540A0C017}"/>
                  </a:ext>
                </a:extLst>
              </p:cNvPr>
              <p:cNvCxnSpPr>
                <a:cxnSpLocks/>
              </p:cNvCxnSpPr>
              <p:nvPr/>
            </p:nvCxnSpPr>
            <p:spPr>
              <a:xfrm>
                <a:off x="1746899" y="4266382"/>
                <a:ext cx="1987200"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628F7807-89FE-FE40-956F-4F7744FD3412}"/>
                </a:ext>
              </a:extLst>
            </p:cNvPr>
            <p:cNvGrpSpPr/>
            <p:nvPr/>
          </p:nvGrpSpPr>
          <p:grpSpPr>
            <a:xfrm>
              <a:off x="7735554" y="3996000"/>
              <a:ext cx="2082211" cy="306000"/>
              <a:chOff x="1248189" y="4007278"/>
              <a:chExt cx="1987200" cy="307777"/>
            </a:xfrm>
          </p:grpSpPr>
          <p:sp>
            <p:nvSpPr>
              <p:cNvPr id="163" name="TextBox 162">
                <a:extLst>
                  <a:ext uri="{FF2B5EF4-FFF2-40B4-BE49-F238E27FC236}">
                    <a16:creationId xmlns:a16="http://schemas.microsoft.com/office/drawing/2014/main" id="{DB0ADB4C-8A83-7F42-B527-A986E61349F9}"/>
                  </a:ext>
                </a:extLst>
              </p:cNvPr>
              <p:cNvSpPr txBox="1"/>
              <p:nvPr/>
            </p:nvSpPr>
            <p:spPr>
              <a:xfrm>
                <a:off x="1405753" y="4007278"/>
                <a:ext cx="172378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51A2A"/>
                    </a:solidFill>
                    <a:effectLst/>
                    <a:uLnTx/>
                    <a:uFillTx/>
                    <a:latin typeface="Arial" panose="020B0604020202020204"/>
                    <a:ea typeface="+mn-ea"/>
                    <a:cs typeface="+mn-cs"/>
                  </a:rPr>
                  <a:t>Sub-Saharan Africa</a:t>
                </a:r>
              </a:p>
            </p:txBody>
          </p:sp>
          <p:cxnSp>
            <p:nvCxnSpPr>
              <p:cNvPr id="164" name="Straight Connector 163">
                <a:extLst>
                  <a:ext uri="{FF2B5EF4-FFF2-40B4-BE49-F238E27FC236}">
                    <a16:creationId xmlns:a16="http://schemas.microsoft.com/office/drawing/2014/main" id="{C76F083E-602D-DA4B-A69E-A0F4FB25E876}"/>
                  </a:ext>
                </a:extLst>
              </p:cNvPr>
              <p:cNvCxnSpPr>
                <a:cxnSpLocks/>
              </p:cNvCxnSpPr>
              <p:nvPr/>
            </p:nvCxnSpPr>
            <p:spPr>
              <a:xfrm>
                <a:off x="1248189" y="4266382"/>
                <a:ext cx="1987200"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pic>
        <p:nvPicPr>
          <p:cNvPr id="51" name="Picture 50">
            <a:extLst>
              <a:ext uri="{FF2B5EF4-FFF2-40B4-BE49-F238E27FC236}">
                <a16:creationId xmlns:a16="http://schemas.microsoft.com/office/drawing/2014/main" id="{2BAE5850-B1AA-D941-9077-45AD15522422}"/>
              </a:ext>
            </a:extLst>
          </p:cNvPr>
          <p:cNvPicPr>
            <a:picLocks noChangeAspect="1"/>
          </p:cNvPicPr>
          <p:nvPr/>
        </p:nvPicPr>
        <p:blipFill>
          <a:blip r:embed="rId16"/>
          <a:stretch>
            <a:fillRect/>
          </a:stretch>
        </p:blipFill>
        <p:spPr>
          <a:xfrm>
            <a:off x="9583725" y="1857784"/>
            <a:ext cx="1938175" cy="1915768"/>
          </a:xfrm>
          <a:prstGeom prst="rect">
            <a:avLst/>
          </a:prstGeom>
        </p:spPr>
      </p:pic>
      <p:grpSp>
        <p:nvGrpSpPr>
          <p:cNvPr id="59" name="Group 58">
            <a:extLst>
              <a:ext uri="{FF2B5EF4-FFF2-40B4-BE49-F238E27FC236}">
                <a16:creationId xmlns:a16="http://schemas.microsoft.com/office/drawing/2014/main" id="{22B61777-C25D-ED49-8D21-E1F7B91D762E}"/>
              </a:ext>
            </a:extLst>
          </p:cNvPr>
          <p:cNvGrpSpPr/>
          <p:nvPr/>
        </p:nvGrpSpPr>
        <p:grpSpPr>
          <a:xfrm>
            <a:off x="2253820" y="1141785"/>
            <a:ext cx="2866163" cy="338554"/>
            <a:chOff x="2253820" y="1394641"/>
            <a:chExt cx="2866163" cy="338554"/>
          </a:xfrm>
        </p:grpSpPr>
        <p:sp>
          <p:nvSpPr>
            <p:cNvPr id="185" name="TextBox 184">
              <a:extLst>
                <a:ext uri="{FF2B5EF4-FFF2-40B4-BE49-F238E27FC236}">
                  <a16:creationId xmlns:a16="http://schemas.microsoft.com/office/drawing/2014/main" id="{E4041DAA-5B8F-E54D-957A-ACC196420ECC}"/>
                </a:ext>
              </a:extLst>
            </p:cNvPr>
            <p:cNvSpPr txBox="1"/>
            <p:nvPr/>
          </p:nvSpPr>
          <p:spPr>
            <a:xfrm>
              <a:off x="2766081" y="1394641"/>
              <a:ext cx="176906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51A2A"/>
                  </a:solidFill>
                  <a:effectLst/>
                  <a:uLnTx/>
                  <a:uFillTx/>
                  <a:latin typeface="Arial" panose="020B0604020202020204"/>
                  <a:ea typeface="+mn-ea"/>
                  <a:cs typeface="+mn-cs"/>
                </a:rPr>
                <a:t>Population</a:t>
              </a:r>
            </a:p>
          </p:txBody>
        </p:sp>
        <p:cxnSp>
          <p:nvCxnSpPr>
            <p:cNvPr id="186" name="Straight Connector 185">
              <a:extLst>
                <a:ext uri="{FF2B5EF4-FFF2-40B4-BE49-F238E27FC236}">
                  <a16:creationId xmlns:a16="http://schemas.microsoft.com/office/drawing/2014/main" id="{2343EEAA-D041-7646-BA24-2EB2DF4E5AAB}"/>
                </a:ext>
              </a:extLst>
            </p:cNvPr>
            <p:cNvCxnSpPr>
              <a:cxnSpLocks/>
            </p:cNvCxnSpPr>
            <p:nvPr/>
          </p:nvCxnSpPr>
          <p:spPr>
            <a:xfrm>
              <a:off x="2253820" y="1711937"/>
              <a:ext cx="2866163"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12EE7AF0-8AFC-7144-95F5-9FC57F41C5DE}"/>
              </a:ext>
            </a:extLst>
          </p:cNvPr>
          <p:cNvGrpSpPr/>
          <p:nvPr/>
        </p:nvGrpSpPr>
        <p:grpSpPr>
          <a:xfrm>
            <a:off x="7265202" y="1141785"/>
            <a:ext cx="2866163" cy="338554"/>
            <a:chOff x="7265202" y="1374069"/>
            <a:chExt cx="2866163" cy="338554"/>
          </a:xfrm>
        </p:grpSpPr>
        <p:sp>
          <p:nvSpPr>
            <p:cNvPr id="187" name="TextBox 186">
              <a:extLst>
                <a:ext uri="{FF2B5EF4-FFF2-40B4-BE49-F238E27FC236}">
                  <a16:creationId xmlns:a16="http://schemas.microsoft.com/office/drawing/2014/main" id="{76E47FD3-8E05-994D-BC95-55B6C004A242}"/>
                </a:ext>
              </a:extLst>
            </p:cNvPr>
            <p:cNvSpPr txBox="1"/>
            <p:nvPr/>
          </p:nvSpPr>
          <p:spPr>
            <a:xfrm>
              <a:off x="7777463" y="1374069"/>
              <a:ext cx="176906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51A2A"/>
                  </a:solidFill>
                  <a:effectLst/>
                  <a:uLnTx/>
                  <a:uFillTx/>
                  <a:latin typeface="Arial" panose="020B0604020202020204"/>
                  <a:ea typeface="+mn-ea"/>
                  <a:cs typeface="+mn-cs"/>
                </a:rPr>
                <a:t>Land</a:t>
              </a:r>
            </a:p>
          </p:txBody>
        </p:sp>
        <p:cxnSp>
          <p:nvCxnSpPr>
            <p:cNvPr id="188" name="Straight Connector 187">
              <a:extLst>
                <a:ext uri="{FF2B5EF4-FFF2-40B4-BE49-F238E27FC236}">
                  <a16:creationId xmlns:a16="http://schemas.microsoft.com/office/drawing/2014/main" id="{2FE0B43F-9009-954C-ADAB-F373DCF4806A}"/>
                </a:ext>
              </a:extLst>
            </p:cNvPr>
            <p:cNvCxnSpPr>
              <a:cxnSpLocks/>
            </p:cNvCxnSpPr>
            <p:nvPr/>
          </p:nvCxnSpPr>
          <p:spPr>
            <a:xfrm>
              <a:off x="7265202" y="1691365"/>
              <a:ext cx="2866163"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06A2707F-9766-A448-9C66-DC53692996CC}"/>
              </a:ext>
            </a:extLst>
          </p:cNvPr>
          <p:cNvGrpSpPr/>
          <p:nvPr/>
        </p:nvGrpSpPr>
        <p:grpSpPr>
          <a:xfrm>
            <a:off x="335399" y="4038044"/>
            <a:ext cx="1042769" cy="338554"/>
            <a:chOff x="2253820" y="1394641"/>
            <a:chExt cx="2866163" cy="338554"/>
          </a:xfrm>
        </p:grpSpPr>
        <p:sp>
          <p:nvSpPr>
            <p:cNvPr id="147" name="TextBox 146">
              <a:extLst>
                <a:ext uri="{FF2B5EF4-FFF2-40B4-BE49-F238E27FC236}">
                  <a16:creationId xmlns:a16="http://schemas.microsoft.com/office/drawing/2014/main" id="{96E6F556-48F1-654F-859F-1E622E1BC708}"/>
                </a:ext>
              </a:extLst>
            </p:cNvPr>
            <p:cNvSpPr txBox="1"/>
            <p:nvPr/>
          </p:nvSpPr>
          <p:spPr>
            <a:xfrm>
              <a:off x="2766081" y="1394641"/>
              <a:ext cx="176906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51A2A"/>
                  </a:solidFill>
                  <a:effectLst/>
                  <a:uLnTx/>
                  <a:uFillTx/>
                  <a:latin typeface="Arial" panose="020B0604020202020204"/>
                  <a:ea typeface="+mn-ea"/>
                  <a:cs typeface="+mn-cs"/>
                </a:rPr>
                <a:t>GDP</a:t>
              </a:r>
            </a:p>
          </p:txBody>
        </p:sp>
        <p:cxnSp>
          <p:nvCxnSpPr>
            <p:cNvPr id="148" name="Straight Connector 147">
              <a:extLst>
                <a:ext uri="{FF2B5EF4-FFF2-40B4-BE49-F238E27FC236}">
                  <a16:creationId xmlns:a16="http://schemas.microsoft.com/office/drawing/2014/main" id="{43DE17D5-999B-4341-8C67-1CC859557537}"/>
                </a:ext>
              </a:extLst>
            </p:cNvPr>
            <p:cNvCxnSpPr>
              <a:cxnSpLocks/>
            </p:cNvCxnSpPr>
            <p:nvPr/>
          </p:nvCxnSpPr>
          <p:spPr>
            <a:xfrm>
              <a:off x="2253820" y="1711937"/>
              <a:ext cx="2866163"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D0095B1E-915A-DE4B-B7F0-ABBEA3A5B05B}"/>
              </a:ext>
            </a:extLst>
          </p:cNvPr>
          <p:cNvSpPr/>
          <p:nvPr/>
        </p:nvSpPr>
        <p:spPr>
          <a:xfrm>
            <a:off x="1423417" y="4412152"/>
            <a:ext cx="345628" cy="182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grpSp>
        <p:nvGrpSpPr>
          <p:cNvPr id="8" name="Group 7">
            <a:extLst>
              <a:ext uri="{FF2B5EF4-FFF2-40B4-BE49-F238E27FC236}">
                <a16:creationId xmlns:a16="http://schemas.microsoft.com/office/drawing/2014/main" id="{290BE5CB-FD91-9043-BF8E-59455F52AA19}"/>
              </a:ext>
            </a:extLst>
          </p:cNvPr>
          <p:cNvGrpSpPr/>
          <p:nvPr/>
        </p:nvGrpSpPr>
        <p:grpSpPr>
          <a:xfrm>
            <a:off x="1666936" y="4475486"/>
            <a:ext cx="439125" cy="1701227"/>
            <a:chOff x="635922" y="4302024"/>
            <a:chExt cx="439125" cy="1701227"/>
          </a:xfrm>
        </p:grpSpPr>
        <p:sp>
          <p:nvSpPr>
            <p:cNvPr id="149" name="TextBox 148">
              <a:extLst>
                <a:ext uri="{FF2B5EF4-FFF2-40B4-BE49-F238E27FC236}">
                  <a16:creationId xmlns:a16="http://schemas.microsoft.com/office/drawing/2014/main" id="{696E4EF9-112A-B44D-A896-AF81362EF588}"/>
                </a:ext>
              </a:extLst>
            </p:cNvPr>
            <p:cNvSpPr txBox="1"/>
            <p:nvPr/>
          </p:nvSpPr>
          <p:spPr>
            <a:xfrm>
              <a:off x="635922" y="4302024"/>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sp>
          <p:nvSpPr>
            <p:cNvPr id="161" name="TextBox 160">
              <a:extLst>
                <a:ext uri="{FF2B5EF4-FFF2-40B4-BE49-F238E27FC236}">
                  <a16:creationId xmlns:a16="http://schemas.microsoft.com/office/drawing/2014/main" id="{1940BF20-93ED-0046-9BC7-7EA7D34DD123}"/>
                </a:ext>
              </a:extLst>
            </p:cNvPr>
            <p:cNvSpPr txBox="1"/>
            <p:nvPr/>
          </p:nvSpPr>
          <p:spPr>
            <a:xfrm>
              <a:off x="635922" y="4645428"/>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65" name="TextBox 164">
              <a:extLst>
                <a:ext uri="{FF2B5EF4-FFF2-40B4-BE49-F238E27FC236}">
                  <a16:creationId xmlns:a16="http://schemas.microsoft.com/office/drawing/2014/main" id="{2D2D997A-EBFE-8848-A92D-FF321FA9CA7B}"/>
                </a:ext>
              </a:extLst>
            </p:cNvPr>
            <p:cNvSpPr txBox="1"/>
            <p:nvPr/>
          </p:nvSpPr>
          <p:spPr>
            <a:xfrm>
              <a:off x="635922" y="5002763"/>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66" name="TextBox 165">
              <a:extLst>
                <a:ext uri="{FF2B5EF4-FFF2-40B4-BE49-F238E27FC236}">
                  <a16:creationId xmlns:a16="http://schemas.microsoft.com/office/drawing/2014/main" id="{D11A90AC-5F24-6A42-BE2E-6FDD810E3640}"/>
                </a:ext>
              </a:extLst>
            </p:cNvPr>
            <p:cNvSpPr txBox="1"/>
            <p:nvPr/>
          </p:nvSpPr>
          <p:spPr>
            <a:xfrm>
              <a:off x="635922" y="5337740"/>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51A2A"/>
                  </a:solidFill>
                  <a:effectLst/>
                  <a:uLnTx/>
                  <a:uFillTx/>
                  <a:latin typeface="Arial" panose="020B0604020202020204"/>
                  <a:ea typeface="+mn-ea"/>
                  <a:cs typeface="+mn-cs"/>
                </a:rPr>
                <a:t>4m</a:t>
              </a:r>
            </a:p>
          </p:txBody>
        </p:sp>
        <p:sp>
          <p:nvSpPr>
            <p:cNvPr id="167" name="TextBox 166">
              <a:extLst>
                <a:ext uri="{FF2B5EF4-FFF2-40B4-BE49-F238E27FC236}">
                  <a16:creationId xmlns:a16="http://schemas.microsoft.com/office/drawing/2014/main" id="{F108076D-D847-FD4C-B671-4FCC569560BC}"/>
                </a:ext>
              </a:extLst>
            </p:cNvPr>
            <p:cNvSpPr txBox="1"/>
            <p:nvPr/>
          </p:nvSpPr>
          <p:spPr>
            <a:xfrm>
              <a:off x="635922" y="5673179"/>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51A2A"/>
                  </a:solidFill>
                  <a:effectLst/>
                  <a:uLnTx/>
                  <a:uFillTx/>
                  <a:latin typeface="Arial" panose="020B0604020202020204"/>
                  <a:ea typeface="+mn-ea"/>
                  <a:cs typeface="+mn-cs"/>
                </a:rPr>
                <a:t>5m</a:t>
              </a:r>
            </a:p>
          </p:txBody>
        </p:sp>
      </p:grpSp>
      <p:pic>
        <p:nvPicPr>
          <p:cNvPr id="12" name="Picture 11" descr="A picture containing table&#10;&#10;Description automatically generated">
            <a:extLst>
              <a:ext uri="{FF2B5EF4-FFF2-40B4-BE49-F238E27FC236}">
                <a16:creationId xmlns:a16="http://schemas.microsoft.com/office/drawing/2014/main" id="{11F657BE-71C3-B040-9AED-A17589FDBCFB}"/>
              </a:ext>
            </a:extLst>
          </p:cNvPr>
          <p:cNvPicPr>
            <a:picLocks noChangeAspect="1"/>
          </p:cNvPicPr>
          <p:nvPr/>
        </p:nvPicPr>
        <p:blipFill rotWithShape="1">
          <a:blip r:embed="rId17"/>
          <a:srcRect l="94949" t="38902" r="1739" b="40367"/>
          <a:stretch/>
        </p:blipFill>
        <p:spPr>
          <a:xfrm rot="10800000">
            <a:off x="335399" y="4411415"/>
            <a:ext cx="1179993" cy="1702468"/>
          </a:xfrm>
          <a:prstGeom prst="rect">
            <a:avLst/>
          </a:prstGeom>
        </p:spPr>
      </p:pic>
      <p:sp>
        <p:nvSpPr>
          <p:cNvPr id="14" name="Rectangle 13">
            <a:extLst>
              <a:ext uri="{FF2B5EF4-FFF2-40B4-BE49-F238E27FC236}">
                <a16:creationId xmlns:a16="http://schemas.microsoft.com/office/drawing/2014/main" id="{B47FE2E0-67C9-444A-B80E-95DB2F45F28F}"/>
              </a:ext>
            </a:extLst>
          </p:cNvPr>
          <p:cNvSpPr/>
          <p:nvPr/>
        </p:nvSpPr>
        <p:spPr>
          <a:xfrm>
            <a:off x="324000" y="4852986"/>
            <a:ext cx="504860" cy="192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10%</a:t>
            </a:r>
          </a:p>
        </p:txBody>
      </p:sp>
      <p:sp>
        <p:nvSpPr>
          <p:cNvPr id="169" name="Rectangle 168">
            <a:extLst>
              <a:ext uri="{FF2B5EF4-FFF2-40B4-BE49-F238E27FC236}">
                <a16:creationId xmlns:a16="http://schemas.microsoft.com/office/drawing/2014/main" id="{CB5729B1-7208-EE49-BF44-6E9BBB9B150A}"/>
              </a:ext>
            </a:extLst>
          </p:cNvPr>
          <p:cNvSpPr/>
          <p:nvPr/>
        </p:nvSpPr>
        <p:spPr>
          <a:xfrm>
            <a:off x="324000" y="5262649"/>
            <a:ext cx="504860" cy="192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20%</a:t>
            </a:r>
          </a:p>
        </p:txBody>
      </p:sp>
      <p:sp>
        <p:nvSpPr>
          <p:cNvPr id="170" name="Rectangle 169">
            <a:extLst>
              <a:ext uri="{FF2B5EF4-FFF2-40B4-BE49-F238E27FC236}">
                <a16:creationId xmlns:a16="http://schemas.microsoft.com/office/drawing/2014/main" id="{F5C751BF-9152-4441-A442-D6D06AEA70EC}"/>
              </a:ext>
            </a:extLst>
          </p:cNvPr>
          <p:cNvSpPr/>
          <p:nvPr/>
        </p:nvSpPr>
        <p:spPr>
          <a:xfrm>
            <a:off x="324000" y="5681569"/>
            <a:ext cx="504860" cy="192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30%</a:t>
            </a:r>
          </a:p>
        </p:txBody>
      </p:sp>
      <p:pic>
        <p:nvPicPr>
          <p:cNvPr id="24" name="Picture 23" descr="A picture containing timeline&#10;&#10;Description automatically generated">
            <a:extLst>
              <a:ext uri="{FF2B5EF4-FFF2-40B4-BE49-F238E27FC236}">
                <a16:creationId xmlns:a16="http://schemas.microsoft.com/office/drawing/2014/main" id="{D00C2A37-53C5-E044-950F-31EEFECB5F0D}"/>
              </a:ext>
            </a:extLst>
          </p:cNvPr>
          <p:cNvPicPr>
            <a:picLocks noChangeAspect="1"/>
          </p:cNvPicPr>
          <p:nvPr/>
        </p:nvPicPr>
        <p:blipFill rotWithShape="1">
          <a:blip r:embed="rId18"/>
          <a:srcRect l="2657" t="2681" r="8987" b="7764"/>
          <a:stretch/>
        </p:blipFill>
        <p:spPr>
          <a:xfrm>
            <a:off x="2047493" y="4431193"/>
            <a:ext cx="9472242" cy="1918962"/>
          </a:xfrm>
          <a:prstGeom prst="rect">
            <a:avLst/>
          </a:prstGeom>
        </p:spPr>
      </p:pic>
      <p:sp>
        <p:nvSpPr>
          <p:cNvPr id="168" name="Rectangle 167">
            <a:extLst>
              <a:ext uri="{FF2B5EF4-FFF2-40B4-BE49-F238E27FC236}">
                <a16:creationId xmlns:a16="http://schemas.microsoft.com/office/drawing/2014/main" id="{089875F0-E7A5-6042-A919-7C87EBBBBD83}"/>
              </a:ext>
            </a:extLst>
          </p:cNvPr>
          <p:cNvSpPr/>
          <p:nvPr/>
        </p:nvSpPr>
        <p:spPr>
          <a:xfrm>
            <a:off x="6251910" y="1141590"/>
            <a:ext cx="5304158" cy="277346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DE"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sp>
        <p:nvSpPr>
          <p:cNvPr id="172" name="Rectangle 171">
            <a:extLst>
              <a:ext uri="{FF2B5EF4-FFF2-40B4-BE49-F238E27FC236}">
                <a16:creationId xmlns:a16="http://schemas.microsoft.com/office/drawing/2014/main" id="{5D45B14E-C6D9-5A48-84DF-94E15C425319}"/>
              </a:ext>
            </a:extLst>
          </p:cNvPr>
          <p:cNvSpPr/>
          <p:nvPr/>
        </p:nvSpPr>
        <p:spPr>
          <a:xfrm>
            <a:off x="324000" y="4025602"/>
            <a:ext cx="11481492" cy="230380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DE"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9194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899C-CCD0-A64B-9A58-078BF50F9A0E}"/>
              </a:ext>
            </a:extLst>
          </p:cNvPr>
          <p:cNvSpPr>
            <a:spLocks noGrp="1"/>
          </p:cNvSpPr>
          <p:nvPr>
            <p:ph type="title"/>
          </p:nvPr>
        </p:nvSpPr>
        <p:spPr/>
        <p:txBody>
          <a:bodyPr/>
          <a:lstStyle/>
          <a:p>
            <a:r>
              <a:rPr lang="en-GB"/>
              <a:t>SLR consequences distributed unevenly</a:t>
            </a:r>
          </a:p>
        </p:txBody>
      </p:sp>
      <p:sp>
        <p:nvSpPr>
          <p:cNvPr id="4" name="Text Placeholder 3">
            <a:extLst>
              <a:ext uri="{FF2B5EF4-FFF2-40B4-BE49-F238E27FC236}">
                <a16:creationId xmlns:a16="http://schemas.microsoft.com/office/drawing/2014/main" id="{3BC1DFBC-9596-D24A-8587-79D821080F71}"/>
              </a:ext>
            </a:extLst>
          </p:cNvPr>
          <p:cNvSpPr>
            <a:spLocks noGrp="1"/>
          </p:cNvSpPr>
          <p:nvPr>
            <p:ph type="body" idx="12"/>
          </p:nvPr>
        </p:nvSpPr>
        <p:spPr/>
        <p:txBody>
          <a:bodyPr/>
          <a:lstStyle/>
          <a:p>
            <a:r>
              <a:rPr lang="en-GB"/>
              <a:t>A look at the most affected regions</a:t>
            </a:r>
          </a:p>
        </p:txBody>
      </p:sp>
      <p:sp>
        <p:nvSpPr>
          <p:cNvPr id="153" name="Rectangle 152">
            <a:extLst>
              <a:ext uri="{FF2B5EF4-FFF2-40B4-BE49-F238E27FC236}">
                <a16:creationId xmlns:a16="http://schemas.microsoft.com/office/drawing/2014/main" id="{6BA1507A-FC8A-6244-947A-C49B779C9464}"/>
              </a:ext>
            </a:extLst>
          </p:cNvPr>
          <p:cNvSpPr/>
          <p:nvPr/>
        </p:nvSpPr>
        <p:spPr>
          <a:xfrm>
            <a:off x="7618721" y="3807065"/>
            <a:ext cx="3625861" cy="131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grpSp>
        <p:nvGrpSpPr>
          <p:cNvPr id="46" name="Group 45">
            <a:extLst>
              <a:ext uri="{FF2B5EF4-FFF2-40B4-BE49-F238E27FC236}">
                <a16:creationId xmlns:a16="http://schemas.microsoft.com/office/drawing/2014/main" id="{4F096313-992D-BC41-AD61-6282DDF27724}"/>
              </a:ext>
            </a:extLst>
          </p:cNvPr>
          <p:cNvGrpSpPr/>
          <p:nvPr/>
        </p:nvGrpSpPr>
        <p:grpSpPr>
          <a:xfrm>
            <a:off x="6278352" y="1657702"/>
            <a:ext cx="3089216" cy="2346057"/>
            <a:chOff x="6278352" y="1657702"/>
            <a:chExt cx="3089216" cy="2346057"/>
          </a:xfrm>
        </p:grpSpPr>
        <p:grpSp>
          <p:nvGrpSpPr>
            <p:cNvPr id="29" name="Group 28">
              <a:extLst>
                <a:ext uri="{FF2B5EF4-FFF2-40B4-BE49-F238E27FC236}">
                  <a16:creationId xmlns:a16="http://schemas.microsoft.com/office/drawing/2014/main" id="{D85A92CA-A062-8B4E-A1FB-974FCD6562AD}"/>
                </a:ext>
              </a:extLst>
            </p:cNvPr>
            <p:cNvGrpSpPr/>
            <p:nvPr/>
          </p:nvGrpSpPr>
          <p:grpSpPr>
            <a:xfrm>
              <a:off x="6278352" y="1943004"/>
              <a:ext cx="1070618" cy="1612938"/>
              <a:chOff x="8272957" y="3558030"/>
              <a:chExt cx="1070618" cy="1612938"/>
            </a:xfrm>
          </p:grpSpPr>
          <p:sp>
            <p:nvSpPr>
              <p:cNvPr id="146" name="Hexagon 145">
                <a:extLst>
                  <a:ext uri="{FF2B5EF4-FFF2-40B4-BE49-F238E27FC236}">
                    <a16:creationId xmlns:a16="http://schemas.microsoft.com/office/drawing/2014/main" id="{8A0F0965-71DB-DC41-AE64-0AE21DAB7AC1}"/>
                  </a:ext>
                </a:extLst>
              </p:cNvPr>
              <p:cNvSpPr>
                <a:spLocks noChangeAspect="1"/>
              </p:cNvSpPr>
              <p:nvPr/>
            </p:nvSpPr>
            <p:spPr>
              <a:xfrm rot="5400000">
                <a:off x="8001797" y="3829190"/>
                <a:ext cx="1612938" cy="1070618"/>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1" i="0" u="none" strike="noStrike" kern="1200" cap="none" spc="0" normalizeH="0" baseline="0" noProof="0">
                    <a:ln>
                      <a:noFill/>
                    </a:ln>
                    <a:solidFill>
                      <a:srgbClr val="FFFFFF"/>
                    </a:solidFill>
                    <a:effectLst/>
                    <a:uLnTx/>
                    <a:uFillTx/>
                    <a:latin typeface="Arial" panose="020B0604020202020204"/>
                    <a:ea typeface="+mn-ea"/>
                    <a:cs typeface="+mn-cs"/>
                  </a:rPr>
                  <a:t>Bahamas</a:t>
                </a:r>
              </a:p>
            </p:txBody>
          </p:sp>
          <p:pic>
            <p:nvPicPr>
              <p:cNvPr id="27" name="Picture 26" descr="A picture containing text, screen&#10;&#10;Description automatically generated">
                <a:extLst>
                  <a:ext uri="{FF2B5EF4-FFF2-40B4-BE49-F238E27FC236}">
                    <a16:creationId xmlns:a16="http://schemas.microsoft.com/office/drawing/2014/main" id="{3A5F1859-1DD1-384F-9597-89B05DE8EB01}"/>
                  </a:ext>
                </a:extLst>
              </p:cNvPr>
              <p:cNvPicPr>
                <a:picLocks noChangeAspect="1"/>
              </p:cNvPicPr>
              <p:nvPr/>
            </p:nvPicPr>
            <p:blipFill rotWithShape="1">
              <a:blip r:embed="rId3"/>
              <a:srcRect l="20038" t="3651" r="19982" b="4002"/>
              <a:stretch/>
            </p:blipFill>
            <p:spPr>
              <a:xfrm>
                <a:off x="8366280" y="4035295"/>
                <a:ext cx="883972" cy="839566"/>
              </a:xfrm>
              <a:prstGeom prst="rect">
                <a:avLst/>
              </a:prstGeom>
            </p:spPr>
          </p:pic>
        </p:grpSp>
        <p:grpSp>
          <p:nvGrpSpPr>
            <p:cNvPr id="48" name="Group 47">
              <a:extLst>
                <a:ext uri="{FF2B5EF4-FFF2-40B4-BE49-F238E27FC236}">
                  <a16:creationId xmlns:a16="http://schemas.microsoft.com/office/drawing/2014/main" id="{D79FD2B2-6C10-1A41-A1A8-D2B7B5AC7474}"/>
                </a:ext>
              </a:extLst>
            </p:cNvPr>
            <p:cNvGrpSpPr/>
            <p:nvPr/>
          </p:nvGrpSpPr>
          <p:grpSpPr>
            <a:xfrm>
              <a:off x="7854690" y="1657702"/>
              <a:ext cx="1512878" cy="2346057"/>
              <a:chOff x="8552336" y="1668902"/>
              <a:chExt cx="1544273" cy="2450128"/>
            </a:xfrm>
          </p:grpSpPr>
          <p:sp>
            <p:nvSpPr>
              <p:cNvPr id="152" name="TextBox 151">
                <a:extLst>
                  <a:ext uri="{FF2B5EF4-FFF2-40B4-BE49-F238E27FC236}">
                    <a16:creationId xmlns:a16="http://schemas.microsoft.com/office/drawing/2014/main" id="{B5D5A8A6-5619-6E41-8C65-BA84BA7A4A0F}"/>
                  </a:ext>
                </a:extLst>
              </p:cNvPr>
              <p:cNvSpPr txBox="1"/>
              <p:nvPr/>
            </p:nvSpPr>
            <p:spPr>
              <a:xfrm>
                <a:off x="9657485"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5m</a:t>
                </a:r>
              </a:p>
            </p:txBody>
          </p:sp>
          <p:sp>
            <p:nvSpPr>
              <p:cNvPr id="155" name="TextBox 154">
                <a:extLst>
                  <a:ext uri="{FF2B5EF4-FFF2-40B4-BE49-F238E27FC236}">
                    <a16:creationId xmlns:a16="http://schemas.microsoft.com/office/drawing/2014/main" id="{7CA9B156-6349-EE4F-953E-BFE423E4EAF0}"/>
                  </a:ext>
                </a:extLst>
              </p:cNvPr>
              <p:cNvSpPr txBox="1"/>
              <p:nvPr/>
            </p:nvSpPr>
            <p:spPr>
              <a:xfrm>
                <a:off x="9385763"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4m</a:t>
                </a:r>
              </a:p>
            </p:txBody>
          </p:sp>
          <p:sp>
            <p:nvSpPr>
              <p:cNvPr id="156" name="TextBox 155">
                <a:extLst>
                  <a:ext uri="{FF2B5EF4-FFF2-40B4-BE49-F238E27FC236}">
                    <a16:creationId xmlns:a16="http://schemas.microsoft.com/office/drawing/2014/main" id="{6EF0143E-B49A-2646-A5DC-ABA26C9943D6}"/>
                  </a:ext>
                </a:extLst>
              </p:cNvPr>
              <p:cNvSpPr txBox="1"/>
              <p:nvPr/>
            </p:nvSpPr>
            <p:spPr>
              <a:xfrm>
                <a:off x="9118040"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57" name="TextBox 156">
                <a:extLst>
                  <a:ext uri="{FF2B5EF4-FFF2-40B4-BE49-F238E27FC236}">
                    <a16:creationId xmlns:a16="http://schemas.microsoft.com/office/drawing/2014/main" id="{13AFB39B-39C9-D442-8992-41452C87E903}"/>
                  </a:ext>
                </a:extLst>
              </p:cNvPr>
              <p:cNvSpPr txBox="1"/>
              <p:nvPr/>
            </p:nvSpPr>
            <p:spPr>
              <a:xfrm>
                <a:off x="8850855"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58" name="TextBox 157">
                <a:extLst>
                  <a:ext uri="{FF2B5EF4-FFF2-40B4-BE49-F238E27FC236}">
                    <a16:creationId xmlns:a16="http://schemas.microsoft.com/office/drawing/2014/main" id="{8435D12B-A458-E747-970E-10FB89BF51ED}"/>
                  </a:ext>
                </a:extLst>
              </p:cNvPr>
              <p:cNvSpPr txBox="1"/>
              <p:nvPr/>
            </p:nvSpPr>
            <p:spPr>
              <a:xfrm>
                <a:off x="8565003" y="3774316"/>
                <a:ext cx="439124" cy="344714"/>
              </a:xfrm>
              <a:prstGeom prst="rect">
                <a:avLst/>
              </a:prstGeom>
              <a:noFill/>
            </p:spPr>
            <p:txBody>
              <a:bodyPr wrap="square" lIns="72000" tIns="72000" rIns="72000" bIns="72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pic>
            <p:nvPicPr>
              <p:cNvPr id="45" name="Picture 44" descr="Chart, scatter chart&#10;&#10;Description automatically generated">
                <a:extLst>
                  <a:ext uri="{FF2B5EF4-FFF2-40B4-BE49-F238E27FC236}">
                    <a16:creationId xmlns:a16="http://schemas.microsoft.com/office/drawing/2014/main" id="{7FBE613D-36CC-F348-919A-4A62555483E8}"/>
                  </a:ext>
                </a:extLst>
              </p:cNvPr>
              <p:cNvPicPr>
                <a:picLocks noChangeAspect="1"/>
              </p:cNvPicPr>
              <p:nvPr/>
            </p:nvPicPr>
            <p:blipFill rotWithShape="1">
              <a:blip r:embed="rId4"/>
              <a:srcRect l="18498" t="-51" r="46132" b="15020"/>
              <a:stretch/>
            </p:blipFill>
            <p:spPr>
              <a:xfrm>
                <a:off x="8552336" y="1668902"/>
                <a:ext cx="1480258" cy="2201086"/>
              </a:xfrm>
              <a:prstGeom prst="rect">
                <a:avLst/>
              </a:prstGeom>
            </p:spPr>
          </p:pic>
        </p:grpSp>
        <p:sp>
          <p:nvSpPr>
            <p:cNvPr id="160" name="TextBox 159">
              <a:extLst>
                <a:ext uri="{FF2B5EF4-FFF2-40B4-BE49-F238E27FC236}">
                  <a16:creationId xmlns:a16="http://schemas.microsoft.com/office/drawing/2014/main" id="{E97C4654-E98B-564C-956A-8961D41B563D}"/>
                </a:ext>
              </a:extLst>
            </p:cNvPr>
            <p:cNvSpPr txBox="1"/>
            <p:nvPr/>
          </p:nvSpPr>
          <p:spPr>
            <a:xfrm>
              <a:off x="7295583" y="3642235"/>
              <a:ext cx="590062" cy="360850"/>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SLR</a:t>
              </a:r>
            </a:p>
          </p:txBody>
        </p:sp>
      </p:grpSp>
      <p:grpSp>
        <p:nvGrpSpPr>
          <p:cNvPr id="47" name="Group 46">
            <a:extLst>
              <a:ext uri="{FF2B5EF4-FFF2-40B4-BE49-F238E27FC236}">
                <a16:creationId xmlns:a16="http://schemas.microsoft.com/office/drawing/2014/main" id="{D499BDDB-A05E-2949-B568-10B218A88567}"/>
              </a:ext>
            </a:extLst>
          </p:cNvPr>
          <p:cNvGrpSpPr/>
          <p:nvPr/>
        </p:nvGrpSpPr>
        <p:grpSpPr>
          <a:xfrm>
            <a:off x="189328" y="-5001460"/>
            <a:ext cx="6048255" cy="9120369"/>
            <a:chOff x="189328" y="-5001460"/>
            <a:chExt cx="6048255" cy="9120369"/>
          </a:xfrm>
        </p:grpSpPr>
        <p:grpSp>
          <p:nvGrpSpPr>
            <p:cNvPr id="57" name="Group 56">
              <a:extLst>
                <a:ext uri="{FF2B5EF4-FFF2-40B4-BE49-F238E27FC236}">
                  <a16:creationId xmlns:a16="http://schemas.microsoft.com/office/drawing/2014/main" id="{9996237E-209D-5645-8665-6FED2B00CDCD}"/>
                </a:ext>
              </a:extLst>
            </p:cNvPr>
            <p:cNvGrpSpPr/>
            <p:nvPr/>
          </p:nvGrpSpPr>
          <p:grpSpPr>
            <a:xfrm>
              <a:off x="1183202" y="-5001460"/>
              <a:ext cx="5054381" cy="9120369"/>
              <a:chOff x="1183202" y="-4629133"/>
              <a:chExt cx="5054381" cy="9120369"/>
            </a:xfrm>
          </p:grpSpPr>
          <p:grpSp>
            <p:nvGrpSpPr>
              <p:cNvPr id="25" name="Group 24">
                <a:extLst>
                  <a:ext uri="{FF2B5EF4-FFF2-40B4-BE49-F238E27FC236}">
                    <a16:creationId xmlns:a16="http://schemas.microsoft.com/office/drawing/2014/main" id="{908F9E15-D2B6-A54C-9CC4-CABE32B3C2FB}"/>
                  </a:ext>
                </a:extLst>
              </p:cNvPr>
              <p:cNvGrpSpPr/>
              <p:nvPr/>
            </p:nvGrpSpPr>
            <p:grpSpPr>
              <a:xfrm>
                <a:off x="1183202" y="-4629133"/>
                <a:ext cx="5054381" cy="9120369"/>
                <a:chOff x="1372685" y="-5233156"/>
                <a:chExt cx="5054381" cy="9120369"/>
              </a:xfrm>
            </p:grpSpPr>
            <p:grpSp>
              <p:nvGrpSpPr>
                <p:cNvPr id="23" name="Group 22">
                  <a:extLst>
                    <a:ext uri="{FF2B5EF4-FFF2-40B4-BE49-F238E27FC236}">
                      <a16:creationId xmlns:a16="http://schemas.microsoft.com/office/drawing/2014/main" id="{796FAC27-4F70-A345-9F51-26A63144133B}"/>
                    </a:ext>
                  </a:extLst>
                </p:cNvPr>
                <p:cNvGrpSpPr/>
                <p:nvPr/>
              </p:nvGrpSpPr>
              <p:grpSpPr>
                <a:xfrm>
                  <a:off x="1372685" y="-5233156"/>
                  <a:ext cx="5054381" cy="9120369"/>
                  <a:chOff x="1372685" y="-5428026"/>
                  <a:chExt cx="5054381" cy="9120369"/>
                </a:xfrm>
              </p:grpSpPr>
              <p:grpSp>
                <p:nvGrpSpPr>
                  <p:cNvPr id="129" name="Group 128">
                    <a:extLst>
                      <a:ext uri="{FF2B5EF4-FFF2-40B4-BE49-F238E27FC236}">
                        <a16:creationId xmlns:a16="http://schemas.microsoft.com/office/drawing/2014/main" id="{39984031-BF79-754E-8924-6B3E48185A92}"/>
                      </a:ext>
                    </a:extLst>
                  </p:cNvPr>
                  <p:cNvGrpSpPr/>
                  <p:nvPr/>
                </p:nvGrpSpPr>
                <p:grpSpPr>
                  <a:xfrm>
                    <a:off x="1372685" y="-5428026"/>
                    <a:ext cx="4383594" cy="9120369"/>
                    <a:chOff x="1372685" y="-5670620"/>
                    <a:chExt cx="4383594" cy="9120369"/>
                  </a:xfrm>
                </p:grpSpPr>
                <p:pic>
                  <p:nvPicPr>
                    <p:cNvPr id="66" name="Picture 65" descr="Chart, histogram&#10;&#10;Description automatically generated">
                      <a:extLst>
                        <a:ext uri="{FF2B5EF4-FFF2-40B4-BE49-F238E27FC236}">
                          <a16:creationId xmlns:a16="http://schemas.microsoft.com/office/drawing/2014/main" id="{434769BB-7FD3-2246-AEDB-D349CA44105E}"/>
                        </a:ext>
                      </a:extLst>
                    </p:cNvPr>
                    <p:cNvPicPr>
                      <a:picLocks noChangeAspect="1"/>
                    </p:cNvPicPr>
                    <p:nvPr/>
                  </p:nvPicPr>
                  <p:blipFill>
                    <a:blip r:embed="rId5"/>
                    <a:stretch>
                      <a:fillRect/>
                    </a:stretch>
                  </p:blipFill>
                  <p:spPr>
                    <a:xfrm>
                      <a:off x="1736276" y="1057742"/>
                      <a:ext cx="3960000" cy="2373953"/>
                    </a:xfrm>
                    <a:prstGeom prst="rect">
                      <a:avLst/>
                    </a:prstGeom>
                  </p:spPr>
                </p:pic>
                <p:pic>
                  <p:nvPicPr>
                    <p:cNvPr id="28" name="Graphic 27" descr="Woman with solid fill">
                      <a:extLst>
                        <a:ext uri="{FF2B5EF4-FFF2-40B4-BE49-F238E27FC236}">
                          <a16:creationId xmlns:a16="http://schemas.microsoft.com/office/drawing/2014/main" id="{BF1CA6C4-E1B0-7A4F-8901-C5A4FF2C56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6895" y="1172683"/>
                      <a:ext cx="331200" cy="331200"/>
                    </a:xfrm>
                    <a:prstGeom prst="rect">
                      <a:avLst/>
                    </a:prstGeom>
                  </p:spPr>
                </p:pic>
                <p:pic>
                  <p:nvPicPr>
                    <p:cNvPr id="73" name="Graphic 72" descr="Woman with solid fill">
                      <a:extLst>
                        <a:ext uri="{FF2B5EF4-FFF2-40B4-BE49-F238E27FC236}">
                          <a16:creationId xmlns:a16="http://schemas.microsoft.com/office/drawing/2014/main" id="{4D063BEF-0D50-824E-B758-01DC68AFE7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6991" y="1172683"/>
                      <a:ext cx="331200" cy="331200"/>
                    </a:xfrm>
                    <a:prstGeom prst="rect">
                      <a:avLst/>
                    </a:prstGeom>
                  </p:spPr>
                </p:pic>
                <p:pic>
                  <p:nvPicPr>
                    <p:cNvPr id="74" name="Graphic 73" descr="Woman with solid fill">
                      <a:extLst>
                        <a:ext uri="{FF2B5EF4-FFF2-40B4-BE49-F238E27FC236}">
                          <a16:creationId xmlns:a16="http://schemas.microsoft.com/office/drawing/2014/main" id="{3B4DFD57-EFB3-C945-A03F-496339A81D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7600" y="1176996"/>
                      <a:ext cx="331200" cy="331200"/>
                    </a:xfrm>
                    <a:prstGeom prst="rect">
                      <a:avLst/>
                    </a:prstGeom>
                  </p:spPr>
                </p:pic>
                <p:pic>
                  <p:nvPicPr>
                    <p:cNvPr id="75" name="Graphic 74" descr="Woman with solid fill">
                      <a:extLst>
                        <a:ext uri="{FF2B5EF4-FFF2-40B4-BE49-F238E27FC236}">
                          <a16:creationId xmlns:a16="http://schemas.microsoft.com/office/drawing/2014/main" id="{F264FD05-C234-0245-A16A-E7BD3760DD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8800" y="1177201"/>
                      <a:ext cx="331200" cy="331200"/>
                    </a:xfrm>
                    <a:prstGeom prst="rect">
                      <a:avLst/>
                    </a:prstGeom>
                  </p:spPr>
                </p:pic>
                <p:pic>
                  <p:nvPicPr>
                    <p:cNvPr id="76" name="Graphic 75" descr="Woman with solid fill">
                      <a:extLst>
                        <a:ext uri="{FF2B5EF4-FFF2-40B4-BE49-F238E27FC236}">
                          <a16:creationId xmlns:a16="http://schemas.microsoft.com/office/drawing/2014/main" id="{E0BBAA03-572B-0A42-A65C-A7A2AB63F6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10000" y="1177200"/>
                      <a:ext cx="331200" cy="331200"/>
                    </a:xfrm>
                    <a:prstGeom prst="rect">
                      <a:avLst/>
                    </a:prstGeom>
                  </p:spPr>
                </p:pic>
                <p:pic>
                  <p:nvPicPr>
                    <p:cNvPr id="77" name="Graphic 76" descr="Woman with solid fill">
                      <a:extLst>
                        <a:ext uri="{FF2B5EF4-FFF2-40B4-BE49-F238E27FC236}">
                          <a16:creationId xmlns:a16="http://schemas.microsoft.com/office/drawing/2014/main" id="{4425261F-F597-704B-8303-5060B2AFFDC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1200" y="1176996"/>
                      <a:ext cx="331200" cy="331200"/>
                    </a:xfrm>
                    <a:prstGeom prst="rect">
                      <a:avLst/>
                    </a:prstGeom>
                  </p:spPr>
                </p:pic>
                <p:pic>
                  <p:nvPicPr>
                    <p:cNvPr id="78" name="Graphic 77" descr="Woman with solid fill">
                      <a:extLst>
                        <a:ext uri="{FF2B5EF4-FFF2-40B4-BE49-F238E27FC236}">
                          <a16:creationId xmlns:a16="http://schemas.microsoft.com/office/drawing/2014/main" id="{2E41DD64-9A3B-CF42-8649-EB2EE62F3E4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2400" y="1176996"/>
                      <a:ext cx="331200" cy="331200"/>
                    </a:xfrm>
                    <a:prstGeom prst="rect">
                      <a:avLst/>
                    </a:prstGeom>
                  </p:spPr>
                </p:pic>
                <p:pic>
                  <p:nvPicPr>
                    <p:cNvPr id="79" name="Graphic 78" descr="Woman with solid fill">
                      <a:extLst>
                        <a:ext uri="{FF2B5EF4-FFF2-40B4-BE49-F238E27FC236}">
                          <a16:creationId xmlns:a16="http://schemas.microsoft.com/office/drawing/2014/main" id="{C66F5C3A-C79F-1849-A1A6-E1316D23DE9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3600" y="1177200"/>
                      <a:ext cx="331200" cy="331200"/>
                    </a:xfrm>
                    <a:prstGeom prst="rect">
                      <a:avLst/>
                    </a:prstGeom>
                  </p:spPr>
                </p:pic>
                <p:pic>
                  <p:nvPicPr>
                    <p:cNvPr id="82" name="Graphic 81" descr="Woman with solid fill">
                      <a:extLst>
                        <a:ext uri="{FF2B5EF4-FFF2-40B4-BE49-F238E27FC236}">
                          <a16:creationId xmlns:a16="http://schemas.microsoft.com/office/drawing/2014/main" id="{211B5D66-FB72-2240-AFE9-7A85692BE8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4800" y="1176996"/>
                      <a:ext cx="331200" cy="331200"/>
                    </a:xfrm>
                    <a:prstGeom prst="rect">
                      <a:avLst/>
                    </a:prstGeom>
                  </p:spPr>
                </p:pic>
                <p:pic>
                  <p:nvPicPr>
                    <p:cNvPr id="83" name="Graphic 82" descr="Woman with solid fill">
                      <a:extLst>
                        <a:ext uri="{FF2B5EF4-FFF2-40B4-BE49-F238E27FC236}">
                          <a16:creationId xmlns:a16="http://schemas.microsoft.com/office/drawing/2014/main" id="{DD2A9CCF-186A-C64F-AA01-7882487A806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6000" y="1177200"/>
                      <a:ext cx="331200" cy="331200"/>
                    </a:xfrm>
                    <a:prstGeom prst="rect">
                      <a:avLst/>
                    </a:prstGeom>
                  </p:spPr>
                </p:pic>
                <p:pic>
                  <p:nvPicPr>
                    <p:cNvPr id="84" name="Graphic 83" descr="Woman with solid fill">
                      <a:extLst>
                        <a:ext uri="{FF2B5EF4-FFF2-40B4-BE49-F238E27FC236}">
                          <a16:creationId xmlns:a16="http://schemas.microsoft.com/office/drawing/2014/main" id="{1E1656BE-9A23-3441-8932-680C601C18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1593420"/>
                      <a:ext cx="331200" cy="331200"/>
                    </a:xfrm>
                    <a:prstGeom prst="rect">
                      <a:avLst/>
                    </a:prstGeom>
                  </p:spPr>
                </p:pic>
                <p:pic>
                  <p:nvPicPr>
                    <p:cNvPr id="85" name="Graphic 84" descr="Woman with solid fill">
                      <a:extLst>
                        <a:ext uri="{FF2B5EF4-FFF2-40B4-BE49-F238E27FC236}">
                          <a16:creationId xmlns:a16="http://schemas.microsoft.com/office/drawing/2014/main" id="{E3C4C792-0183-264C-8DA9-8EB4411FE0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1593420"/>
                      <a:ext cx="331200" cy="331200"/>
                    </a:xfrm>
                    <a:prstGeom prst="rect">
                      <a:avLst/>
                    </a:prstGeom>
                  </p:spPr>
                </p:pic>
                <p:pic>
                  <p:nvPicPr>
                    <p:cNvPr id="87" name="Graphic 86" descr="Woman with solid fill">
                      <a:extLst>
                        <a:ext uri="{FF2B5EF4-FFF2-40B4-BE49-F238E27FC236}">
                          <a16:creationId xmlns:a16="http://schemas.microsoft.com/office/drawing/2014/main" id="{2987E878-F061-ED49-AB2A-B6B69764E9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7696" y="1597938"/>
                      <a:ext cx="331200" cy="331200"/>
                    </a:xfrm>
                    <a:prstGeom prst="rect">
                      <a:avLst/>
                    </a:prstGeom>
                  </p:spPr>
                </p:pic>
                <p:pic>
                  <p:nvPicPr>
                    <p:cNvPr id="88" name="Graphic 87" descr="Woman with solid fill">
                      <a:extLst>
                        <a:ext uri="{FF2B5EF4-FFF2-40B4-BE49-F238E27FC236}">
                          <a16:creationId xmlns:a16="http://schemas.microsoft.com/office/drawing/2014/main" id="{4ACCF341-FDE5-4340-B4E3-7598FB81BD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1597937"/>
                      <a:ext cx="331200" cy="331200"/>
                    </a:xfrm>
                    <a:prstGeom prst="rect">
                      <a:avLst/>
                    </a:prstGeom>
                  </p:spPr>
                </p:pic>
                <p:pic>
                  <p:nvPicPr>
                    <p:cNvPr id="89" name="Graphic 88" descr="Woman with solid fill">
                      <a:extLst>
                        <a:ext uri="{FF2B5EF4-FFF2-40B4-BE49-F238E27FC236}">
                          <a16:creationId xmlns:a16="http://schemas.microsoft.com/office/drawing/2014/main" id="{E19D7ABC-A580-124E-8BC7-D8FFC3A325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1597733"/>
                      <a:ext cx="331200" cy="331200"/>
                    </a:xfrm>
                    <a:prstGeom prst="rect">
                      <a:avLst/>
                    </a:prstGeom>
                  </p:spPr>
                </p:pic>
                <p:pic>
                  <p:nvPicPr>
                    <p:cNvPr id="90" name="Graphic 89" descr="Woman with solid fill">
                      <a:extLst>
                        <a:ext uri="{FF2B5EF4-FFF2-40B4-BE49-F238E27FC236}">
                          <a16:creationId xmlns:a16="http://schemas.microsoft.com/office/drawing/2014/main" id="{B7A1C927-7262-3D40-A7B7-597F187368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1597733"/>
                      <a:ext cx="331200" cy="331200"/>
                    </a:xfrm>
                    <a:prstGeom prst="rect">
                      <a:avLst/>
                    </a:prstGeom>
                  </p:spPr>
                </p:pic>
                <p:pic>
                  <p:nvPicPr>
                    <p:cNvPr id="91" name="Graphic 90" descr="Woman with solid fill">
                      <a:extLst>
                        <a:ext uri="{FF2B5EF4-FFF2-40B4-BE49-F238E27FC236}">
                          <a16:creationId xmlns:a16="http://schemas.microsoft.com/office/drawing/2014/main" id="{2BE13647-A068-B14B-A6F1-076E5BBF92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1597937"/>
                      <a:ext cx="331200" cy="331200"/>
                    </a:xfrm>
                    <a:prstGeom prst="rect">
                      <a:avLst/>
                    </a:prstGeom>
                  </p:spPr>
                </p:pic>
                <p:pic>
                  <p:nvPicPr>
                    <p:cNvPr id="92" name="Graphic 91" descr="Woman with solid fill">
                      <a:extLst>
                        <a:ext uri="{FF2B5EF4-FFF2-40B4-BE49-F238E27FC236}">
                          <a16:creationId xmlns:a16="http://schemas.microsoft.com/office/drawing/2014/main" id="{3144DAA1-765C-AA4C-9D84-2EB4BEC01D7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1597733"/>
                      <a:ext cx="331200" cy="331200"/>
                    </a:xfrm>
                    <a:prstGeom prst="rect">
                      <a:avLst/>
                    </a:prstGeom>
                  </p:spPr>
                </p:pic>
                <p:pic>
                  <p:nvPicPr>
                    <p:cNvPr id="93" name="Graphic 92" descr="Woman with solid fill">
                      <a:extLst>
                        <a:ext uri="{FF2B5EF4-FFF2-40B4-BE49-F238E27FC236}">
                          <a16:creationId xmlns:a16="http://schemas.microsoft.com/office/drawing/2014/main" id="{E21EE84A-B259-9B4A-8902-4598F44B470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1597937"/>
                      <a:ext cx="331200" cy="331200"/>
                    </a:xfrm>
                    <a:prstGeom prst="rect">
                      <a:avLst/>
                    </a:prstGeom>
                  </p:spPr>
                </p:pic>
                <p:pic>
                  <p:nvPicPr>
                    <p:cNvPr id="86" name="Graphic 85" descr="Woman with solid fill">
                      <a:extLst>
                        <a:ext uri="{FF2B5EF4-FFF2-40B4-BE49-F238E27FC236}">
                          <a16:creationId xmlns:a16="http://schemas.microsoft.com/office/drawing/2014/main" id="{2D71B653-FECD-5F41-9D3F-148C0865C25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6496" y="1597733"/>
                      <a:ext cx="331200" cy="331200"/>
                    </a:xfrm>
                    <a:prstGeom prst="rect">
                      <a:avLst/>
                    </a:prstGeom>
                  </p:spPr>
                </p:pic>
                <p:pic>
                  <p:nvPicPr>
                    <p:cNvPr id="96" name="Graphic 95" descr="Woman with solid fill">
                      <a:extLst>
                        <a:ext uri="{FF2B5EF4-FFF2-40B4-BE49-F238E27FC236}">
                          <a16:creationId xmlns:a16="http://schemas.microsoft.com/office/drawing/2014/main" id="{1DD4C433-7070-3342-8032-42A5DC4C82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2017173"/>
                      <a:ext cx="331200" cy="331200"/>
                    </a:xfrm>
                    <a:prstGeom prst="rect">
                      <a:avLst/>
                    </a:prstGeom>
                  </p:spPr>
                </p:pic>
                <p:pic>
                  <p:nvPicPr>
                    <p:cNvPr id="97" name="Graphic 96" descr="Woman with solid fill">
                      <a:extLst>
                        <a:ext uri="{FF2B5EF4-FFF2-40B4-BE49-F238E27FC236}">
                          <a16:creationId xmlns:a16="http://schemas.microsoft.com/office/drawing/2014/main" id="{4FB9C9E1-FC9A-E244-9383-B20973CEF4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2017173"/>
                      <a:ext cx="331200" cy="331200"/>
                    </a:xfrm>
                    <a:prstGeom prst="rect">
                      <a:avLst/>
                    </a:prstGeom>
                  </p:spPr>
                </p:pic>
                <p:pic>
                  <p:nvPicPr>
                    <p:cNvPr id="98" name="Graphic 97" descr="Woman with solid fill">
                      <a:extLst>
                        <a:ext uri="{FF2B5EF4-FFF2-40B4-BE49-F238E27FC236}">
                          <a16:creationId xmlns:a16="http://schemas.microsoft.com/office/drawing/2014/main" id="{934DF4A5-235E-5F44-B1DD-AA0D44A266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7696" y="2021691"/>
                      <a:ext cx="331200" cy="331200"/>
                    </a:xfrm>
                    <a:prstGeom prst="rect">
                      <a:avLst/>
                    </a:prstGeom>
                  </p:spPr>
                </p:pic>
                <p:pic>
                  <p:nvPicPr>
                    <p:cNvPr id="99" name="Graphic 98" descr="Woman with solid fill">
                      <a:extLst>
                        <a:ext uri="{FF2B5EF4-FFF2-40B4-BE49-F238E27FC236}">
                          <a16:creationId xmlns:a16="http://schemas.microsoft.com/office/drawing/2014/main" id="{028DE09E-94FB-1842-961E-5C376203786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2021690"/>
                      <a:ext cx="331200" cy="331200"/>
                    </a:xfrm>
                    <a:prstGeom prst="rect">
                      <a:avLst/>
                    </a:prstGeom>
                  </p:spPr>
                </p:pic>
                <p:pic>
                  <p:nvPicPr>
                    <p:cNvPr id="100" name="Graphic 99" descr="Woman with solid fill">
                      <a:extLst>
                        <a:ext uri="{FF2B5EF4-FFF2-40B4-BE49-F238E27FC236}">
                          <a16:creationId xmlns:a16="http://schemas.microsoft.com/office/drawing/2014/main" id="{C6102A83-CC4E-C044-9F49-21AD9CA55ED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2021486"/>
                      <a:ext cx="331200" cy="331200"/>
                    </a:xfrm>
                    <a:prstGeom prst="rect">
                      <a:avLst/>
                    </a:prstGeom>
                  </p:spPr>
                </p:pic>
                <p:pic>
                  <p:nvPicPr>
                    <p:cNvPr id="101" name="Graphic 100" descr="Woman with solid fill">
                      <a:extLst>
                        <a:ext uri="{FF2B5EF4-FFF2-40B4-BE49-F238E27FC236}">
                          <a16:creationId xmlns:a16="http://schemas.microsoft.com/office/drawing/2014/main" id="{118F9A7D-713C-164B-943D-748F7FAB63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2021486"/>
                      <a:ext cx="331200" cy="331200"/>
                    </a:xfrm>
                    <a:prstGeom prst="rect">
                      <a:avLst/>
                    </a:prstGeom>
                  </p:spPr>
                </p:pic>
                <p:pic>
                  <p:nvPicPr>
                    <p:cNvPr id="102" name="Graphic 101" descr="Woman with solid fill">
                      <a:extLst>
                        <a:ext uri="{FF2B5EF4-FFF2-40B4-BE49-F238E27FC236}">
                          <a16:creationId xmlns:a16="http://schemas.microsoft.com/office/drawing/2014/main" id="{0B2D3980-1609-424D-8DD1-BAFFCA7312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2021690"/>
                      <a:ext cx="331200" cy="331200"/>
                    </a:xfrm>
                    <a:prstGeom prst="rect">
                      <a:avLst/>
                    </a:prstGeom>
                  </p:spPr>
                </p:pic>
                <p:pic>
                  <p:nvPicPr>
                    <p:cNvPr id="103" name="Graphic 102" descr="Woman with solid fill">
                      <a:extLst>
                        <a:ext uri="{FF2B5EF4-FFF2-40B4-BE49-F238E27FC236}">
                          <a16:creationId xmlns:a16="http://schemas.microsoft.com/office/drawing/2014/main" id="{6E3F21E9-BF67-F44B-B0EE-8896575315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2021486"/>
                      <a:ext cx="331200" cy="331200"/>
                    </a:xfrm>
                    <a:prstGeom prst="rect">
                      <a:avLst/>
                    </a:prstGeom>
                  </p:spPr>
                </p:pic>
                <p:pic>
                  <p:nvPicPr>
                    <p:cNvPr id="104" name="Graphic 103" descr="Woman with solid fill">
                      <a:extLst>
                        <a:ext uri="{FF2B5EF4-FFF2-40B4-BE49-F238E27FC236}">
                          <a16:creationId xmlns:a16="http://schemas.microsoft.com/office/drawing/2014/main" id="{7AA92B1E-5EF5-3045-ABB0-61300367BE7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2021690"/>
                      <a:ext cx="331200" cy="331200"/>
                    </a:xfrm>
                    <a:prstGeom prst="rect">
                      <a:avLst/>
                    </a:prstGeom>
                  </p:spPr>
                </p:pic>
                <p:grpSp>
                  <p:nvGrpSpPr>
                    <p:cNvPr id="105" name="Group 104">
                      <a:extLst>
                        <a:ext uri="{FF2B5EF4-FFF2-40B4-BE49-F238E27FC236}">
                          <a16:creationId xmlns:a16="http://schemas.microsoft.com/office/drawing/2014/main" id="{DCFFDDEF-086E-AD48-9158-B48C829F09B7}"/>
                        </a:ext>
                      </a:extLst>
                    </p:cNvPr>
                    <p:cNvGrpSpPr/>
                    <p:nvPr/>
                  </p:nvGrpSpPr>
                  <p:grpSpPr>
                    <a:xfrm>
                      <a:off x="2846496" y="2021486"/>
                      <a:ext cx="331200" cy="331867"/>
                      <a:chOff x="2846496" y="1597733"/>
                      <a:chExt cx="331200" cy="331867"/>
                    </a:xfrm>
                  </p:grpSpPr>
                  <p:pic>
                    <p:nvPicPr>
                      <p:cNvPr id="106" name="Graphic 105" descr="Woman with solid fill">
                        <a:extLst>
                          <a:ext uri="{FF2B5EF4-FFF2-40B4-BE49-F238E27FC236}">
                            <a16:creationId xmlns:a16="http://schemas.microsoft.com/office/drawing/2014/main" id="{1EF02C3B-55F2-6046-97F6-7E32D3F3B5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6496" y="1597733"/>
                        <a:ext cx="331200" cy="331200"/>
                      </a:xfrm>
                      <a:prstGeom prst="rect">
                        <a:avLst/>
                      </a:prstGeom>
                    </p:spPr>
                  </p:pic>
                  <p:pic>
                    <p:nvPicPr>
                      <p:cNvPr id="107" name="Graphic 106" descr="Woman with solid fill">
                        <a:extLst>
                          <a:ext uri="{FF2B5EF4-FFF2-40B4-BE49-F238E27FC236}">
                            <a16:creationId xmlns:a16="http://schemas.microsoft.com/office/drawing/2014/main" id="{BB6ED8AF-0C7A-4248-AD43-D72A80D1E153}"/>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r="44216"/>
                      <a:stretch/>
                    </p:blipFill>
                    <p:spPr>
                      <a:xfrm>
                        <a:off x="2847600" y="1598400"/>
                        <a:ext cx="184755" cy="331200"/>
                      </a:xfrm>
                      <a:prstGeom prst="rect">
                        <a:avLst/>
                      </a:prstGeom>
                    </p:spPr>
                  </p:pic>
                </p:grpSp>
                <p:sp>
                  <p:nvSpPr>
                    <p:cNvPr id="108" name="Rectangle 107">
                      <a:extLst>
                        <a:ext uri="{FF2B5EF4-FFF2-40B4-BE49-F238E27FC236}">
                          <a16:creationId xmlns:a16="http://schemas.microsoft.com/office/drawing/2014/main" id="{2FA042F4-E4E7-D845-96E6-AEF194958F2A}"/>
                        </a:ext>
                      </a:extLst>
                    </p:cNvPr>
                    <p:cNvSpPr/>
                    <p:nvPr/>
                  </p:nvSpPr>
                  <p:spPr>
                    <a:xfrm>
                      <a:off x="2020986" y="3223624"/>
                      <a:ext cx="3735293" cy="226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pic>
                  <p:nvPicPr>
                    <p:cNvPr id="109" name="Graphic 108" descr="Woman with solid fill">
                      <a:extLst>
                        <a:ext uri="{FF2B5EF4-FFF2-40B4-BE49-F238E27FC236}">
                          <a16:creationId xmlns:a16="http://schemas.microsoft.com/office/drawing/2014/main" id="{4B72EBF7-FE5A-804D-B34F-4CE927A09B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2432096"/>
                      <a:ext cx="331200" cy="331200"/>
                    </a:xfrm>
                    <a:prstGeom prst="rect">
                      <a:avLst/>
                    </a:prstGeom>
                  </p:spPr>
                </p:pic>
                <p:pic>
                  <p:nvPicPr>
                    <p:cNvPr id="110" name="Graphic 109" descr="Woman with solid fill">
                      <a:extLst>
                        <a:ext uri="{FF2B5EF4-FFF2-40B4-BE49-F238E27FC236}">
                          <a16:creationId xmlns:a16="http://schemas.microsoft.com/office/drawing/2014/main" id="{310708FE-8167-5F49-8EF3-A733375A9F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2432096"/>
                      <a:ext cx="331200" cy="331200"/>
                    </a:xfrm>
                    <a:prstGeom prst="rect">
                      <a:avLst/>
                    </a:prstGeom>
                  </p:spPr>
                </p:pic>
                <p:pic>
                  <p:nvPicPr>
                    <p:cNvPr id="111" name="Graphic 110" descr="Woman with solid fill">
                      <a:extLst>
                        <a:ext uri="{FF2B5EF4-FFF2-40B4-BE49-F238E27FC236}">
                          <a16:creationId xmlns:a16="http://schemas.microsoft.com/office/drawing/2014/main" id="{1F1B7EDD-1C23-0345-9021-60D416FDD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77696" y="2436614"/>
                      <a:ext cx="331200" cy="331200"/>
                    </a:xfrm>
                    <a:prstGeom prst="rect">
                      <a:avLst/>
                    </a:prstGeom>
                  </p:spPr>
                </p:pic>
                <p:pic>
                  <p:nvPicPr>
                    <p:cNvPr id="112" name="Graphic 111" descr="Woman with solid fill">
                      <a:extLst>
                        <a:ext uri="{FF2B5EF4-FFF2-40B4-BE49-F238E27FC236}">
                          <a16:creationId xmlns:a16="http://schemas.microsoft.com/office/drawing/2014/main" id="{159E7DB6-E808-194C-B349-7BF0CD29EEF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2436613"/>
                      <a:ext cx="331200" cy="331200"/>
                    </a:xfrm>
                    <a:prstGeom prst="rect">
                      <a:avLst/>
                    </a:prstGeom>
                  </p:spPr>
                </p:pic>
                <p:pic>
                  <p:nvPicPr>
                    <p:cNvPr id="113" name="Graphic 112" descr="Woman with solid fill">
                      <a:extLst>
                        <a:ext uri="{FF2B5EF4-FFF2-40B4-BE49-F238E27FC236}">
                          <a16:creationId xmlns:a16="http://schemas.microsoft.com/office/drawing/2014/main" id="{A04F9308-B941-7C47-917C-51B01B4DA6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2436409"/>
                      <a:ext cx="331200" cy="331200"/>
                    </a:xfrm>
                    <a:prstGeom prst="rect">
                      <a:avLst/>
                    </a:prstGeom>
                  </p:spPr>
                </p:pic>
                <p:pic>
                  <p:nvPicPr>
                    <p:cNvPr id="114" name="Graphic 113" descr="Woman with solid fill">
                      <a:extLst>
                        <a:ext uri="{FF2B5EF4-FFF2-40B4-BE49-F238E27FC236}">
                          <a16:creationId xmlns:a16="http://schemas.microsoft.com/office/drawing/2014/main" id="{1BE85731-8400-4747-B470-F0CABD61F6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2436409"/>
                      <a:ext cx="331200" cy="331200"/>
                    </a:xfrm>
                    <a:prstGeom prst="rect">
                      <a:avLst/>
                    </a:prstGeom>
                  </p:spPr>
                </p:pic>
                <p:pic>
                  <p:nvPicPr>
                    <p:cNvPr id="115" name="Graphic 114" descr="Woman with solid fill">
                      <a:extLst>
                        <a:ext uri="{FF2B5EF4-FFF2-40B4-BE49-F238E27FC236}">
                          <a16:creationId xmlns:a16="http://schemas.microsoft.com/office/drawing/2014/main" id="{CCC8378E-9AC1-1B4F-83E2-16B3323B96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2436613"/>
                      <a:ext cx="331200" cy="331200"/>
                    </a:xfrm>
                    <a:prstGeom prst="rect">
                      <a:avLst/>
                    </a:prstGeom>
                  </p:spPr>
                </p:pic>
                <p:pic>
                  <p:nvPicPr>
                    <p:cNvPr id="116" name="Graphic 115" descr="Woman with solid fill">
                      <a:extLst>
                        <a:ext uri="{FF2B5EF4-FFF2-40B4-BE49-F238E27FC236}">
                          <a16:creationId xmlns:a16="http://schemas.microsoft.com/office/drawing/2014/main" id="{431400E0-BE3C-0E49-ACD4-259E77FB22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2436409"/>
                      <a:ext cx="331200" cy="331200"/>
                    </a:xfrm>
                    <a:prstGeom prst="rect">
                      <a:avLst/>
                    </a:prstGeom>
                  </p:spPr>
                </p:pic>
                <p:pic>
                  <p:nvPicPr>
                    <p:cNvPr id="117" name="Graphic 116" descr="Woman with solid fill">
                      <a:extLst>
                        <a:ext uri="{FF2B5EF4-FFF2-40B4-BE49-F238E27FC236}">
                          <a16:creationId xmlns:a16="http://schemas.microsoft.com/office/drawing/2014/main" id="{E092B5FB-275B-8542-84ED-D409E814F3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2436613"/>
                      <a:ext cx="331200" cy="331200"/>
                    </a:xfrm>
                    <a:prstGeom prst="rect">
                      <a:avLst/>
                    </a:prstGeom>
                  </p:spPr>
                </p:pic>
                <p:pic>
                  <p:nvPicPr>
                    <p:cNvPr id="118" name="Graphic 117" descr="Woman with solid fill">
                      <a:extLst>
                        <a:ext uri="{FF2B5EF4-FFF2-40B4-BE49-F238E27FC236}">
                          <a16:creationId xmlns:a16="http://schemas.microsoft.com/office/drawing/2014/main" id="{3787757D-593B-064A-97AC-613AD1AA34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46496" y="2436409"/>
                      <a:ext cx="331200" cy="331200"/>
                    </a:xfrm>
                    <a:prstGeom prst="rect">
                      <a:avLst/>
                    </a:prstGeom>
                  </p:spPr>
                </p:pic>
                <p:pic>
                  <p:nvPicPr>
                    <p:cNvPr id="119" name="Graphic 118" descr="Woman with solid fill">
                      <a:extLst>
                        <a:ext uri="{FF2B5EF4-FFF2-40B4-BE49-F238E27FC236}">
                          <a16:creationId xmlns:a16="http://schemas.microsoft.com/office/drawing/2014/main" id="{F453A518-C727-344E-953A-4B56CFEB33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91" y="2856100"/>
                      <a:ext cx="331200" cy="331200"/>
                    </a:xfrm>
                    <a:prstGeom prst="rect">
                      <a:avLst/>
                    </a:prstGeom>
                  </p:spPr>
                </p:pic>
                <p:pic>
                  <p:nvPicPr>
                    <p:cNvPr id="120" name="Graphic 119" descr="Woman with solid fill">
                      <a:extLst>
                        <a:ext uri="{FF2B5EF4-FFF2-40B4-BE49-F238E27FC236}">
                          <a16:creationId xmlns:a16="http://schemas.microsoft.com/office/drawing/2014/main" id="{D6262809-FCC5-234C-9A33-858C0441E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15887" y="2856100"/>
                      <a:ext cx="331200" cy="331200"/>
                    </a:xfrm>
                    <a:prstGeom prst="rect">
                      <a:avLst/>
                    </a:prstGeom>
                  </p:spPr>
                </p:pic>
                <p:pic>
                  <p:nvPicPr>
                    <p:cNvPr id="121" name="Graphic 120" descr="Woman with solid fill">
                      <a:extLst>
                        <a:ext uri="{FF2B5EF4-FFF2-40B4-BE49-F238E27FC236}">
                          <a16:creationId xmlns:a16="http://schemas.microsoft.com/office/drawing/2014/main" id="{1B4C3401-A984-174F-BE3E-38240D16B4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77696" y="2860618"/>
                      <a:ext cx="331200" cy="331200"/>
                    </a:xfrm>
                    <a:prstGeom prst="rect">
                      <a:avLst/>
                    </a:prstGeom>
                  </p:spPr>
                </p:pic>
                <p:pic>
                  <p:nvPicPr>
                    <p:cNvPr id="122" name="Graphic 121" descr="Woman with solid fill">
                      <a:extLst>
                        <a:ext uri="{FF2B5EF4-FFF2-40B4-BE49-F238E27FC236}">
                          <a16:creationId xmlns:a16="http://schemas.microsoft.com/office/drawing/2014/main" id="{D693E5C3-EE04-8E4F-9F44-FB5BE3ED99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8896" y="2860617"/>
                      <a:ext cx="331200" cy="331200"/>
                    </a:xfrm>
                    <a:prstGeom prst="rect">
                      <a:avLst/>
                    </a:prstGeom>
                  </p:spPr>
                </p:pic>
                <p:pic>
                  <p:nvPicPr>
                    <p:cNvPr id="123" name="Graphic 122" descr="Woman with solid fill">
                      <a:extLst>
                        <a:ext uri="{FF2B5EF4-FFF2-40B4-BE49-F238E27FC236}">
                          <a16:creationId xmlns:a16="http://schemas.microsoft.com/office/drawing/2014/main" id="{EA6789B5-4FD1-A14F-A743-22395B1DFDD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096" y="2860413"/>
                      <a:ext cx="331200" cy="331200"/>
                    </a:xfrm>
                    <a:prstGeom prst="rect">
                      <a:avLst/>
                    </a:prstGeom>
                  </p:spPr>
                </p:pic>
                <p:pic>
                  <p:nvPicPr>
                    <p:cNvPr id="124" name="Graphic 123" descr="Woman with solid fill">
                      <a:extLst>
                        <a:ext uri="{FF2B5EF4-FFF2-40B4-BE49-F238E27FC236}">
                          <a16:creationId xmlns:a16="http://schemas.microsoft.com/office/drawing/2014/main" id="{780E423D-BB29-8549-A801-DC314C0BA1E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71296" y="2860413"/>
                      <a:ext cx="331200" cy="331200"/>
                    </a:xfrm>
                    <a:prstGeom prst="rect">
                      <a:avLst/>
                    </a:prstGeom>
                  </p:spPr>
                </p:pic>
                <p:pic>
                  <p:nvPicPr>
                    <p:cNvPr id="125" name="Graphic 124" descr="Woman with solid fill">
                      <a:extLst>
                        <a:ext uri="{FF2B5EF4-FFF2-40B4-BE49-F238E27FC236}">
                          <a16:creationId xmlns:a16="http://schemas.microsoft.com/office/drawing/2014/main" id="{81624A1A-8777-A34C-A288-F952CEE466C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2496" y="2860617"/>
                      <a:ext cx="331200" cy="331200"/>
                    </a:xfrm>
                    <a:prstGeom prst="rect">
                      <a:avLst/>
                    </a:prstGeom>
                  </p:spPr>
                </p:pic>
                <p:pic>
                  <p:nvPicPr>
                    <p:cNvPr id="126" name="Graphic 125" descr="Woman with solid fill">
                      <a:extLst>
                        <a:ext uri="{FF2B5EF4-FFF2-40B4-BE49-F238E27FC236}">
                          <a16:creationId xmlns:a16="http://schemas.microsoft.com/office/drawing/2014/main" id="{79909E9C-D1A3-194D-B948-A772C0F9DB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3696" y="2860413"/>
                      <a:ext cx="331200" cy="331200"/>
                    </a:xfrm>
                    <a:prstGeom prst="rect">
                      <a:avLst/>
                    </a:prstGeom>
                  </p:spPr>
                </p:pic>
                <p:pic>
                  <p:nvPicPr>
                    <p:cNvPr id="127" name="Graphic 126" descr="Woman with solid fill">
                      <a:extLst>
                        <a:ext uri="{FF2B5EF4-FFF2-40B4-BE49-F238E27FC236}">
                          <a16:creationId xmlns:a16="http://schemas.microsoft.com/office/drawing/2014/main" id="{EC7DF419-D648-F847-B08D-98D3A99A27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4896" y="2860617"/>
                      <a:ext cx="331200" cy="331200"/>
                    </a:xfrm>
                    <a:prstGeom prst="rect">
                      <a:avLst/>
                    </a:prstGeom>
                  </p:spPr>
                </p:pic>
                <p:pic>
                  <p:nvPicPr>
                    <p:cNvPr id="128" name="Graphic 127" descr="Woman with solid fill">
                      <a:extLst>
                        <a:ext uri="{FF2B5EF4-FFF2-40B4-BE49-F238E27FC236}">
                          <a16:creationId xmlns:a16="http://schemas.microsoft.com/office/drawing/2014/main" id="{AE7DAE4F-E2A1-EB44-832B-BF45C31784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46496" y="2860413"/>
                      <a:ext cx="331200" cy="331200"/>
                    </a:xfrm>
                    <a:prstGeom prst="rect">
                      <a:avLst/>
                    </a:prstGeom>
                  </p:spPr>
                </p:pic>
                <p:sp>
                  <p:nvSpPr>
                    <p:cNvPr id="7" name="Hexagon 6">
                      <a:extLst>
                        <a:ext uri="{FF2B5EF4-FFF2-40B4-BE49-F238E27FC236}">
                          <a16:creationId xmlns:a16="http://schemas.microsoft.com/office/drawing/2014/main" id="{0A2B66CB-B445-C642-97B1-BA7CAE5F3E86}"/>
                        </a:ext>
                      </a:extLst>
                    </p:cNvPr>
                    <p:cNvSpPr>
                      <a:spLocks noChangeAspect="1"/>
                    </p:cNvSpPr>
                    <p:nvPr/>
                  </p:nvSpPr>
                  <p:spPr>
                    <a:xfrm rot="5400000">
                      <a:off x="1101525" y="-5399460"/>
                      <a:ext cx="1612938" cy="1070618"/>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1" i="0" u="none" strike="noStrike" kern="1200" cap="none" spc="0" normalizeH="0" baseline="0" noProof="0">
                          <a:ln>
                            <a:noFill/>
                          </a:ln>
                          <a:solidFill>
                            <a:srgbClr val="FFFFFF"/>
                          </a:solidFill>
                          <a:effectLst/>
                          <a:uLnTx/>
                          <a:uFillTx/>
                          <a:latin typeface="Arial" panose="020B0604020202020204"/>
                          <a:ea typeface="+mn-ea"/>
                          <a:cs typeface="+mn-cs"/>
                        </a:rPr>
                        <a:t>Vietnam</a:t>
                      </a:r>
                    </a:p>
                  </p:txBody>
                </p:sp>
                <p:pic>
                  <p:nvPicPr>
                    <p:cNvPr id="19" name="Picture 18" descr="Map&#10;&#10;Description automatically generated">
                      <a:extLst>
                        <a:ext uri="{FF2B5EF4-FFF2-40B4-BE49-F238E27FC236}">
                          <a16:creationId xmlns:a16="http://schemas.microsoft.com/office/drawing/2014/main" id="{800CD1AA-A680-014F-B5B1-0AB2EE07A7C2}"/>
                        </a:ext>
                      </a:extLst>
                    </p:cNvPr>
                    <p:cNvPicPr>
                      <a:picLocks noChangeAspect="1"/>
                    </p:cNvPicPr>
                    <p:nvPr/>
                  </p:nvPicPr>
                  <p:blipFill rotWithShape="1">
                    <a:blip r:embed="rId10"/>
                    <a:srcRect l="35007" t="3519" r="35047" b="2846"/>
                    <a:stretch/>
                  </p:blipFill>
                  <p:spPr>
                    <a:xfrm>
                      <a:off x="1659323" y="-5237700"/>
                      <a:ext cx="513704" cy="990859"/>
                    </a:xfrm>
                    <a:prstGeom prst="rect">
                      <a:avLst/>
                    </a:prstGeom>
                  </p:spPr>
                </p:pic>
              </p:grpSp>
              <p:sp>
                <p:nvSpPr>
                  <p:cNvPr id="130" name="Rectangle 129">
                    <a:extLst>
                      <a:ext uri="{FF2B5EF4-FFF2-40B4-BE49-F238E27FC236}">
                        <a16:creationId xmlns:a16="http://schemas.microsoft.com/office/drawing/2014/main" id="{2A2B11B8-AD1C-BE47-A767-F14B8938D0A7}"/>
                      </a:ext>
                    </a:extLst>
                  </p:cNvPr>
                  <p:cNvSpPr/>
                  <p:nvPr/>
                </p:nvSpPr>
                <p:spPr>
                  <a:xfrm>
                    <a:off x="1612900" y="1419590"/>
                    <a:ext cx="387623" cy="2120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grpSp>
                <p:nvGrpSpPr>
                  <p:cNvPr id="21" name="Group 20">
                    <a:extLst>
                      <a:ext uri="{FF2B5EF4-FFF2-40B4-BE49-F238E27FC236}">
                        <a16:creationId xmlns:a16="http://schemas.microsoft.com/office/drawing/2014/main" id="{85404228-B7EF-8F42-8B5B-C8119DA290A3}"/>
                      </a:ext>
                    </a:extLst>
                  </p:cNvPr>
                  <p:cNvGrpSpPr/>
                  <p:nvPr/>
                </p:nvGrpSpPr>
                <p:grpSpPr>
                  <a:xfrm>
                    <a:off x="5309466" y="1211110"/>
                    <a:ext cx="1117600" cy="698500"/>
                    <a:chOff x="5328000" y="1242000"/>
                    <a:chExt cx="1117600" cy="698500"/>
                  </a:xfrm>
                </p:grpSpPr>
                <p:pic>
                  <p:nvPicPr>
                    <p:cNvPr id="5" name="Picture 4" descr="Icon&#10;&#10;Description automatically generated">
                      <a:extLst>
                        <a:ext uri="{FF2B5EF4-FFF2-40B4-BE49-F238E27FC236}">
                          <a16:creationId xmlns:a16="http://schemas.microsoft.com/office/drawing/2014/main" id="{47864254-268C-474D-9A42-B3EDB2ABCD38}"/>
                        </a:ext>
                      </a:extLst>
                    </p:cNvPr>
                    <p:cNvPicPr>
                      <a:picLocks noChangeAspect="1"/>
                    </p:cNvPicPr>
                    <p:nvPr/>
                  </p:nvPicPr>
                  <p:blipFill>
                    <a:blip r:embed="rId11"/>
                    <a:stretch>
                      <a:fillRect/>
                    </a:stretch>
                  </p:blipFill>
                  <p:spPr>
                    <a:xfrm>
                      <a:off x="5328000" y="1242000"/>
                      <a:ext cx="1117600" cy="698500"/>
                    </a:xfrm>
                    <a:prstGeom prst="rect">
                      <a:avLst/>
                    </a:prstGeom>
                  </p:spPr>
                </p:pic>
                <p:sp>
                  <p:nvSpPr>
                    <p:cNvPr id="6" name="TextBox 5">
                      <a:extLst>
                        <a:ext uri="{FF2B5EF4-FFF2-40B4-BE49-F238E27FC236}">
                          <a16:creationId xmlns:a16="http://schemas.microsoft.com/office/drawing/2014/main" id="{25012749-9FE5-4949-9F65-90E7975497A7}"/>
                        </a:ext>
                      </a:extLst>
                    </p:cNvPr>
                    <p:cNvSpPr txBox="1"/>
                    <p:nvPr/>
                  </p:nvSpPr>
                  <p:spPr>
                    <a:xfrm>
                      <a:off x="5718637" y="1428058"/>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10</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20" name="Group 19">
                    <a:extLst>
                      <a:ext uri="{FF2B5EF4-FFF2-40B4-BE49-F238E27FC236}">
                        <a16:creationId xmlns:a16="http://schemas.microsoft.com/office/drawing/2014/main" id="{124CD468-E93E-D64D-BE9E-1094C15A76AC}"/>
                      </a:ext>
                    </a:extLst>
                  </p:cNvPr>
                  <p:cNvGrpSpPr/>
                  <p:nvPr/>
                </p:nvGrpSpPr>
                <p:grpSpPr>
                  <a:xfrm>
                    <a:off x="5309466" y="1632724"/>
                    <a:ext cx="1117600" cy="698500"/>
                    <a:chOff x="5328000" y="1663614"/>
                    <a:chExt cx="1117600" cy="698500"/>
                  </a:xfrm>
                </p:grpSpPr>
                <p:pic>
                  <p:nvPicPr>
                    <p:cNvPr id="9" name="Picture 8" descr="Icon&#10;&#10;Description automatically generated">
                      <a:extLst>
                        <a:ext uri="{FF2B5EF4-FFF2-40B4-BE49-F238E27FC236}">
                          <a16:creationId xmlns:a16="http://schemas.microsoft.com/office/drawing/2014/main" id="{0893FB2D-656C-B245-982E-07454D5EFE42}"/>
                        </a:ext>
                      </a:extLst>
                    </p:cNvPr>
                    <p:cNvPicPr>
                      <a:picLocks noChangeAspect="1"/>
                    </p:cNvPicPr>
                    <p:nvPr/>
                  </p:nvPicPr>
                  <p:blipFill>
                    <a:blip r:embed="rId12"/>
                    <a:stretch>
                      <a:fillRect/>
                    </a:stretch>
                  </p:blipFill>
                  <p:spPr>
                    <a:xfrm>
                      <a:off x="5328000" y="1663614"/>
                      <a:ext cx="1117600" cy="698500"/>
                    </a:xfrm>
                    <a:prstGeom prst="rect">
                      <a:avLst/>
                    </a:prstGeom>
                  </p:spPr>
                </p:pic>
                <p:sp>
                  <p:nvSpPr>
                    <p:cNvPr id="80" name="TextBox 79">
                      <a:extLst>
                        <a:ext uri="{FF2B5EF4-FFF2-40B4-BE49-F238E27FC236}">
                          <a16:creationId xmlns:a16="http://schemas.microsoft.com/office/drawing/2014/main" id="{78414C98-430F-C847-A74A-683DDCD681D0}"/>
                        </a:ext>
                      </a:extLst>
                    </p:cNvPr>
                    <p:cNvSpPr txBox="1"/>
                    <p:nvPr/>
                  </p:nvSpPr>
                  <p:spPr>
                    <a:xfrm>
                      <a:off x="5719998" y="1837656"/>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18</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18" name="Group 17">
                    <a:extLst>
                      <a:ext uri="{FF2B5EF4-FFF2-40B4-BE49-F238E27FC236}">
                        <a16:creationId xmlns:a16="http://schemas.microsoft.com/office/drawing/2014/main" id="{21586EFE-B90C-D741-A9C4-02D5759F5E46}"/>
                      </a:ext>
                    </a:extLst>
                  </p:cNvPr>
                  <p:cNvGrpSpPr/>
                  <p:nvPr/>
                </p:nvGrpSpPr>
                <p:grpSpPr>
                  <a:xfrm>
                    <a:off x="5309466" y="2054112"/>
                    <a:ext cx="1117600" cy="698500"/>
                    <a:chOff x="5328000" y="2085002"/>
                    <a:chExt cx="1117600" cy="698500"/>
                  </a:xfrm>
                </p:grpSpPr>
                <p:pic>
                  <p:nvPicPr>
                    <p:cNvPr id="11" name="Picture 10" descr="Icon&#10;&#10;Description automatically generated">
                      <a:extLst>
                        <a:ext uri="{FF2B5EF4-FFF2-40B4-BE49-F238E27FC236}">
                          <a16:creationId xmlns:a16="http://schemas.microsoft.com/office/drawing/2014/main" id="{3192E68D-0AB7-134C-B358-3690C57332FB}"/>
                        </a:ext>
                      </a:extLst>
                    </p:cNvPr>
                    <p:cNvPicPr>
                      <a:picLocks noChangeAspect="1"/>
                    </p:cNvPicPr>
                    <p:nvPr/>
                  </p:nvPicPr>
                  <p:blipFill>
                    <a:blip r:embed="rId13"/>
                    <a:stretch>
                      <a:fillRect/>
                    </a:stretch>
                  </p:blipFill>
                  <p:spPr>
                    <a:xfrm>
                      <a:off x="5328000" y="2085002"/>
                      <a:ext cx="1117600" cy="698500"/>
                    </a:xfrm>
                    <a:prstGeom prst="rect">
                      <a:avLst/>
                    </a:prstGeom>
                  </p:spPr>
                </p:pic>
                <p:sp>
                  <p:nvSpPr>
                    <p:cNvPr id="81" name="TextBox 80">
                      <a:extLst>
                        <a:ext uri="{FF2B5EF4-FFF2-40B4-BE49-F238E27FC236}">
                          <a16:creationId xmlns:a16="http://schemas.microsoft.com/office/drawing/2014/main" id="{2D840725-D055-0742-AA01-B086EFFEA407}"/>
                        </a:ext>
                      </a:extLst>
                    </p:cNvPr>
                    <p:cNvSpPr txBox="1"/>
                    <p:nvPr/>
                  </p:nvSpPr>
                  <p:spPr>
                    <a:xfrm>
                      <a:off x="5726177" y="2259767"/>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25</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17" name="Group 16">
                    <a:extLst>
                      <a:ext uri="{FF2B5EF4-FFF2-40B4-BE49-F238E27FC236}">
                        <a16:creationId xmlns:a16="http://schemas.microsoft.com/office/drawing/2014/main" id="{76AEE1B9-B66C-7747-9EB2-612B3D66F1B3}"/>
                      </a:ext>
                    </a:extLst>
                  </p:cNvPr>
                  <p:cNvGrpSpPr/>
                  <p:nvPr/>
                </p:nvGrpSpPr>
                <p:grpSpPr>
                  <a:xfrm>
                    <a:off x="5309466" y="2483705"/>
                    <a:ext cx="1111680" cy="694800"/>
                    <a:chOff x="5328000" y="2514595"/>
                    <a:chExt cx="1111680" cy="694800"/>
                  </a:xfrm>
                </p:grpSpPr>
                <p:pic>
                  <p:nvPicPr>
                    <p:cNvPr id="13" name="Picture 12" descr="Icon&#10;&#10;Description automatically generated">
                      <a:extLst>
                        <a:ext uri="{FF2B5EF4-FFF2-40B4-BE49-F238E27FC236}">
                          <a16:creationId xmlns:a16="http://schemas.microsoft.com/office/drawing/2014/main" id="{F151D2AA-741E-E943-9961-1310D1C833F4}"/>
                        </a:ext>
                      </a:extLst>
                    </p:cNvPr>
                    <p:cNvPicPr>
                      <a:picLocks noChangeAspect="1"/>
                    </p:cNvPicPr>
                    <p:nvPr/>
                  </p:nvPicPr>
                  <p:blipFill>
                    <a:blip r:embed="rId14"/>
                    <a:stretch>
                      <a:fillRect/>
                    </a:stretch>
                  </p:blipFill>
                  <p:spPr>
                    <a:xfrm>
                      <a:off x="5328000" y="2514595"/>
                      <a:ext cx="1111680" cy="694800"/>
                    </a:xfrm>
                    <a:prstGeom prst="rect">
                      <a:avLst/>
                    </a:prstGeom>
                  </p:spPr>
                </p:pic>
                <p:sp>
                  <p:nvSpPr>
                    <p:cNvPr id="94" name="TextBox 93">
                      <a:extLst>
                        <a:ext uri="{FF2B5EF4-FFF2-40B4-BE49-F238E27FC236}">
                          <a16:creationId xmlns:a16="http://schemas.microsoft.com/office/drawing/2014/main" id="{21E2F4A8-7A43-8942-A8FB-9E2C90C98AE0}"/>
                        </a:ext>
                      </a:extLst>
                    </p:cNvPr>
                    <p:cNvSpPr txBox="1"/>
                    <p:nvPr/>
                  </p:nvSpPr>
                  <p:spPr>
                    <a:xfrm>
                      <a:off x="5718637" y="2696959"/>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33</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grpSp>
                <p:nvGrpSpPr>
                  <p:cNvPr id="16" name="Group 15">
                    <a:extLst>
                      <a:ext uri="{FF2B5EF4-FFF2-40B4-BE49-F238E27FC236}">
                        <a16:creationId xmlns:a16="http://schemas.microsoft.com/office/drawing/2014/main" id="{32F20D2A-747B-F748-A4F4-C2B5EE3644C0}"/>
                      </a:ext>
                    </a:extLst>
                  </p:cNvPr>
                  <p:cNvGrpSpPr/>
                  <p:nvPr/>
                </p:nvGrpSpPr>
                <p:grpSpPr>
                  <a:xfrm>
                    <a:off x="5309466" y="2912978"/>
                    <a:ext cx="1117600" cy="698500"/>
                    <a:chOff x="5328000" y="2943868"/>
                    <a:chExt cx="1117600" cy="698500"/>
                  </a:xfrm>
                </p:grpSpPr>
                <p:pic>
                  <p:nvPicPr>
                    <p:cNvPr id="15" name="Picture 14" descr="Icon&#10;&#10;Description automatically generated">
                      <a:extLst>
                        <a:ext uri="{FF2B5EF4-FFF2-40B4-BE49-F238E27FC236}">
                          <a16:creationId xmlns:a16="http://schemas.microsoft.com/office/drawing/2014/main" id="{6E792539-E1A6-D64D-9DE3-81C9A6D868C4}"/>
                        </a:ext>
                      </a:extLst>
                    </p:cNvPr>
                    <p:cNvPicPr>
                      <a:picLocks noChangeAspect="1"/>
                    </p:cNvPicPr>
                    <p:nvPr/>
                  </p:nvPicPr>
                  <p:blipFill>
                    <a:blip r:embed="rId15"/>
                    <a:stretch>
                      <a:fillRect/>
                    </a:stretch>
                  </p:blipFill>
                  <p:spPr>
                    <a:xfrm>
                      <a:off x="5328000" y="2943868"/>
                      <a:ext cx="1117600" cy="698500"/>
                    </a:xfrm>
                    <a:prstGeom prst="rect">
                      <a:avLst/>
                    </a:prstGeom>
                  </p:spPr>
                </p:pic>
                <p:sp>
                  <p:nvSpPr>
                    <p:cNvPr id="95" name="TextBox 94">
                      <a:extLst>
                        <a:ext uri="{FF2B5EF4-FFF2-40B4-BE49-F238E27FC236}">
                          <a16:creationId xmlns:a16="http://schemas.microsoft.com/office/drawing/2014/main" id="{C7F775C0-CF50-6A4A-9A90-A71CEAD81CA3}"/>
                        </a:ext>
                      </a:extLst>
                    </p:cNvPr>
                    <p:cNvSpPr txBox="1"/>
                    <p:nvPr/>
                  </p:nvSpPr>
                  <p:spPr>
                    <a:xfrm>
                      <a:off x="5729137" y="3128082"/>
                      <a:ext cx="315325" cy="330072"/>
                    </a:xfrm>
                    <a:prstGeom prst="rect">
                      <a:avLst/>
                    </a:prstGeom>
                    <a:noFill/>
                  </p:spPr>
                  <p:txBody>
                    <a:bodyPr wrap="non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38</a:t>
                      </a:r>
                      <a:endParaRPr kumimoji="0" lang="en-GB" sz="1800" b="0" i="0" u="none" strike="noStrike" kern="1200" cap="none" spc="0" normalizeH="0" baseline="0" noProof="0">
                        <a:ln>
                          <a:noFill/>
                        </a:ln>
                        <a:solidFill>
                          <a:srgbClr val="051A2A"/>
                        </a:solidFill>
                        <a:effectLst/>
                        <a:uLnTx/>
                        <a:uFillTx/>
                        <a:latin typeface="Arial" panose="020B0604020202020204"/>
                        <a:ea typeface="+mn-ea"/>
                        <a:cs typeface="+mn-cs"/>
                      </a:endParaRPr>
                    </a:p>
                  </p:txBody>
                </p:sp>
              </p:grpSp>
              <p:sp>
                <p:nvSpPr>
                  <p:cNvPr id="22" name="TextBox 21">
                    <a:extLst>
                      <a:ext uri="{FF2B5EF4-FFF2-40B4-BE49-F238E27FC236}">
                        <a16:creationId xmlns:a16="http://schemas.microsoft.com/office/drawing/2014/main" id="{C9ED9D00-C97B-6541-87D8-92515C91FF79}"/>
                      </a:ext>
                    </a:extLst>
                  </p:cNvPr>
                  <p:cNvSpPr txBox="1"/>
                  <p:nvPr/>
                </p:nvSpPr>
                <p:spPr>
                  <a:xfrm>
                    <a:off x="5692165" y="939753"/>
                    <a:ext cx="331200" cy="422405"/>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51A2A"/>
                        </a:solidFill>
                        <a:effectLst/>
                        <a:uLnTx/>
                        <a:uFillTx/>
                        <a:latin typeface="Arial" panose="020B0604020202020204"/>
                        <a:ea typeface="+mn-ea"/>
                        <a:cs typeface="+mn-cs"/>
                      </a:rPr>
                      <a:t>%</a:t>
                    </a:r>
                  </a:p>
                </p:txBody>
              </p:sp>
            </p:grpSp>
            <p:sp>
              <p:nvSpPr>
                <p:cNvPr id="134" name="TextBox 133">
                  <a:extLst>
                    <a:ext uri="{FF2B5EF4-FFF2-40B4-BE49-F238E27FC236}">
                      <a16:creationId xmlns:a16="http://schemas.microsoft.com/office/drawing/2014/main" id="{83ABDAE2-8E74-F14C-B171-1B3B491D7C67}"/>
                    </a:ext>
                  </a:extLst>
                </p:cNvPr>
                <p:cNvSpPr txBox="1"/>
                <p:nvPr/>
              </p:nvSpPr>
              <p:spPr>
                <a:xfrm>
                  <a:off x="1676272" y="1602941"/>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sp>
              <p:nvSpPr>
                <p:cNvPr id="140" name="TextBox 139">
                  <a:extLst>
                    <a:ext uri="{FF2B5EF4-FFF2-40B4-BE49-F238E27FC236}">
                      <a16:creationId xmlns:a16="http://schemas.microsoft.com/office/drawing/2014/main" id="{A2B55E85-6E56-4B4A-A749-AA42712FFE93}"/>
                    </a:ext>
                  </a:extLst>
                </p:cNvPr>
                <p:cNvSpPr txBox="1"/>
                <p:nvPr/>
              </p:nvSpPr>
              <p:spPr>
                <a:xfrm>
                  <a:off x="1676272" y="2018330"/>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41" name="TextBox 140">
                  <a:extLst>
                    <a:ext uri="{FF2B5EF4-FFF2-40B4-BE49-F238E27FC236}">
                      <a16:creationId xmlns:a16="http://schemas.microsoft.com/office/drawing/2014/main" id="{5256B43C-B70C-7547-9915-6D37CF889967}"/>
                    </a:ext>
                  </a:extLst>
                </p:cNvPr>
                <p:cNvSpPr txBox="1"/>
                <p:nvPr/>
              </p:nvSpPr>
              <p:spPr>
                <a:xfrm>
                  <a:off x="1676272" y="2435293"/>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42" name="TextBox 141">
                  <a:extLst>
                    <a:ext uri="{FF2B5EF4-FFF2-40B4-BE49-F238E27FC236}">
                      <a16:creationId xmlns:a16="http://schemas.microsoft.com/office/drawing/2014/main" id="{F74E443E-B708-384A-A8C1-EE30650A4884}"/>
                    </a:ext>
                  </a:extLst>
                </p:cNvPr>
                <p:cNvSpPr txBox="1"/>
                <p:nvPr/>
              </p:nvSpPr>
              <p:spPr>
                <a:xfrm>
                  <a:off x="1676272" y="2866969"/>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4m</a:t>
                  </a:r>
                </a:p>
              </p:txBody>
            </p:sp>
            <p:sp>
              <p:nvSpPr>
                <p:cNvPr id="143" name="TextBox 142">
                  <a:extLst>
                    <a:ext uri="{FF2B5EF4-FFF2-40B4-BE49-F238E27FC236}">
                      <a16:creationId xmlns:a16="http://schemas.microsoft.com/office/drawing/2014/main" id="{61182C3C-FE5F-634D-AE85-408E069AB4A3}"/>
                    </a:ext>
                  </a:extLst>
                </p:cNvPr>
                <p:cNvSpPr txBox="1"/>
                <p:nvPr/>
              </p:nvSpPr>
              <p:spPr>
                <a:xfrm>
                  <a:off x="1676272" y="3288907"/>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5m</a:t>
                  </a:r>
                </a:p>
              </p:txBody>
            </p:sp>
          </p:grpSp>
          <p:sp>
            <p:nvSpPr>
              <p:cNvPr id="150" name="TextBox 149">
                <a:extLst>
                  <a:ext uri="{FF2B5EF4-FFF2-40B4-BE49-F238E27FC236}">
                    <a16:creationId xmlns:a16="http://schemas.microsoft.com/office/drawing/2014/main" id="{77A9FBA3-4ABA-7447-B7FF-702EAE0AF22C}"/>
                  </a:ext>
                </a:extLst>
              </p:cNvPr>
              <p:cNvSpPr txBox="1"/>
              <p:nvPr/>
            </p:nvSpPr>
            <p:spPr>
              <a:xfrm>
                <a:off x="1588767" y="1853320"/>
                <a:ext cx="590062" cy="360850"/>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51A2A"/>
                    </a:solidFill>
                    <a:effectLst/>
                    <a:uLnTx/>
                    <a:uFillTx/>
                    <a:latin typeface="Arial" panose="020B0604020202020204"/>
                    <a:ea typeface="+mn-ea"/>
                    <a:cs typeface="+mn-cs"/>
                  </a:rPr>
                  <a:t>SLR</a:t>
                </a:r>
              </a:p>
            </p:txBody>
          </p:sp>
        </p:grpSp>
        <p:grpSp>
          <p:nvGrpSpPr>
            <p:cNvPr id="62" name="Group 61">
              <a:extLst>
                <a:ext uri="{FF2B5EF4-FFF2-40B4-BE49-F238E27FC236}">
                  <a16:creationId xmlns:a16="http://schemas.microsoft.com/office/drawing/2014/main" id="{282709D3-0A97-1543-9D94-50175D1D1F99}"/>
                </a:ext>
              </a:extLst>
            </p:cNvPr>
            <p:cNvGrpSpPr/>
            <p:nvPr/>
          </p:nvGrpSpPr>
          <p:grpSpPr>
            <a:xfrm>
              <a:off x="189328" y="1943004"/>
              <a:ext cx="1070618" cy="1612938"/>
              <a:chOff x="3010137" y="3303045"/>
              <a:chExt cx="1070618" cy="1612938"/>
            </a:xfrm>
          </p:grpSpPr>
          <p:sp>
            <p:nvSpPr>
              <p:cNvPr id="181" name="Hexagon 180">
                <a:extLst>
                  <a:ext uri="{FF2B5EF4-FFF2-40B4-BE49-F238E27FC236}">
                    <a16:creationId xmlns:a16="http://schemas.microsoft.com/office/drawing/2014/main" id="{E26A4FDD-9631-1D40-AED8-84AF5007C119}"/>
                  </a:ext>
                </a:extLst>
              </p:cNvPr>
              <p:cNvSpPr>
                <a:spLocks noChangeAspect="1"/>
              </p:cNvSpPr>
              <p:nvPr/>
            </p:nvSpPr>
            <p:spPr>
              <a:xfrm rot="5400000">
                <a:off x="2738977" y="3574205"/>
                <a:ext cx="1612938" cy="1070618"/>
              </a:xfrm>
              <a:prstGeom prst="hexagon">
                <a:avLst>
                  <a:gd name="adj" fmla="val 27332"/>
                  <a:gd name="vf" fmla="val 115470"/>
                </a:avLst>
              </a:prstGeom>
              <a:solidFill>
                <a:srgbClr val="051B2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1" i="0" u="none" strike="noStrike" kern="1200" cap="none" spc="0" normalizeH="0" baseline="0" noProof="0">
                    <a:ln>
                      <a:noFill/>
                    </a:ln>
                    <a:solidFill>
                      <a:srgbClr val="FFFFFF"/>
                    </a:solidFill>
                    <a:effectLst/>
                    <a:uLnTx/>
                    <a:uFillTx/>
                    <a:latin typeface="Arial" panose="020B0604020202020204"/>
                    <a:ea typeface="+mn-ea"/>
                    <a:cs typeface="+mn-cs"/>
                  </a:rPr>
                  <a:t>Vietnam</a:t>
                </a:r>
              </a:p>
            </p:txBody>
          </p:sp>
          <p:pic>
            <p:nvPicPr>
              <p:cNvPr id="61" name="Picture 60" descr="Map&#10;&#10;Description automatically generated">
                <a:extLst>
                  <a:ext uri="{FF2B5EF4-FFF2-40B4-BE49-F238E27FC236}">
                    <a16:creationId xmlns:a16="http://schemas.microsoft.com/office/drawing/2014/main" id="{4D9A362A-3151-694D-9105-0241673B31D1}"/>
                  </a:ext>
                </a:extLst>
              </p:cNvPr>
              <p:cNvPicPr>
                <a:picLocks noChangeAspect="1"/>
              </p:cNvPicPr>
              <p:nvPr/>
            </p:nvPicPr>
            <p:blipFill rotWithShape="1">
              <a:blip r:embed="rId10"/>
              <a:srcRect l="35747" t="3476" r="35495" b="3486"/>
              <a:stretch/>
            </p:blipFill>
            <p:spPr>
              <a:xfrm>
                <a:off x="3282213" y="3763611"/>
                <a:ext cx="499097" cy="996051"/>
              </a:xfrm>
              <a:prstGeom prst="rect">
                <a:avLst/>
              </a:prstGeom>
            </p:spPr>
          </p:pic>
        </p:grpSp>
      </p:grpSp>
      <p:sp>
        <p:nvSpPr>
          <p:cNvPr id="33" name="Rectangle 32">
            <a:extLst>
              <a:ext uri="{FF2B5EF4-FFF2-40B4-BE49-F238E27FC236}">
                <a16:creationId xmlns:a16="http://schemas.microsoft.com/office/drawing/2014/main" id="{F650CDBC-7E6F-0C4D-9F3A-F58270B89183}"/>
              </a:ext>
            </a:extLst>
          </p:cNvPr>
          <p:cNvSpPr/>
          <p:nvPr/>
        </p:nvSpPr>
        <p:spPr>
          <a:xfrm>
            <a:off x="1360959" y="4058793"/>
            <a:ext cx="408086" cy="2004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DE"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sp>
        <p:nvSpPr>
          <p:cNvPr id="132" name="TextBox 131">
            <a:extLst>
              <a:ext uri="{FF2B5EF4-FFF2-40B4-BE49-F238E27FC236}">
                <a16:creationId xmlns:a16="http://schemas.microsoft.com/office/drawing/2014/main" id="{34A3131D-4B2A-9D4A-9095-328F5F340102}"/>
              </a:ext>
            </a:extLst>
          </p:cNvPr>
          <p:cNvSpPr txBox="1"/>
          <p:nvPr/>
        </p:nvSpPr>
        <p:spPr>
          <a:xfrm>
            <a:off x="1486789" y="4336140"/>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sp>
        <p:nvSpPr>
          <p:cNvPr id="133" name="TextBox 132">
            <a:extLst>
              <a:ext uri="{FF2B5EF4-FFF2-40B4-BE49-F238E27FC236}">
                <a16:creationId xmlns:a16="http://schemas.microsoft.com/office/drawing/2014/main" id="{24317F31-F8B0-F244-8623-627644D94CCC}"/>
              </a:ext>
            </a:extLst>
          </p:cNvPr>
          <p:cNvSpPr txBox="1"/>
          <p:nvPr/>
        </p:nvSpPr>
        <p:spPr>
          <a:xfrm>
            <a:off x="1486789" y="4666157"/>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35" name="TextBox 134">
            <a:extLst>
              <a:ext uri="{FF2B5EF4-FFF2-40B4-BE49-F238E27FC236}">
                <a16:creationId xmlns:a16="http://schemas.microsoft.com/office/drawing/2014/main" id="{E907353B-D219-2A40-99DD-ADC9D0B05E55}"/>
              </a:ext>
            </a:extLst>
          </p:cNvPr>
          <p:cNvSpPr txBox="1"/>
          <p:nvPr/>
        </p:nvSpPr>
        <p:spPr>
          <a:xfrm>
            <a:off x="1486789" y="5008586"/>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36" name="TextBox 135">
            <a:extLst>
              <a:ext uri="{FF2B5EF4-FFF2-40B4-BE49-F238E27FC236}">
                <a16:creationId xmlns:a16="http://schemas.microsoft.com/office/drawing/2014/main" id="{A1F2F5D4-0862-3E49-95F9-977B510D5692}"/>
              </a:ext>
            </a:extLst>
          </p:cNvPr>
          <p:cNvSpPr txBox="1"/>
          <p:nvPr/>
        </p:nvSpPr>
        <p:spPr>
          <a:xfrm>
            <a:off x="1486789" y="5340553"/>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4m</a:t>
            </a:r>
          </a:p>
        </p:txBody>
      </p:sp>
      <p:sp>
        <p:nvSpPr>
          <p:cNvPr id="137" name="TextBox 136">
            <a:extLst>
              <a:ext uri="{FF2B5EF4-FFF2-40B4-BE49-F238E27FC236}">
                <a16:creationId xmlns:a16="http://schemas.microsoft.com/office/drawing/2014/main" id="{520B1051-3345-5549-84D1-6FF288E018CC}"/>
              </a:ext>
            </a:extLst>
          </p:cNvPr>
          <p:cNvSpPr txBox="1"/>
          <p:nvPr/>
        </p:nvSpPr>
        <p:spPr>
          <a:xfrm>
            <a:off x="1486789" y="5671856"/>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5m</a:t>
            </a:r>
          </a:p>
        </p:txBody>
      </p:sp>
      <p:grpSp>
        <p:nvGrpSpPr>
          <p:cNvPr id="43" name="Group 42">
            <a:extLst>
              <a:ext uri="{FF2B5EF4-FFF2-40B4-BE49-F238E27FC236}">
                <a16:creationId xmlns:a16="http://schemas.microsoft.com/office/drawing/2014/main" id="{AF9E8D00-7993-D543-89E4-D16C63B28834}"/>
              </a:ext>
            </a:extLst>
          </p:cNvPr>
          <p:cNvGrpSpPr/>
          <p:nvPr/>
        </p:nvGrpSpPr>
        <p:grpSpPr>
          <a:xfrm>
            <a:off x="1591468" y="4082499"/>
            <a:ext cx="8226297" cy="384698"/>
            <a:chOff x="1591468" y="3996000"/>
            <a:chExt cx="8226297" cy="384698"/>
          </a:xfrm>
        </p:grpSpPr>
        <p:sp>
          <p:nvSpPr>
            <p:cNvPr id="138" name="TextBox 137">
              <a:extLst>
                <a:ext uri="{FF2B5EF4-FFF2-40B4-BE49-F238E27FC236}">
                  <a16:creationId xmlns:a16="http://schemas.microsoft.com/office/drawing/2014/main" id="{CEA6BE64-7B3F-8940-ABC7-8F94CF8EA108}"/>
                </a:ext>
              </a:extLst>
            </p:cNvPr>
            <p:cNvSpPr txBox="1"/>
            <p:nvPr/>
          </p:nvSpPr>
          <p:spPr>
            <a:xfrm>
              <a:off x="1591468" y="4019848"/>
              <a:ext cx="590062" cy="360850"/>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51A2A"/>
                  </a:solidFill>
                  <a:effectLst/>
                  <a:uLnTx/>
                  <a:uFillTx/>
                  <a:latin typeface="Arial" panose="020B0604020202020204"/>
                  <a:ea typeface="+mn-ea"/>
                  <a:cs typeface="+mn-cs"/>
                </a:rPr>
                <a:t>SLR</a:t>
              </a:r>
            </a:p>
          </p:txBody>
        </p:sp>
        <p:grpSp>
          <p:nvGrpSpPr>
            <p:cNvPr id="42" name="Group 41">
              <a:extLst>
                <a:ext uri="{FF2B5EF4-FFF2-40B4-BE49-F238E27FC236}">
                  <a16:creationId xmlns:a16="http://schemas.microsoft.com/office/drawing/2014/main" id="{9EDE42BB-E588-E94D-AD67-D703F966D7EE}"/>
                </a:ext>
              </a:extLst>
            </p:cNvPr>
            <p:cNvGrpSpPr/>
            <p:nvPr/>
          </p:nvGrpSpPr>
          <p:grpSpPr>
            <a:xfrm>
              <a:off x="2323184" y="3996000"/>
              <a:ext cx="2494144" cy="306000"/>
              <a:chOff x="2399708" y="3996958"/>
              <a:chExt cx="1922400" cy="307777"/>
            </a:xfrm>
          </p:grpSpPr>
          <p:sp>
            <p:nvSpPr>
              <p:cNvPr id="139" name="TextBox 138">
                <a:extLst>
                  <a:ext uri="{FF2B5EF4-FFF2-40B4-BE49-F238E27FC236}">
                    <a16:creationId xmlns:a16="http://schemas.microsoft.com/office/drawing/2014/main" id="{E1B37705-D2A9-2643-8FDA-886786E8FC53}"/>
                  </a:ext>
                </a:extLst>
              </p:cNvPr>
              <p:cNvSpPr txBox="1"/>
              <p:nvPr/>
            </p:nvSpPr>
            <p:spPr>
              <a:xfrm>
                <a:off x="2741047" y="3996958"/>
                <a:ext cx="136353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Latin America</a:t>
                </a:r>
              </a:p>
            </p:txBody>
          </p:sp>
          <p:cxnSp>
            <p:nvCxnSpPr>
              <p:cNvPr id="144" name="Straight Connector 143">
                <a:extLst>
                  <a:ext uri="{FF2B5EF4-FFF2-40B4-BE49-F238E27FC236}">
                    <a16:creationId xmlns:a16="http://schemas.microsoft.com/office/drawing/2014/main" id="{F3CC239C-237E-D14B-BE3D-7C985A3EB76A}"/>
                  </a:ext>
                </a:extLst>
              </p:cNvPr>
              <p:cNvCxnSpPr>
                <a:cxnSpLocks/>
              </p:cNvCxnSpPr>
              <p:nvPr/>
            </p:nvCxnSpPr>
            <p:spPr>
              <a:xfrm flipV="1">
                <a:off x="2399708" y="4256062"/>
                <a:ext cx="1922400" cy="1032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730F24FC-35BE-A34F-9F86-897DD96511D1}"/>
                </a:ext>
              </a:extLst>
            </p:cNvPr>
            <p:cNvGrpSpPr/>
            <p:nvPr/>
          </p:nvGrpSpPr>
          <p:grpSpPr>
            <a:xfrm>
              <a:off x="5263427" y="3996000"/>
              <a:ext cx="2082211" cy="306000"/>
              <a:chOff x="1746899" y="4007278"/>
              <a:chExt cx="1987200" cy="307777"/>
            </a:xfrm>
          </p:grpSpPr>
          <p:sp>
            <p:nvSpPr>
              <p:cNvPr id="154" name="TextBox 153">
                <a:extLst>
                  <a:ext uri="{FF2B5EF4-FFF2-40B4-BE49-F238E27FC236}">
                    <a16:creationId xmlns:a16="http://schemas.microsoft.com/office/drawing/2014/main" id="{2D46A55B-05D7-2D41-9C07-FB96A26B7F77}"/>
                  </a:ext>
                </a:extLst>
              </p:cNvPr>
              <p:cNvSpPr txBox="1"/>
              <p:nvPr/>
            </p:nvSpPr>
            <p:spPr>
              <a:xfrm>
                <a:off x="1904463" y="4007278"/>
                <a:ext cx="172378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51A2A"/>
                    </a:solidFill>
                    <a:effectLst/>
                    <a:uLnTx/>
                    <a:uFillTx/>
                    <a:latin typeface="Arial" panose="020B0604020202020204"/>
                    <a:ea typeface="+mn-ea"/>
                    <a:cs typeface="+mn-cs"/>
                  </a:rPr>
                  <a:t> South East Asia</a:t>
                </a:r>
              </a:p>
            </p:txBody>
          </p:sp>
          <p:cxnSp>
            <p:nvCxnSpPr>
              <p:cNvPr id="159" name="Straight Connector 158">
                <a:extLst>
                  <a:ext uri="{FF2B5EF4-FFF2-40B4-BE49-F238E27FC236}">
                    <a16:creationId xmlns:a16="http://schemas.microsoft.com/office/drawing/2014/main" id="{42F10A64-D0CD-8642-B7BE-0B9540A0C017}"/>
                  </a:ext>
                </a:extLst>
              </p:cNvPr>
              <p:cNvCxnSpPr>
                <a:cxnSpLocks/>
              </p:cNvCxnSpPr>
              <p:nvPr/>
            </p:nvCxnSpPr>
            <p:spPr>
              <a:xfrm>
                <a:off x="1746899" y="4266382"/>
                <a:ext cx="1987200"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628F7807-89FE-FE40-956F-4F7744FD3412}"/>
                </a:ext>
              </a:extLst>
            </p:cNvPr>
            <p:cNvGrpSpPr/>
            <p:nvPr/>
          </p:nvGrpSpPr>
          <p:grpSpPr>
            <a:xfrm>
              <a:off x="7735554" y="3996000"/>
              <a:ext cx="2082211" cy="306000"/>
              <a:chOff x="1248189" y="4007278"/>
              <a:chExt cx="1987200" cy="307777"/>
            </a:xfrm>
          </p:grpSpPr>
          <p:sp>
            <p:nvSpPr>
              <p:cNvPr id="163" name="TextBox 162">
                <a:extLst>
                  <a:ext uri="{FF2B5EF4-FFF2-40B4-BE49-F238E27FC236}">
                    <a16:creationId xmlns:a16="http://schemas.microsoft.com/office/drawing/2014/main" id="{DB0ADB4C-8A83-7F42-B527-A986E61349F9}"/>
                  </a:ext>
                </a:extLst>
              </p:cNvPr>
              <p:cNvSpPr txBox="1"/>
              <p:nvPr/>
            </p:nvSpPr>
            <p:spPr>
              <a:xfrm>
                <a:off x="1405753" y="4007278"/>
                <a:ext cx="172378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51A2A"/>
                    </a:solidFill>
                    <a:effectLst/>
                    <a:uLnTx/>
                    <a:uFillTx/>
                    <a:latin typeface="Arial" panose="020B0604020202020204"/>
                    <a:ea typeface="+mn-ea"/>
                    <a:cs typeface="+mn-cs"/>
                  </a:rPr>
                  <a:t>Sub-Saharan Africa</a:t>
                </a:r>
              </a:p>
            </p:txBody>
          </p:sp>
          <p:cxnSp>
            <p:nvCxnSpPr>
              <p:cNvPr id="164" name="Straight Connector 163">
                <a:extLst>
                  <a:ext uri="{FF2B5EF4-FFF2-40B4-BE49-F238E27FC236}">
                    <a16:creationId xmlns:a16="http://schemas.microsoft.com/office/drawing/2014/main" id="{C76F083E-602D-DA4B-A69E-A0F4FB25E876}"/>
                  </a:ext>
                </a:extLst>
              </p:cNvPr>
              <p:cNvCxnSpPr>
                <a:cxnSpLocks/>
              </p:cNvCxnSpPr>
              <p:nvPr/>
            </p:nvCxnSpPr>
            <p:spPr>
              <a:xfrm>
                <a:off x="1248189" y="4266382"/>
                <a:ext cx="1987200"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pic>
        <p:nvPicPr>
          <p:cNvPr id="51" name="Picture 50">
            <a:extLst>
              <a:ext uri="{FF2B5EF4-FFF2-40B4-BE49-F238E27FC236}">
                <a16:creationId xmlns:a16="http://schemas.microsoft.com/office/drawing/2014/main" id="{2BAE5850-B1AA-D941-9077-45AD15522422}"/>
              </a:ext>
            </a:extLst>
          </p:cNvPr>
          <p:cNvPicPr>
            <a:picLocks noChangeAspect="1"/>
          </p:cNvPicPr>
          <p:nvPr/>
        </p:nvPicPr>
        <p:blipFill>
          <a:blip r:embed="rId16"/>
          <a:stretch>
            <a:fillRect/>
          </a:stretch>
        </p:blipFill>
        <p:spPr>
          <a:xfrm>
            <a:off x="9583725" y="1857784"/>
            <a:ext cx="1938175" cy="1915768"/>
          </a:xfrm>
          <a:prstGeom prst="rect">
            <a:avLst/>
          </a:prstGeom>
        </p:spPr>
      </p:pic>
      <p:grpSp>
        <p:nvGrpSpPr>
          <p:cNvPr id="59" name="Group 58">
            <a:extLst>
              <a:ext uri="{FF2B5EF4-FFF2-40B4-BE49-F238E27FC236}">
                <a16:creationId xmlns:a16="http://schemas.microsoft.com/office/drawing/2014/main" id="{22B61777-C25D-ED49-8D21-E1F7B91D762E}"/>
              </a:ext>
            </a:extLst>
          </p:cNvPr>
          <p:cNvGrpSpPr/>
          <p:nvPr/>
        </p:nvGrpSpPr>
        <p:grpSpPr>
          <a:xfrm>
            <a:off x="2253820" y="1141785"/>
            <a:ext cx="2866163" cy="338554"/>
            <a:chOff x="2253820" y="1394641"/>
            <a:chExt cx="2866163" cy="338554"/>
          </a:xfrm>
        </p:grpSpPr>
        <p:sp>
          <p:nvSpPr>
            <p:cNvPr id="185" name="TextBox 184">
              <a:extLst>
                <a:ext uri="{FF2B5EF4-FFF2-40B4-BE49-F238E27FC236}">
                  <a16:creationId xmlns:a16="http://schemas.microsoft.com/office/drawing/2014/main" id="{E4041DAA-5B8F-E54D-957A-ACC196420ECC}"/>
                </a:ext>
              </a:extLst>
            </p:cNvPr>
            <p:cNvSpPr txBox="1"/>
            <p:nvPr/>
          </p:nvSpPr>
          <p:spPr>
            <a:xfrm>
              <a:off x="2766081" y="1394641"/>
              <a:ext cx="176906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51A2A"/>
                  </a:solidFill>
                  <a:effectLst/>
                  <a:uLnTx/>
                  <a:uFillTx/>
                  <a:latin typeface="Arial" panose="020B0604020202020204"/>
                  <a:ea typeface="+mn-ea"/>
                  <a:cs typeface="+mn-cs"/>
                </a:rPr>
                <a:t>Population</a:t>
              </a:r>
            </a:p>
          </p:txBody>
        </p:sp>
        <p:cxnSp>
          <p:nvCxnSpPr>
            <p:cNvPr id="186" name="Straight Connector 185">
              <a:extLst>
                <a:ext uri="{FF2B5EF4-FFF2-40B4-BE49-F238E27FC236}">
                  <a16:creationId xmlns:a16="http://schemas.microsoft.com/office/drawing/2014/main" id="{2343EEAA-D041-7646-BA24-2EB2DF4E5AAB}"/>
                </a:ext>
              </a:extLst>
            </p:cNvPr>
            <p:cNvCxnSpPr>
              <a:cxnSpLocks/>
            </p:cNvCxnSpPr>
            <p:nvPr/>
          </p:nvCxnSpPr>
          <p:spPr>
            <a:xfrm>
              <a:off x="2253820" y="1711937"/>
              <a:ext cx="2866163"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12EE7AF0-8AFC-7144-95F5-9FC57F41C5DE}"/>
              </a:ext>
            </a:extLst>
          </p:cNvPr>
          <p:cNvGrpSpPr/>
          <p:nvPr/>
        </p:nvGrpSpPr>
        <p:grpSpPr>
          <a:xfrm>
            <a:off x="7265202" y="1141785"/>
            <a:ext cx="2866163" cy="338554"/>
            <a:chOff x="7265202" y="1374069"/>
            <a:chExt cx="2866163" cy="338554"/>
          </a:xfrm>
        </p:grpSpPr>
        <p:sp>
          <p:nvSpPr>
            <p:cNvPr id="187" name="TextBox 186">
              <a:extLst>
                <a:ext uri="{FF2B5EF4-FFF2-40B4-BE49-F238E27FC236}">
                  <a16:creationId xmlns:a16="http://schemas.microsoft.com/office/drawing/2014/main" id="{76E47FD3-8E05-994D-BC95-55B6C004A242}"/>
                </a:ext>
              </a:extLst>
            </p:cNvPr>
            <p:cNvSpPr txBox="1"/>
            <p:nvPr/>
          </p:nvSpPr>
          <p:spPr>
            <a:xfrm>
              <a:off x="7777463" y="1374069"/>
              <a:ext cx="176906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51A2A"/>
                  </a:solidFill>
                  <a:effectLst/>
                  <a:uLnTx/>
                  <a:uFillTx/>
                  <a:latin typeface="Arial" panose="020B0604020202020204"/>
                  <a:ea typeface="+mn-ea"/>
                  <a:cs typeface="+mn-cs"/>
                </a:rPr>
                <a:t>Land</a:t>
              </a:r>
            </a:p>
          </p:txBody>
        </p:sp>
        <p:cxnSp>
          <p:nvCxnSpPr>
            <p:cNvPr id="188" name="Straight Connector 187">
              <a:extLst>
                <a:ext uri="{FF2B5EF4-FFF2-40B4-BE49-F238E27FC236}">
                  <a16:creationId xmlns:a16="http://schemas.microsoft.com/office/drawing/2014/main" id="{2FE0B43F-9009-954C-ADAB-F373DCF4806A}"/>
                </a:ext>
              </a:extLst>
            </p:cNvPr>
            <p:cNvCxnSpPr>
              <a:cxnSpLocks/>
            </p:cNvCxnSpPr>
            <p:nvPr/>
          </p:nvCxnSpPr>
          <p:spPr>
            <a:xfrm>
              <a:off x="7265202" y="1691365"/>
              <a:ext cx="2866163"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06A2707F-9766-A448-9C66-DC53692996CC}"/>
              </a:ext>
            </a:extLst>
          </p:cNvPr>
          <p:cNvGrpSpPr/>
          <p:nvPr/>
        </p:nvGrpSpPr>
        <p:grpSpPr>
          <a:xfrm>
            <a:off x="335399" y="4038044"/>
            <a:ext cx="1042769" cy="338554"/>
            <a:chOff x="2253820" y="1394641"/>
            <a:chExt cx="2866163" cy="338554"/>
          </a:xfrm>
        </p:grpSpPr>
        <p:sp>
          <p:nvSpPr>
            <p:cNvPr id="147" name="TextBox 146">
              <a:extLst>
                <a:ext uri="{FF2B5EF4-FFF2-40B4-BE49-F238E27FC236}">
                  <a16:creationId xmlns:a16="http://schemas.microsoft.com/office/drawing/2014/main" id="{96E6F556-48F1-654F-859F-1E622E1BC708}"/>
                </a:ext>
              </a:extLst>
            </p:cNvPr>
            <p:cNvSpPr txBox="1"/>
            <p:nvPr/>
          </p:nvSpPr>
          <p:spPr>
            <a:xfrm>
              <a:off x="2766081" y="1394641"/>
              <a:ext cx="176906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51A2A"/>
                  </a:solidFill>
                  <a:effectLst/>
                  <a:uLnTx/>
                  <a:uFillTx/>
                  <a:latin typeface="Arial" panose="020B0604020202020204"/>
                  <a:ea typeface="+mn-ea"/>
                  <a:cs typeface="+mn-cs"/>
                </a:rPr>
                <a:t>GDP</a:t>
              </a:r>
            </a:p>
          </p:txBody>
        </p:sp>
        <p:cxnSp>
          <p:nvCxnSpPr>
            <p:cNvPr id="148" name="Straight Connector 147">
              <a:extLst>
                <a:ext uri="{FF2B5EF4-FFF2-40B4-BE49-F238E27FC236}">
                  <a16:creationId xmlns:a16="http://schemas.microsoft.com/office/drawing/2014/main" id="{43DE17D5-999B-4341-8C67-1CC859557537}"/>
                </a:ext>
              </a:extLst>
            </p:cNvPr>
            <p:cNvCxnSpPr>
              <a:cxnSpLocks/>
            </p:cNvCxnSpPr>
            <p:nvPr/>
          </p:nvCxnSpPr>
          <p:spPr>
            <a:xfrm>
              <a:off x="2253820" y="1711937"/>
              <a:ext cx="2866163" cy="0"/>
            </a:xfrm>
            <a:prstGeom prst="line">
              <a:avLst/>
            </a:prstGeom>
            <a:ln>
              <a:solidFill>
                <a:srgbClr val="051A2A"/>
              </a:solidFill>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D0095B1E-915A-DE4B-B7F0-ABBEA3A5B05B}"/>
              </a:ext>
            </a:extLst>
          </p:cNvPr>
          <p:cNvSpPr/>
          <p:nvPr/>
        </p:nvSpPr>
        <p:spPr>
          <a:xfrm>
            <a:off x="1423417" y="4412152"/>
            <a:ext cx="345628" cy="182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grpSp>
        <p:nvGrpSpPr>
          <p:cNvPr id="8" name="Group 7">
            <a:extLst>
              <a:ext uri="{FF2B5EF4-FFF2-40B4-BE49-F238E27FC236}">
                <a16:creationId xmlns:a16="http://schemas.microsoft.com/office/drawing/2014/main" id="{290BE5CB-FD91-9043-BF8E-59455F52AA19}"/>
              </a:ext>
            </a:extLst>
          </p:cNvPr>
          <p:cNvGrpSpPr/>
          <p:nvPr/>
        </p:nvGrpSpPr>
        <p:grpSpPr>
          <a:xfrm>
            <a:off x="1666936" y="4475486"/>
            <a:ext cx="439125" cy="1701227"/>
            <a:chOff x="635922" y="4302024"/>
            <a:chExt cx="439125" cy="1701227"/>
          </a:xfrm>
        </p:grpSpPr>
        <p:sp>
          <p:nvSpPr>
            <p:cNvPr id="149" name="TextBox 148">
              <a:extLst>
                <a:ext uri="{FF2B5EF4-FFF2-40B4-BE49-F238E27FC236}">
                  <a16:creationId xmlns:a16="http://schemas.microsoft.com/office/drawing/2014/main" id="{696E4EF9-112A-B44D-A896-AF81362EF588}"/>
                </a:ext>
              </a:extLst>
            </p:cNvPr>
            <p:cNvSpPr txBox="1"/>
            <p:nvPr/>
          </p:nvSpPr>
          <p:spPr>
            <a:xfrm>
              <a:off x="635922" y="4302024"/>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1m</a:t>
              </a:r>
            </a:p>
          </p:txBody>
        </p:sp>
        <p:sp>
          <p:nvSpPr>
            <p:cNvPr id="161" name="TextBox 160">
              <a:extLst>
                <a:ext uri="{FF2B5EF4-FFF2-40B4-BE49-F238E27FC236}">
                  <a16:creationId xmlns:a16="http://schemas.microsoft.com/office/drawing/2014/main" id="{1940BF20-93ED-0046-9BC7-7EA7D34DD123}"/>
                </a:ext>
              </a:extLst>
            </p:cNvPr>
            <p:cNvSpPr txBox="1"/>
            <p:nvPr/>
          </p:nvSpPr>
          <p:spPr>
            <a:xfrm>
              <a:off x="635922" y="4645428"/>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2m</a:t>
              </a:r>
            </a:p>
          </p:txBody>
        </p:sp>
        <p:sp>
          <p:nvSpPr>
            <p:cNvPr id="165" name="TextBox 164">
              <a:extLst>
                <a:ext uri="{FF2B5EF4-FFF2-40B4-BE49-F238E27FC236}">
                  <a16:creationId xmlns:a16="http://schemas.microsoft.com/office/drawing/2014/main" id="{2D2D997A-EBFE-8848-A92D-FF321FA9CA7B}"/>
                </a:ext>
              </a:extLst>
            </p:cNvPr>
            <p:cNvSpPr txBox="1"/>
            <p:nvPr/>
          </p:nvSpPr>
          <p:spPr>
            <a:xfrm>
              <a:off x="635922" y="5002763"/>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51A2A"/>
                  </a:solidFill>
                  <a:effectLst/>
                  <a:uLnTx/>
                  <a:uFillTx/>
                  <a:latin typeface="Arial" panose="020B0604020202020204"/>
                  <a:ea typeface="+mn-ea"/>
                  <a:cs typeface="+mn-cs"/>
                </a:rPr>
                <a:t>3m</a:t>
              </a:r>
            </a:p>
          </p:txBody>
        </p:sp>
        <p:sp>
          <p:nvSpPr>
            <p:cNvPr id="166" name="TextBox 165">
              <a:extLst>
                <a:ext uri="{FF2B5EF4-FFF2-40B4-BE49-F238E27FC236}">
                  <a16:creationId xmlns:a16="http://schemas.microsoft.com/office/drawing/2014/main" id="{D11A90AC-5F24-6A42-BE2E-6FDD810E3640}"/>
                </a:ext>
              </a:extLst>
            </p:cNvPr>
            <p:cNvSpPr txBox="1"/>
            <p:nvPr/>
          </p:nvSpPr>
          <p:spPr>
            <a:xfrm>
              <a:off x="635922" y="5337740"/>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51A2A"/>
                  </a:solidFill>
                  <a:effectLst/>
                  <a:uLnTx/>
                  <a:uFillTx/>
                  <a:latin typeface="Arial" panose="020B0604020202020204"/>
                  <a:ea typeface="+mn-ea"/>
                  <a:cs typeface="+mn-cs"/>
                </a:rPr>
                <a:t>4m</a:t>
              </a:r>
            </a:p>
          </p:txBody>
        </p:sp>
        <p:sp>
          <p:nvSpPr>
            <p:cNvPr id="167" name="TextBox 166">
              <a:extLst>
                <a:ext uri="{FF2B5EF4-FFF2-40B4-BE49-F238E27FC236}">
                  <a16:creationId xmlns:a16="http://schemas.microsoft.com/office/drawing/2014/main" id="{F108076D-D847-FD4C-B671-4FCC569560BC}"/>
                </a:ext>
              </a:extLst>
            </p:cNvPr>
            <p:cNvSpPr txBox="1"/>
            <p:nvPr/>
          </p:nvSpPr>
          <p:spPr>
            <a:xfrm>
              <a:off x="635922" y="5673179"/>
              <a:ext cx="439125" cy="330072"/>
            </a:xfrm>
            <a:prstGeom prst="rect">
              <a:avLst/>
            </a:prstGeom>
            <a:noFill/>
          </p:spPr>
          <p:txBody>
            <a:bodyPr wrap="square" lIns="72000" tIns="72000" rIns="7200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51A2A"/>
                  </a:solidFill>
                  <a:effectLst/>
                  <a:uLnTx/>
                  <a:uFillTx/>
                  <a:latin typeface="Arial" panose="020B0604020202020204"/>
                  <a:ea typeface="+mn-ea"/>
                  <a:cs typeface="+mn-cs"/>
                </a:rPr>
                <a:t>5m</a:t>
              </a:r>
            </a:p>
          </p:txBody>
        </p:sp>
      </p:grpSp>
      <p:pic>
        <p:nvPicPr>
          <p:cNvPr id="12" name="Picture 11" descr="A picture containing table&#10;&#10;Description automatically generated">
            <a:extLst>
              <a:ext uri="{FF2B5EF4-FFF2-40B4-BE49-F238E27FC236}">
                <a16:creationId xmlns:a16="http://schemas.microsoft.com/office/drawing/2014/main" id="{11F657BE-71C3-B040-9AED-A17589FDBCFB}"/>
              </a:ext>
            </a:extLst>
          </p:cNvPr>
          <p:cNvPicPr>
            <a:picLocks noChangeAspect="1"/>
          </p:cNvPicPr>
          <p:nvPr/>
        </p:nvPicPr>
        <p:blipFill rotWithShape="1">
          <a:blip r:embed="rId17"/>
          <a:srcRect l="94949" t="38902" r="1739" b="40367"/>
          <a:stretch/>
        </p:blipFill>
        <p:spPr>
          <a:xfrm rot="10800000">
            <a:off x="335399" y="4411415"/>
            <a:ext cx="1179993" cy="1702468"/>
          </a:xfrm>
          <a:prstGeom prst="rect">
            <a:avLst/>
          </a:prstGeom>
        </p:spPr>
      </p:pic>
      <p:sp>
        <p:nvSpPr>
          <p:cNvPr id="14" name="Rectangle 13">
            <a:extLst>
              <a:ext uri="{FF2B5EF4-FFF2-40B4-BE49-F238E27FC236}">
                <a16:creationId xmlns:a16="http://schemas.microsoft.com/office/drawing/2014/main" id="{B47FE2E0-67C9-444A-B80E-95DB2F45F28F}"/>
              </a:ext>
            </a:extLst>
          </p:cNvPr>
          <p:cNvSpPr/>
          <p:nvPr/>
        </p:nvSpPr>
        <p:spPr>
          <a:xfrm>
            <a:off x="324000" y="4852986"/>
            <a:ext cx="504860" cy="192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10%</a:t>
            </a:r>
          </a:p>
        </p:txBody>
      </p:sp>
      <p:sp>
        <p:nvSpPr>
          <p:cNvPr id="169" name="Rectangle 168">
            <a:extLst>
              <a:ext uri="{FF2B5EF4-FFF2-40B4-BE49-F238E27FC236}">
                <a16:creationId xmlns:a16="http://schemas.microsoft.com/office/drawing/2014/main" id="{CB5729B1-7208-EE49-BF44-6E9BBB9B150A}"/>
              </a:ext>
            </a:extLst>
          </p:cNvPr>
          <p:cNvSpPr/>
          <p:nvPr/>
        </p:nvSpPr>
        <p:spPr>
          <a:xfrm>
            <a:off x="324000" y="5262649"/>
            <a:ext cx="504860" cy="192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20%</a:t>
            </a:r>
          </a:p>
        </p:txBody>
      </p:sp>
      <p:sp>
        <p:nvSpPr>
          <p:cNvPr id="170" name="Rectangle 169">
            <a:extLst>
              <a:ext uri="{FF2B5EF4-FFF2-40B4-BE49-F238E27FC236}">
                <a16:creationId xmlns:a16="http://schemas.microsoft.com/office/drawing/2014/main" id="{F5C751BF-9152-4441-A442-D6D06AEA70EC}"/>
              </a:ext>
            </a:extLst>
          </p:cNvPr>
          <p:cNvSpPr/>
          <p:nvPr/>
        </p:nvSpPr>
        <p:spPr>
          <a:xfrm>
            <a:off x="324000" y="5681569"/>
            <a:ext cx="504860" cy="192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51A2A"/>
                </a:solidFill>
                <a:effectLst/>
                <a:uLnTx/>
                <a:uFillTx/>
                <a:latin typeface="Arial" panose="020B0604020202020204"/>
                <a:ea typeface="+mn-ea"/>
                <a:cs typeface="+mn-cs"/>
              </a:rPr>
              <a:t>30%</a:t>
            </a:r>
          </a:p>
        </p:txBody>
      </p:sp>
      <p:pic>
        <p:nvPicPr>
          <p:cNvPr id="24" name="Picture 23" descr="A picture containing timeline&#10;&#10;Description automatically generated">
            <a:extLst>
              <a:ext uri="{FF2B5EF4-FFF2-40B4-BE49-F238E27FC236}">
                <a16:creationId xmlns:a16="http://schemas.microsoft.com/office/drawing/2014/main" id="{D00C2A37-53C5-E044-950F-31EEFECB5F0D}"/>
              </a:ext>
            </a:extLst>
          </p:cNvPr>
          <p:cNvPicPr>
            <a:picLocks noChangeAspect="1"/>
          </p:cNvPicPr>
          <p:nvPr/>
        </p:nvPicPr>
        <p:blipFill rotWithShape="1">
          <a:blip r:embed="rId18"/>
          <a:srcRect l="2657" t="2681" r="8987" b="7764"/>
          <a:stretch/>
        </p:blipFill>
        <p:spPr>
          <a:xfrm>
            <a:off x="2047493" y="4431193"/>
            <a:ext cx="9472242" cy="1918962"/>
          </a:xfrm>
          <a:prstGeom prst="rect">
            <a:avLst/>
          </a:prstGeom>
        </p:spPr>
      </p:pic>
      <p:sp>
        <p:nvSpPr>
          <p:cNvPr id="171" name="Rectangle 170">
            <a:extLst>
              <a:ext uri="{FF2B5EF4-FFF2-40B4-BE49-F238E27FC236}">
                <a16:creationId xmlns:a16="http://schemas.microsoft.com/office/drawing/2014/main" id="{5DD6504A-E7B6-A74E-8AF5-312777B79AF8}"/>
              </a:ext>
            </a:extLst>
          </p:cNvPr>
          <p:cNvSpPr/>
          <p:nvPr/>
        </p:nvSpPr>
        <p:spPr>
          <a:xfrm>
            <a:off x="324000" y="4025602"/>
            <a:ext cx="11481492" cy="230380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DE" sz="1800" b="0" i="0" u="none" strike="noStrike" kern="1200" cap="none" spc="0" normalizeH="0" baseline="0" noProof="0">
              <a:ln>
                <a:noFill/>
              </a:ln>
              <a:solidFill>
                <a:srgbClr val="001E61"/>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891257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jKScV6WSfGBTKqUX0cH3N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jKScV6WSfGBTKqUX0cH3N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jKScV6WSfGBTKqUX0cH3N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XpkzKxNrnf6og.ZTc1CD6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XpkzKxNrnf6og.ZTc1CD6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7zWrDdIkLLBxFBXsF5K8H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Q0sLwtHZquMF2cx0yYcOc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dWSK8vpyfYot9ZXAxq5Hx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f6mhyCkdv6q_q2_yewOB8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VEECicyFJu1299shvsu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uNYD24tgMSnXFBRaK5mI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w_jX8h7gQ8tJRqW_h8kFA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bl4pNzo2x4TxTDWpOy8D.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V9RHZAXad9rY7XQD81HsA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V9RHZAXad9rY7XQD81HsA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1UBYN18I2CXWIXHwFOXS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NjHzbHPBXDMnuKg.MoQUr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NjHzbHPBXDMnuKg.MoQUrQ"/>
</p:tagLst>
</file>

<file path=ppt/theme/theme1.xml><?xml version="1.0" encoding="utf-8"?>
<a:theme xmlns:a="http://schemas.openxmlformats.org/drawingml/2006/main" name="Office Theme">
  <a:themeElements>
    <a:clrScheme name="LBS PPT 2019 v11">
      <a:dk1>
        <a:srgbClr val="001E61"/>
      </a:dk1>
      <a:lt1>
        <a:srgbClr val="FFFFFF"/>
      </a:lt1>
      <a:dk2>
        <a:srgbClr val="001440"/>
      </a:dk2>
      <a:lt2>
        <a:srgbClr val="EBE8E5"/>
      </a:lt2>
      <a:accent1>
        <a:srgbClr val="1A2B53"/>
      </a:accent1>
      <a:accent2>
        <a:srgbClr val="D1D0D2"/>
      </a:accent2>
      <a:accent3>
        <a:srgbClr val="7F8EB0"/>
      </a:accent3>
      <a:accent4>
        <a:srgbClr val="D7D2CB"/>
      </a:accent4>
      <a:accent5>
        <a:srgbClr val="D7D2CB"/>
      </a:accent5>
      <a:accent6>
        <a:srgbClr val="D6D2CB"/>
      </a:accent6>
      <a:hlink>
        <a:srgbClr val="192B53"/>
      </a:hlink>
      <a:folHlink>
        <a:srgbClr val="7F8EA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lIns="72000" tIns="72000" rIns="72000" bIns="72000"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72000" tIns="72000" rIns="72000" bIns="72000" rtlCol="0">
        <a:spAutoFit/>
      </a:bodyPr>
      <a:lstStyle>
        <a:defPPr algn="l">
          <a:defRPr dirty="0" err="1" smtClean="0"/>
        </a:defPPr>
      </a:lstStyle>
    </a:txDef>
  </a:objectDefaults>
  <a:extraClrSchemeLst/>
  <a:extLst>
    <a:ext uri="{05A4C25C-085E-4340-85A3-A5531E510DB2}">
      <thm15:themeFamily xmlns:thm15="http://schemas.microsoft.com/office/thememl/2012/main" name="5343.27_PPT_16-9_v16_working file" id="{B35B2F27-7508-4DCB-A423-F209600C1617}" vid="{C233B007-C22A-4F55-BA3E-6D0F23A2B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AC310724CCB247A8EEFD323AD3E86F" ma:contentTypeVersion="8" ma:contentTypeDescription="Create a new document." ma:contentTypeScope="" ma:versionID="26bbc63016ee645334b885001ae7b2c6">
  <xsd:schema xmlns:xsd="http://www.w3.org/2001/XMLSchema" xmlns:xs="http://www.w3.org/2001/XMLSchema" xmlns:p="http://schemas.microsoft.com/office/2006/metadata/properties" xmlns:ns2="c9a428bc-631d-460d-898a-a799edef1123" targetNamespace="http://schemas.microsoft.com/office/2006/metadata/properties" ma:root="true" ma:fieldsID="f74be00220c3bf5b485465e0ec009e84" ns2:_="">
    <xsd:import namespace="c9a428bc-631d-460d-898a-a799edef11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a428bc-631d-460d-898a-a799edef11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10FD39-D63F-4EDF-9273-B3DE3BC53B87}">
  <ds:schemaRefs>
    <ds:schemaRef ds:uri="http://schemas.microsoft.com/sharepoint/v3/contenttype/forms"/>
  </ds:schemaRefs>
</ds:datastoreItem>
</file>

<file path=customXml/itemProps2.xml><?xml version="1.0" encoding="utf-8"?>
<ds:datastoreItem xmlns:ds="http://schemas.openxmlformats.org/officeDocument/2006/customXml" ds:itemID="{DFC62B92-F017-4C03-8564-B5F9BB6134B5}">
  <ds:schemaRefs>
    <ds:schemaRef ds:uri="c9a428bc-631d-460d-898a-a799edef11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70E5596-B622-42A9-B749-2A9C95BBCC6F}">
  <ds:schemaRefs>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http://purl.org/dc/terms/"/>
    <ds:schemaRef ds:uri="http://www.w3.org/XML/1998/namespace"/>
    <ds:schemaRef ds:uri="c9a428bc-631d-460d-898a-a799edef112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16-9 PPT_v17</Template>
  <TotalTime>0</TotalTime>
  <Words>1424</Words>
  <Application>Microsoft Macintosh PowerPoint</Application>
  <PresentationFormat>Widescreen</PresentationFormat>
  <Paragraphs>351</Paragraphs>
  <Slides>15</Slides>
  <Notes>14</Notes>
  <HiddenSlides>3</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Calibri</vt:lpstr>
      <vt:lpstr>EYInterstate Light</vt:lpstr>
      <vt:lpstr>Office Theme</vt:lpstr>
      <vt:lpstr>think-cell Slide</vt:lpstr>
      <vt:lpstr>Equatorial Sea Level Rise what drives it and why it matters</vt:lpstr>
      <vt:lpstr>Introduction</vt:lpstr>
      <vt:lpstr>Ocean Temperatures have spiked globally</vt:lpstr>
      <vt:lpstr>Polar warming has wiped out ice extent</vt:lpstr>
      <vt:lpstr>The future of Sea Level Rise</vt:lpstr>
      <vt:lpstr>SLR most impactful surrounding equator</vt:lpstr>
      <vt:lpstr>SLR consequences distributed unevenly</vt:lpstr>
      <vt:lpstr>SLR consequences distributed unevenly</vt:lpstr>
      <vt:lpstr>SLR consequences distributed unevenly</vt:lpstr>
      <vt:lpstr>SLR consequences distributed unevenly</vt:lpstr>
      <vt:lpstr>Conclusion</vt:lpstr>
      <vt:lpstr>PowerPoint Presentation</vt:lpstr>
      <vt:lpstr>PowerPoint Presentation</vt:lpstr>
      <vt:lpstr>Outline</vt:lpstr>
      <vt:lpstr>Problem Statement</vt:lpstr>
    </vt:vector>
  </TitlesOfParts>
  <Company>London Business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Vanessa Ruffett</dc:creator>
  <cp:lastModifiedBy>Maximilian Stock</cp:lastModifiedBy>
  <cp:revision>1</cp:revision>
  <dcterms:created xsi:type="dcterms:W3CDTF">2019-04-15T07:50:06Z</dcterms:created>
  <dcterms:modified xsi:type="dcterms:W3CDTF">2021-11-30T22:45:29Z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0x01010048AC310724CCB247A8EEFD323AD3E86F</vt:lpwstr>
  </property>
</Properties>
</file>