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3059"/>
  </p:normalViewPr>
  <p:slideViewPr>
    <p:cSldViewPr snapToGrid="0">
      <p:cViewPr varScale="1">
        <p:scale>
          <a:sx n="59" d="100"/>
          <a:sy n="59" d="100"/>
        </p:scale>
        <p:origin x="2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6E6C1-CC7E-3242-A824-AE59B77611C2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C85F-F9C3-FA49-8724-0E1F05DCA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C85F-F9C3-FA49-8724-0E1F05DCA0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0FD9-F3F7-29F9-7877-DF1736AC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B2201F-53CF-3573-19FE-776391B95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42619-128D-9266-FF52-92E4647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02C5DB-C9C7-DBB3-C130-9BEC89E4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29388-7C45-E844-487B-2E06346F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6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3ABC7-E6FE-9D89-767E-BD7DD874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5103F-EC0E-0ABA-1B51-27DCFB5B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9B1F3-79BB-0631-37C2-669191E6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3CBA8-1325-E9D0-F7C6-1997E170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960B9-D34D-B6F3-DA8A-FC17C493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5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0A2617-D839-694D-4A24-030557EFA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892139-2401-D2E2-6D9D-89AB5446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08551-8D96-9D87-483F-98A05857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2361E-D4C1-A01B-2E8F-6CE2B81A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E6433-6C32-6C9B-93DD-9F329404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8BAF8-2F28-DC23-CD87-04DD7E3B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43B7B-ECBA-220E-5A44-230CDD13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E9119-A317-8FD4-4893-C27B2823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9B842-F993-A46C-1BF0-7C0F897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61D1D-713D-E416-A2BA-976B2CD3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0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C8EF7-F3E4-2E4D-A589-AC6A9777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DE5734-6737-07BC-EB23-839DB6D3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8EE94-3769-2706-A37F-226E5F2A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A9CC9-688A-E0D6-A180-D5B6C68B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44926-4F8D-9813-9F98-1BD90EBE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1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35ACE-CB89-38B9-78D6-29836C31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1C327-BAA9-56F9-DA9E-E864CFD39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1A6622-440A-78BA-2469-436D7574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E0D810-C5A3-27F4-0D2E-2372A762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86AFA-6E45-2504-87A5-CC06E737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B98C3-3CD6-1B7E-56BE-A95427ED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2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70223-5B4E-BE35-9B53-0F3D70D8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F83AAB-0437-9042-16DD-19F104B3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65ACE-466B-B8C0-7EDD-1C094AAA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25DABE-F5CE-1EE0-4AF1-79EBDC08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DAC234-1F15-5A2C-4389-3DE848F10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D3BF7A-9E0F-34FC-0B96-94B6A79D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BA0D4-7357-ED9C-7182-AD2991B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5592B0-23EB-42B9-0C2C-80BCAE0D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1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DEAE9-6F31-7120-9082-7CFE5A0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FF5AB7-AB84-599F-0EBC-E10F25AB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709826-E8A1-27C3-96C2-2906518D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FF7844-3F41-A95A-4660-BF3DC7B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5E8440-E6AE-90B8-F7FA-630EF85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6D80BE-1CB8-CE1D-0A93-CA2BBE69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5E274B-88C5-8BA3-0DE0-6EEDDBE8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B73ED-AA62-4235-5D42-0BAB9064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7B6C3-B1F0-D001-60B1-42B79E80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4218EE-4DD5-C798-2B76-2EDCCF97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EDA8A8-D71C-A3C8-3C3F-720B5C37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05D6ED-F7D7-43C3-42F5-4E60BEB4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F1217D-2F6E-DC04-D4EE-160594E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42F57-6E35-2E41-7040-17C319E8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3E61F7-977F-F02C-AD74-B1D106CFC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48DEA-9284-0BAA-D0A2-B6C1EA3DD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4ECF57-B207-2807-2934-60BEDD3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5A86F-5615-E834-B236-545DAD43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F1D60-BC68-AFD9-9E6D-7F628052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6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4CA2E-7A6C-2550-7EB5-ECDF2062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01176-1D55-CD18-0B03-B12B1413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A11E7-FD7E-0A4A-CDBD-B19F22988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06921-80C9-9344-9A77-65B9FDF6D46A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61841-3B6B-D948-B35D-8AB4ED3C5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6C49E-68B2-C0C4-0C49-CCE4F9E07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B59635-D9A1-DD4A-9BDC-0519D5F31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6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AF6CD-750E-369E-B246-5AA2439DC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cs typeface="Baloo Bhaijaan" panose="03080902040302020200" pitchFamily="66" charset="-78"/>
              </a:rPr>
              <a:t>Programmer 1c</a:t>
            </a:r>
            <a:endParaRPr lang="ru-RU" sz="6600" b="1" dirty="0">
              <a:cs typeface="Baloo Bhaijaan" panose="03080902040302020200" pitchFamily="66" charset="-7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C468C5-5877-F997-C837-CAC9C295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“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Отряд Домино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4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1D852-F7C2-9C84-E02C-992013D0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4F67D-486D-7541-1F76-479FB460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5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Вклад в проект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206FC-936F-0D6E-B9D6-CDDF5F7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52" y="1690688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/>
              <a:t>Аналитик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71423-3314-3727-A392-C3836C8C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750" y="2613314"/>
            <a:ext cx="11496179" cy="368458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ru-RU" dirty="0"/>
              <a:t>Собирал информацию о пожеланиях абитуриентов к визуальной новелле с помощью опроса, проведенного через </a:t>
            </a:r>
            <a:r>
              <a:rPr lang="en" dirty="0"/>
              <a:t>Google </a:t>
            </a:r>
            <a:r>
              <a:rPr lang="ru-RU" dirty="0"/>
              <a:t>Формы. Результаты были обработаны и размещены на платформе </a:t>
            </a:r>
            <a:r>
              <a:rPr lang="en" dirty="0"/>
              <a:t>Miro, </a:t>
            </a:r>
            <a:r>
              <a:rPr lang="ru-RU" dirty="0"/>
              <a:t>а также отправлены команде через группу во ВКонтакте. Основное внимание уделялось изучению предпочтений целевой аудитории, которой являются абитуриенты. Собранные данные использовались для дальнейшей разработки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29030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AADF4-D067-677C-E33B-BC684542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Рефлексия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A7E66-5A87-3E16-41D3-E0B32369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35133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ru-RU" dirty="0"/>
              <a:t>Проект успешно достиг всех поставленных критериев </a:t>
            </a:r>
            <a:r>
              <a:rPr lang="en" dirty="0"/>
              <a:t>MVP.</a:t>
            </a:r>
            <a:r>
              <a:rPr lang="ru-RU" dirty="0"/>
              <a:t> </a:t>
            </a:r>
          </a:p>
          <a:p>
            <a:r>
              <a:rPr lang="ru-RU" dirty="0"/>
              <a:t>Проект имеет потенциал для развития через расширение сценария с новыми ветвями</a:t>
            </a:r>
            <a:r>
              <a:rPr lang="en-US" dirty="0"/>
              <a:t>.</a:t>
            </a:r>
          </a:p>
          <a:p>
            <a:r>
              <a:rPr lang="ru-RU" dirty="0"/>
              <a:t>Есть возможность выхода на игровые площадки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C80A-1EDD-E2EA-D5E9-C38BD7FC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cs typeface="Baloo Bhaijaan" panose="03080902040302020200" pitchFamily="66" charset="-78"/>
              </a:rPr>
              <a:t>Команда</a:t>
            </a:r>
          </a:p>
        </p:txBody>
      </p:sp>
      <p:pic>
        <p:nvPicPr>
          <p:cNvPr id="5" name="Объект 4" descr="Изображение выглядит как Человеческое лицо, человек, Подбородок, шея&#10;&#10;Автоматически созданное описание">
            <a:extLst>
              <a:ext uri="{FF2B5EF4-FFF2-40B4-BE49-F238E27FC236}">
                <a16:creationId xmlns:a16="http://schemas.microsoft.com/office/drawing/2014/main" id="{59123CCA-D3AD-5D6C-F38C-50FDB76A9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1" y="2173947"/>
            <a:ext cx="1648210" cy="21976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1C8B-5A23-EA34-274D-BAE43D9D1ECA}"/>
              </a:ext>
            </a:extLst>
          </p:cNvPr>
          <p:cNvSpPr txBox="1"/>
          <p:nvPr/>
        </p:nvSpPr>
        <p:spPr>
          <a:xfrm>
            <a:off x="88231" y="4487596"/>
            <a:ext cx="207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Дизайнер: </a:t>
            </a:r>
            <a:r>
              <a:rPr lang="ru-RU" b="1" u="sng" dirty="0">
                <a:effectLst/>
                <a:latin typeface="Helvetica Neue" panose="02000503000000020004" pitchFamily="2" charset="0"/>
              </a:rPr>
              <a:t>Павел Яковлев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F66AE-CC5D-FB3F-7FAE-4F7620ACE97D}"/>
              </a:ext>
            </a:extLst>
          </p:cNvPr>
          <p:cNvSpPr txBox="1"/>
          <p:nvPr/>
        </p:nvSpPr>
        <p:spPr>
          <a:xfrm>
            <a:off x="2359097" y="4505044"/>
            <a:ext cx="27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Аналитик: </a:t>
            </a:r>
          </a:p>
          <a:p>
            <a:r>
              <a:rPr lang="ru-RU" b="1" u="sng" dirty="0">
                <a:effectLst/>
                <a:latin typeface="Helvetica Neue" panose="02000503000000020004" pitchFamily="2" charset="0"/>
              </a:rPr>
              <a:t>Евгений Федоренко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  <p:pic>
        <p:nvPicPr>
          <p:cNvPr id="12" name="Рисунок 11" descr="Изображение выглядит как Человеческое лицо, человек, одежда, парик&#10;&#10;Автоматически созданное описание">
            <a:extLst>
              <a:ext uri="{FF2B5EF4-FFF2-40B4-BE49-F238E27FC236}">
                <a16:creationId xmlns:a16="http://schemas.microsoft.com/office/drawing/2014/main" id="{804317FA-4A4B-4451-DD1F-ACA08BA5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61" y="2083892"/>
            <a:ext cx="1691717" cy="2256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C64A1B-EF41-F53A-EE20-8079C265534F}"/>
              </a:ext>
            </a:extLst>
          </p:cNvPr>
          <p:cNvSpPr txBox="1"/>
          <p:nvPr/>
        </p:nvSpPr>
        <p:spPr>
          <a:xfrm>
            <a:off x="4952010" y="4527883"/>
            <a:ext cx="27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Тимлид: </a:t>
            </a:r>
          </a:p>
          <a:p>
            <a:r>
              <a:rPr lang="ru-RU" b="1" u="sng" dirty="0">
                <a:effectLst/>
                <a:latin typeface="Helvetica Neue" panose="02000503000000020004" pitchFamily="2" charset="0"/>
              </a:rPr>
              <a:t>Максим Головнев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BEFAC-BF24-089A-59FB-C310128CAA6B}"/>
              </a:ext>
            </a:extLst>
          </p:cNvPr>
          <p:cNvSpPr txBox="1"/>
          <p:nvPr/>
        </p:nvSpPr>
        <p:spPr>
          <a:xfrm>
            <a:off x="7544923" y="4527883"/>
            <a:ext cx="27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Helvetica Neue" panose="02000503000000020004" pitchFamily="2" charset="0"/>
              </a:rPr>
              <a:t>Разработчик</a:t>
            </a:r>
            <a:r>
              <a:rPr lang="ru-RU" b="1" dirty="0">
                <a:effectLst/>
                <a:latin typeface="Helvetica Neue" panose="02000503000000020004" pitchFamily="2" charset="0"/>
              </a:rPr>
              <a:t>: </a:t>
            </a:r>
          </a:p>
          <a:p>
            <a:r>
              <a:rPr lang="ru-RU" b="1" u="sng" dirty="0" err="1">
                <a:effectLst/>
                <a:latin typeface="Helvetica Neue" panose="02000503000000020004" pitchFamily="2" charset="0"/>
              </a:rPr>
              <a:t>Убасев</a:t>
            </a:r>
            <a:r>
              <a:rPr lang="ru-RU" b="1" u="sng" dirty="0">
                <a:effectLst/>
                <a:latin typeface="Helvetica Neue" panose="02000503000000020004" pitchFamily="2" charset="0"/>
              </a:rPr>
              <a:t> Кирилл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557ED-D5CC-1D1E-AE84-689A13C2E407}"/>
              </a:ext>
            </a:extLst>
          </p:cNvPr>
          <p:cNvSpPr txBox="1"/>
          <p:nvPr/>
        </p:nvSpPr>
        <p:spPr>
          <a:xfrm>
            <a:off x="9549069" y="4505044"/>
            <a:ext cx="275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Helvetica Neue" panose="02000503000000020004" pitchFamily="2" charset="0"/>
              </a:rPr>
              <a:t>   </a:t>
            </a:r>
            <a:r>
              <a:rPr lang="ru-RU" b="1" dirty="0">
                <a:effectLst/>
                <a:latin typeface="Helvetica Neue" panose="02000503000000020004" pitchFamily="2" charset="0"/>
              </a:rPr>
              <a:t>Сценарист</a:t>
            </a:r>
            <a:r>
              <a:rPr lang="en-US" b="1" dirty="0">
                <a:effectLst/>
                <a:latin typeface="Helvetica Neue" panose="02000503000000020004" pitchFamily="2" charset="0"/>
              </a:rPr>
              <a:t>:</a:t>
            </a:r>
          </a:p>
          <a:p>
            <a:r>
              <a:rPr lang="ru-RU" b="1" u="sng" dirty="0">
                <a:effectLst/>
                <a:latin typeface="Helvetica Neue" panose="02000503000000020004" pitchFamily="2" charset="0"/>
              </a:rPr>
              <a:t>Максим </a:t>
            </a:r>
            <a:r>
              <a:rPr lang="ru-RU" b="1" u="sng" dirty="0" err="1">
                <a:effectLst/>
                <a:latin typeface="Helvetica Neue" panose="02000503000000020004" pitchFamily="2" charset="0"/>
              </a:rPr>
              <a:t>Балаховский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  <p:pic>
        <p:nvPicPr>
          <p:cNvPr id="21" name="Рисунок 20" descr="Изображение выглядит как Человеческое лицо, человек, шея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3D104617-7C22-ABEC-AE55-72D14C19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540" y="1976010"/>
            <a:ext cx="1753133" cy="2330635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ловеческое лицо, человек, Лоб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BC078A7D-174E-D919-057F-22ABCD2D8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43" y="2173947"/>
            <a:ext cx="1648210" cy="2197614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ловеческое лицо, человек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490B7586-826B-EA35-FFBD-2D4B09BA6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979" y="2110262"/>
            <a:ext cx="1691717" cy="2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9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0C8E3-7504-004A-863A-E858B04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FFBD6-7E42-7F05-6C88-72F3B6F47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475" y="1725610"/>
            <a:ext cx="10460180" cy="93907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marL="0" indent="0" algn="ctr">
              <a:buNone/>
            </a:pPr>
            <a:r>
              <a:rPr lang="ru-RU" b="1" i="1" u="sng" dirty="0"/>
              <a:t>Маленькая заинтересованность студентов в разработке на </a:t>
            </a:r>
            <a:r>
              <a:rPr lang="en-US" b="1" i="1" u="sng" dirty="0"/>
              <a:t>1c</a:t>
            </a:r>
            <a:endParaRPr lang="ru-RU" b="1" i="1" u="sng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2E9F5F-F1E5-8C52-561A-0015EBBC8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8855" y="794933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27326-AA65-84AC-B608-FB4AC992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3864697"/>
            <a:ext cx="5257800" cy="2336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3AE4D7-A909-C8B4-55D1-4E89EFAB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10" y="4043363"/>
            <a:ext cx="5257800" cy="21336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D4B9A52-4AAE-60F0-33EE-D76A2DA465B1}"/>
              </a:ext>
            </a:extLst>
          </p:cNvPr>
          <p:cNvSpPr txBox="1">
            <a:spLocks/>
          </p:cNvSpPr>
          <p:nvPr/>
        </p:nvSpPr>
        <p:spPr>
          <a:xfrm>
            <a:off x="526475" y="2886074"/>
            <a:ext cx="10460180" cy="9390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i="1" u="sng" dirty="0"/>
              <a:t>Цель:</a:t>
            </a:r>
            <a:r>
              <a:rPr lang="en-US" b="1" i="1" u="sng" dirty="0"/>
              <a:t> </a:t>
            </a:r>
            <a:r>
              <a:rPr lang="en-US" b="1" i="1" u="sng" dirty="0" err="1"/>
              <a:t>с</a:t>
            </a:r>
            <a:r>
              <a:rPr lang="ru-RU" b="1" i="1" u="sng" dirty="0" err="1"/>
              <a:t>оздать</a:t>
            </a:r>
            <a:r>
              <a:rPr lang="ru-RU" b="1" i="1" u="sng" dirty="0"/>
              <a:t> игру,</a:t>
            </a:r>
            <a:r>
              <a:rPr lang="en-US" b="1" i="1" u="sng" dirty="0"/>
              <a:t> </a:t>
            </a:r>
            <a:r>
              <a:rPr lang="en-US" b="1" i="1" u="sng" dirty="0" err="1"/>
              <a:t>с</a:t>
            </a:r>
            <a:r>
              <a:rPr lang="ru-RU" b="1" i="1" u="sng" dirty="0" err="1"/>
              <a:t>пособную</a:t>
            </a:r>
            <a:r>
              <a:rPr lang="ru-RU" b="1" i="1" u="sng" dirty="0"/>
              <a:t> привлечь </a:t>
            </a:r>
            <a:r>
              <a:rPr lang="ru-RU" b="1" i="1" u="sng" dirty="0" err="1"/>
              <a:t>абитурьентов</a:t>
            </a:r>
            <a:r>
              <a:rPr lang="ru-RU" b="1" i="1" u="sng" dirty="0"/>
              <a:t> к изучению 1с</a:t>
            </a:r>
          </a:p>
        </p:txBody>
      </p:sp>
    </p:spTree>
    <p:extLst>
      <p:ext uri="{BB962C8B-B14F-4D97-AF65-F5344CB8AC3E}">
        <p14:creationId xmlns:p14="http://schemas.microsoft.com/office/powerpoint/2010/main" val="14695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AB168-352E-30DC-C04A-1F6C85A1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71"/>
            <a:ext cx="10515600" cy="1325563"/>
          </a:xfrm>
        </p:spPr>
        <p:txBody>
          <a:bodyPr/>
          <a:lstStyle/>
          <a:p>
            <a:pPr algn="ctr"/>
            <a:r>
              <a:rPr lang="ru-RU" sz="4800" b="1" dirty="0"/>
              <a:t>Целевая</a:t>
            </a:r>
            <a:r>
              <a:rPr lang="ru-RU" b="1" dirty="0"/>
              <a:t>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4D2CF-F8DD-1E4B-5DAD-7604CC910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655" y="1836305"/>
            <a:ext cx="5181600" cy="435133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ru-RU" b="1" dirty="0"/>
              <a:t>Абитуриенты ИТ-направлений</a:t>
            </a:r>
            <a:r>
              <a:rPr lang="en-US" b="1" dirty="0"/>
              <a:t>, </a:t>
            </a:r>
            <a:r>
              <a:rPr lang="ru-RU" b="1" dirty="0"/>
              <a:t>выбирающие свой первый ЯП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6" name="Объект 5" descr="Изображение выглядит как текст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839D72B-E1E7-7246-1C1A-5BA57396C3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848" y="1836305"/>
            <a:ext cx="4186466" cy="4186466"/>
          </a:xfrm>
        </p:spPr>
      </p:pic>
    </p:spTree>
    <p:extLst>
      <p:ext uri="{BB962C8B-B14F-4D97-AF65-F5344CB8AC3E}">
        <p14:creationId xmlns:p14="http://schemas.microsoft.com/office/powerpoint/2010/main" val="185756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7B7E-1EB7-F5A9-B167-0B453685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EE123-D5A3-62CE-F9D5-9DDFCAA1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71"/>
            <a:ext cx="10515600" cy="1325563"/>
          </a:xfrm>
        </p:spPr>
        <p:txBody>
          <a:bodyPr/>
          <a:lstStyle/>
          <a:p>
            <a:pPr algn="ctr"/>
            <a:r>
              <a:rPr lang="ru-RU" sz="4800" b="1" dirty="0"/>
              <a:t>Анализ конкурентов</a:t>
            </a:r>
            <a:endParaRPr lang="ru-RU" b="1" dirty="0"/>
          </a:p>
        </p:txBody>
      </p:sp>
      <p:pic>
        <p:nvPicPr>
          <p:cNvPr id="6" name="Объект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CFC284C-7545-7102-86FD-9605DF4528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688" y="2052751"/>
            <a:ext cx="5181600" cy="389708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EAFEB7C-0BA3-5CD0-B7C2-F6099D5CCC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Уходят в крайности</a:t>
            </a:r>
            <a:r>
              <a:rPr lang="en-US" sz="3200" dirty="0"/>
              <a:t>: </a:t>
            </a:r>
            <a:r>
              <a:rPr lang="en-US" sz="3200" dirty="0" err="1"/>
              <a:t>ф</a:t>
            </a:r>
            <a:r>
              <a:rPr lang="ru-RU" sz="3200" dirty="0" err="1"/>
              <a:t>энтези</a:t>
            </a:r>
            <a:r>
              <a:rPr lang="ru-RU" sz="3200" dirty="0"/>
              <a:t> или профессиональная деятельность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5492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1A3F-EE6F-3B43-C402-9832AD3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Уникальность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071A4-26E7-B119-6A48-C730FC26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2718"/>
          </a:xfrm>
        </p:spPr>
        <p:txBody>
          <a:bodyPr/>
          <a:lstStyle/>
          <a:p>
            <a:r>
              <a:rPr lang="ru-RU" b="1" u="sng" dirty="0"/>
              <a:t>Совмещает профессиональную деятельность с фэнтэзи</a:t>
            </a:r>
            <a:r>
              <a:rPr lang="en-US" b="1" u="sng" dirty="0"/>
              <a:t>.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64039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68022-6DD0-C0D1-9725-6FA3706D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Требования к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5C9B6-F90C-57CE-5C2B-0CC630C4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854"/>
            <a:ext cx="10515600" cy="435133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Критерии достижения </a:t>
            </a:r>
            <a:r>
              <a:rPr lang="en" dirty="0">
                <a:effectLst/>
                <a:latin typeface="Helvetica Neue" panose="02000503000000020004" pitchFamily="2" charset="0"/>
              </a:rPr>
              <a:t>MVP </a:t>
            </a:r>
            <a:r>
              <a:rPr lang="ru-RU" dirty="0">
                <a:effectLst/>
                <a:latin typeface="Helvetica Neue" panose="02000503000000020004" pitchFamily="2" charset="0"/>
              </a:rPr>
              <a:t>для</a:t>
            </a:r>
            <a:r>
              <a:rPr lang="en-US" dirty="0">
                <a:effectLst/>
                <a:latin typeface="Helvetica Neue" panose="02000503000000020004" pitchFamily="2" charset="0"/>
              </a:rPr>
              <a:t>: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Сценариста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Продолжительность игры ~ </a:t>
            </a:r>
            <a:r>
              <a:rPr lang="ru-RU" dirty="0">
                <a:latin typeface="Helvetica Neue" panose="02000503000000020004" pitchFamily="2" charset="0"/>
              </a:rPr>
              <a:t>30 минут</a:t>
            </a:r>
            <a:endParaRPr lang="en" dirty="0">
              <a:effectLst/>
              <a:latin typeface="Helvetica Neue" panose="02000503000000020004" pitchFamily="2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2 и больше концовок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Дизайнера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Приятный вид игры(оценку делаем всей командой)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latin typeface="Helvetica Neue" panose="02000503000000020004" pitchFamily="2" charset="0"/>
              </a:rPr>
              <a:t>5</a:t>
            </a:r>
            <a:r>
              <a:rPr lang="en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состояний персонажей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10</a:t>
            </a:r>
            <a:r>
              <a:rPr lang="en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локаций в различной время суток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latin typeface="Helvetica Neue" panose="02000503000000020004" pitchFamily="2" charset="0"/>
              </a:rPr>
              <a:t>2</a:t>
            </a:r>
            <a:r>
              <a:rPr lang="en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саунд трека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Соответствие идее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Разработчика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Отсутствие багов</a:t>
            </a:r>
            <a:endParaRPr lang="ru-RU" dirty="0">
              <a:effectLst/>
              <a:latin typeface="Menlo" panose="020B060903080402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Аналитика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Helvetica Neue" panose="02000503000000020004" pitchFamily="2" charset="0"/>
              </a:rPr>
              <a:t>Идея основана на целевой аудитории</a:t>
            </a:r>
            <a:endParaRPr lang="ru-RU" dirty="0">
              <a:effectLst/>
              <a:latin typeface="Menlo" panose="020B060903080402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94B11-1D98-6E57-811E-EDCC88B3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Вклад в проект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BAEF8-4918-D766-CC9D-7B01C56C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52" y="1690688"/>
            <a:ext cx="5157787" cy="823912"/>
          </a:xfrm>
        </p:spPr>
        <p:txBody>
          <a:bodyPr/>
          <a:lstStyle/>
          <a:p>
            <a:r>
              <a:rPr lang="ru-RU" sz="3200" dirty="0"/>
              <a:t>Дизайнер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6BE88-1F1D-E7A6-9149-C96BB699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751" y="2613314"/>
            <a:ext cx="5462588" cy="368458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r>
              <a:rPr lang="ru-RU" dirty="0"/>
              <a:t>Работа над сценарием началась с разработки общей концепции и ключевых событий, которые задают тон истории. Затем сюжет детализировался через проработку персонажей, диалогов и взаимодействий, чтобы создать увлекательный и логичный мир.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2AC8A-0BCD-AF14-5212-D2306DC7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2260" y="1681163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/>
              <a:t>Тимлид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70A8C7-E4FB-FF95-D3F5-98065B42C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613313"/>
            <a:ext cx="5748049" cy="368458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r>
              <a:rPr lang="ru-RU" dirty="0"/>
              <a:t>Создавал ТЗ и следил за их исполнением</a:t>
            </a:r>
            <a:r>
              <a:rPr lang="en-US" dirty="0"/>
              <a:t>, </a:t>
            </a:r>
            <a:r>
              <a:rPr lang="ru-RU" dirty="0"/>
              <a:t>вел </a:t>
            </a:r>
            <a:r>
              <a:rPr lang="en-US" dirty="0"/>
              <a:t>Kanban </a:t>
            </a:r>
            <a:r>
              <a:rPr lang="ru-RU" dirty="0"/>
              <a:t>доску</a:t>
            </a:r>
            <a:r>
              <a:rPr lang="en-US" dirty="0"/>
              <a:t> (</a:t>
            </a:r>
            <a:r>
              <a:rPr lang="en-US" dirty="0" err="1"/>
              <a:t>YouGile</a:t>
            </a:r>
            <a:r>
              <a:rPr lang="en-US" dirty="0"/>
              <a:t>). </a:t>
            </a:r>
            <a:r>
              <a:rPr lang="ru-RU" dirty="0"/>
              <a:t>Проводил онлайн-встречи раз в две недели</a:t>
            </a:r>
            <a:r>
              <a:rPr lang="en-US" dirty="0"/>
              <a:t>, </a:t>
            </a:r>
            <a:r>
              <a:rPr lang="ru-RU" dirty="0"/>
              <a:t>на которых обсуждались детали следующего спринта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2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5389-7B4A-05DA-F44E-F95072E48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9A15B-01C5-E9D0-7C50-249E51B0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5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Вклад в проект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05A65D-C178-20A2-291A-1A866881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52" y="1690688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/>
              <a:t>Гейм-дизайнер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19BFB5-584E-FE88-7035-101D5DF3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751" y="2613314"/>
            <a:ext cx="5462588" cy="368458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ru-RU" dirty="0"/>
              <a:t>Создавал 3д модели персонажей и генерировал фоны в нейросети. Для создания 3д моделей использовал программу </a:t>
            </a:r>
            <a:r>
              <a:rPr lang="en" dirty="0" err="1"/>
              <a:t>VRoid</a:t>
            </a:r>
            <a:r>
              <a:rPr lang="en" dirty="0"/>
              <a:t> Studio. </a:t>
            </a:r>
            <a:r>
              <a:rPr lang="ru-RU" dirty="0"/>
              <a:t>Для редактирования фонов - </a:t>
            </a:r>
            <a:r>
              <a:rPr lang="en" dirty="0"/>
              <a:t>Adobe Photoshop.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CDA52D-F9EA-A6E6-431F-FBAFF9F9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2260" y="1681163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Разработчик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34BE54-64FB-A475-CBC6-8F3DF7EB9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613313"/>
            <a:ext cx="5748049" cy="368458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ru-RU" dirty="0"/>
              <a:t>Моя работа проходит стабильно, смотрю обучающие </a:t>
            </a:r>
            <a:r>
              <a:rPr lang="ru-RU" dirty="0" err="1"/>
              <a:t>видосики</a:t>
            </a:r>
            <a:r>
              <a:rPr lang="ru-RU" dirty="0"/>
              <a:t> в Ютубе, пользуюсь нейросетями если совсем </a:t>
            </a:r>
            <a:r>
              <a:rPr lang="ru-RU" dirty="0" err="1"/>
              <a:t>затуп</a:t>
            </a:r>
            <a:r>
              <a:rPr lang="ru-RU" dirty="0"/>
              <a:t>. С командой работа идет не особо, такое чувство, что каждый закрылся в своем внутреннем мире и не очень понимает что ему делать и как дальше быть. </a:t>
            </a:r>
          </a:p>
        </p:txBody>
      </p:sp>
    </p:spTree>
    <p:extLst>
      <p:ext uri="{BB962C8B-B14F-4D97-AF65-F5344CB8AC3E}">
        <p14:creationId xmlns:p14="http://schemas.microsoft.com/office/powerpoint/2010/main" val="3713821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363</Words>
  <Application>Microsoft Macintosh PowerPoint</Application>
  <PresentationFormat>Широкоэкранный</PresentationFormat>
  <Paragraphs>54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Baloo Bhaijaan</vt:lpstr>
      <vt:lpstr>Courier New</vt:lpstr>
      <vt:lpstr>Helvetica Neue</vt:lpstr>
      <vt:lpstr>Menlo</vt:lpstr>
      <vt:lpstr>Тема Office</vt:lpstr>
      <vt:lpstr>Programmer 1c</vt:lpstr>
      <vt:lpstr>Команда</vt:lpstr>
      <vt:lpstr>Проблематика</vt:lpstr>
      <vt:lpstr>Целевая аудитория</vt:lpstr>
      <vt:lpstr>Анализ конкурентов</vt:lpstr>
      <vt:lpstr>Уникальность проекта</vt:lpstr>
      <vt:lpstr>Требования к продукту</vt:lpstr>
      <vt:lpstr>Вклад в проект</vt:lpstr>
      <vt:lpstr>Вклад в проект</vt:lpstr>
      <vt:lpstr>Вклад в проект</vt:lpstr>
      <vt:lpstr>Рефлексия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Головнев Максим Константинович</dc:creator>
  <cp:lastModifiedBy>Головнев Максим Константинович</cp:lastModifiedBy>
  <cp:revision>5</cp:revision>
  <dcterms:created xsi:type="dcterms:W3CDTF">2024-12-02T09:23:45Z</dcterms:created>
  <dcterms:modified xsi:type="dcterms:W3CDTF">2024-12-02T17:27:35Z</dcterms:modified>
</cp:coreProperties>
</file>