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ey\PycharmProjects\pythonProject\RESULT\CountriesEsti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Поз. ср.</c:v>
          </c:tx>
          <c:spPr>
            <a:ln w="12700" cap="rnd">
              <a:solidFill>
                <a:srgbClr val="39AA26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val>
            <c:numRef>
              <c:f>Worksheet!$J$2:$J$1330</c:f>
              <c:numCache>
                <c:formatCode>General</c:formatCode>
                <c:ptCount val="1329"/>
                <c:pt idx="0">
                  <c:v>0.39941796903999954</c:v>
                </c:pt>
                <c:pt idx="1">
                  <c:v>0.28581918150718721</c:v>
                </c:pt>
                <c:pt idx="2">
                  <c:v>0.43469341262243688</c:v>
                </c:pt>
                <c:pt idx="3">
                  <c:v>0.37997837159782649</c:v>
                </c:pt>
                <c:pt idx="4">
                  <c:v>0.43131576529280707</c:v>
                </c:pt>
                <c:pt idx="5">
                  <c:v>0.20814594212505552</c:v>
                </c:pt>
                <c:pt idx="6">
                  <c:v>0.53547601472763784</c:v>
                </c:pt>
                <c:pt idx="7">
                  <c:v>0.40313179828226564</c:v>
                </c:pt>
                <c:pt idx="8">
                  <c:v>0.41002948415864793</c:v>
                </c:pt>
                <c:pt idx="9">
                  <c:v>0.59452299209725523</c:v>
                </c:pt>
                <c:pt idx="10">
                  <c:v>0.18572732674268386</c:v>
                </c:pt>
                <c:pt idx="11">
                  <c:v>0.42900834070812716</c:v>
                </c:pt>
                <c:pt idx="12">
                  <c:v>0.30188726354390383</c:v>
                </c:pt>
                <c:pt idx="13">
                  <c:v>0.23041345116992792</c:v>
                </c:pt>
                <c:pt idx="14">
                  <c:v>0.40148315692527425</c:v>
                </c:pt>
                <c:pt idx="15">
                  <c:v>0.4206546877200405</c:v>
                </c:pt>
                <c:pt idx="16">
                  <c:v>0.37124027237296103</c:v>
                </c:pt>
                <c:pt idx="17">
                  <c:v>0.31247519515454769</c:v>
                </c:pt>
                <c:pt idx="18">
                  <c:v>0.32435389639188844</c:v>
                </c:pt>
                <c:pt idx="19">
                  <c:v>0.45986681304087762</c:v>
                </c:pt>
                <c:pt idx="20">
                  <c:v>0.26512745037674906</c:v>
                </c:pt>
                <c:pt idx="21">
                  <c:v>0.39914114359352326</c:v>
                </c:pt>
                <c:pt idx="22">
                  <c:v>0.47861908655613661</c:v>
                </c:pt>
                <c:pt idx="23">
                  <c:v>0.2471202730666846</c:v>
                </c:pt>
                <c:pt idx="24">
                  <c:v>0.20478503601946707</c:v>
                </c:pt>
                <c:pt idx="25">
                  <c:v>0.35433943849056959</c:v>
                </c:pt>
                <c:pt idx="26">
                  <c:v>0.18002509305046666</c:v>
                </c:pt>
                <c:pt idx="27">
                  <c:v>0.36796728832026321</c:v>
                </c:pt>
                <c:pt idx="28">
                  <c:v>0.53259085025638342</c:v>
                </c:pt>
                <c:pt idx="29">
                  <c:v>0.37141381144862284</c:v>
                </c:pt>
                <c:pt idx="30">
                  <c:v>0.18723762479539102</c:v>
                </c:pt>
                <c:pt idx="31">
                  <c:v>0.28337559728727985</c:v>
                </c:pt>
                <c:pt idx="32">
                  <c:v>0.5214709909632802</c:v>
                </c:pt>
                <c:pt idx="33">
                  <c:v>0.20969357985692719</c:v>
                </c:pt>
                <c:pt idx="34">
                  <c:v>0.70355630425425864</c:v>
                </c:pt>
                <c:pt idx="35">
                  <c:v>0.3741320600225167</c:v>
                </c:pt>
                <c:pt idx="36">
                  <c:v>0.41674961041038233</c:v>
                </c:pt>
                <c:pt idx="37">
                  <c:v>0.52657123799953198</c:v>
                </c:pt>
                <c:pt idx="38">
                  <c:v>0.37525828257203103</c:v>
                </c:pt>
                <c:pt idx="39">
                  <c:v>0.38076429839970338</c:v>
                </c:pt>
                <c:pt idx="40">
                  <c:v>5.4049836804292033E-2</c:v>
                </c:pt>
                <c:pt idx="41">
                  <c:v>0.347012530326059</c:v>
                </c:pt>
                <c:pt idx="42">
                  <c:v>0.16411052866337392</c:v>
                </c:pt>
                <c:pt idx="43">
                  <c:v>0.35643170827201437</c:v>
                </c:pt>
                <c:pt idx="44">
                  <c:v>0.36381373478269036</c:v>
                </c:pt>
                <c:pt idx="45">
                  <c:v>0.64551474687953792</c:v>
                </c:pt>
                <c:pt idx="46">
                  <c:v>0.24142709864924353</c:v>
                </c:pt>
                <c:pt idx="47">
                  <c:v>0.4949662037193775</c:v>
                </c:pt>
                <c:pt idx="48">
                  <c:v>0.42208944043765467</c:v>
                </c:pt>
                <c:pt idx="49">
                  <c:v>0.41538401654300589</c:v>
                </c:pt>
                <c:pt idx="50">
                  <c:v>0.53190835743126541</c:v>
                </c:pt>
                <c:pt idx="51">
                  <c:v>0.41029083206439798</c:v>
                </c:pt>
                <c:pt idx="52">
                  <c:v>0.50293044659442132</c:v>
                </c:pt>
                <c:pt idx="53">
                  <c:v>0.63754133880138397</c:v>
                </c:pt>
                <c:pt idx="54">
                  <c:v>0.29923955469646235</c:v>
                </c:pt>
                <c:pt idx="55">
                  <c:v>0.30307205269734067</c:v>
                </c:pt>
                <c:pt idx="56">
                  <c:v>0.48788543649274729</c:v>
                </c:pt>
                <c:pt idx="57">
                  <c:v>0.2952261658210773</c:v>
                </c:pt>
                <c:pt idx="58">
                  <c:v>1.5333185903728008E-2</c:v>
                </c:pt>
                <c:pt idx="59">
                  <c:v>0.5662853744708829</c:v>
                </c:pt>
                <c:pt idx="60">
                  <c:v>0.40224189271352123</c:v>
                </c:pt>
                <c:pt idx="61">
                  <c:v>0.62545042267690099</c:v>
                </c:pt>
                <c:pt idx="62">
                  <c:v>0.71201771841599393</c:v>
                </c:pt>
                <c:pt idx="63">
                  <c:v>0.17353461583455404</c:v>
                </c:pt>
                <c:pt idx="64">
                  <c:v>0.47923789639025927</c:v>
                </c:pt>
                <c:pt idx="65">
                  <c:v>0.31894745156168935</c:v>
                </c:pt>
                <c:pt idx="66">
                  <c:v>0.7449425204346577</c:v>
                </c:pt>
                <c:pt idx="67">
                  <c:v>0.44211776288492338</c:v>
                </c:pt>
                <c:pt idx="68">
                  <c:v>0.57051022967789322</c:v>
                </c:pt>
                <c:pt idx="69">
                  <c:v>0.47978345351293683</c:v>
                </c:pt>
                <c:pt idx="70">
                  <c:v>0.49519319040700793</c:v>
                </c:pt>
                <c:pt idx="71">
                  <c:v>0.57405740916728976</c:v>
                </c:pt>
                <c:pt idx="72">
                  <c:v>0.43274505084587467</c:v>
                </c:pt>
                <c:pt idx="73">
                  <c:v>0.43129484963913761</c:v>
                </c:pt>
                <c:pt idx="74">
                  <c:v>0.3675766212400049</c:v>
                </c:pt>
                <c:pt idx="75">
                  <c:v>0.45608704347562579</c:v>
                </c:pt>
                <c:pt idx="76">
                  <c:v>0.46272518715704791</c:v>
                </c:pt>
                <c:pt idx="77">
                  <c:v>0.38424764206523404</c:v>
                </c:pt>
                <c:pt idx="78">
                  <c:v>0.19334138100120155</c:v>
                </c:pt>
                <c:pt idx="79">
                  <c:v>0.42099694206434135</c:v>
                </c:pt>
                <c:pt idx="80">
                  <c:v>0.31267788987606765</c:v>
                </c:pt>
                <c:pt idx="81">
                  <c:v>0.37784137179454169</c:v>
                </c:pt>
                <c:pt idx="82">
                  <c:v>0.35999654592014851</c:v>
                </c:pt>
                <c:pt idx="83">
                  <c:v>0.32636141901214916</c:v>
                </c:pt>
                <c:pt idx="84">
                  <c:v>0.40439570535506519</c:v>
                </c:pt>
                <c:pt idx="85">
                  <c:v>0.6709122615201133</c:v>
                </c:pt>
                <c:pt idx="86">
                  <c:v>0.46795099304819648</c:v>
                </c:pt>
                <c:pt idx="87">
                  <c:v>0.57471013609319921</c:v>
                </c:pt>
                <c:pt idx="88">
                  <c:v>0.38429839201271532</c:v>
                </c:pt>
                <c:pt idx="89">
                  <c:v>0.25471728411503136</c:v>
                </c:pt>
                <c:pt idx="90">
                  <c:v>0.49404112131080846</c:v>
                </c:pt>
                <c:pt idx="91">
                  <c:v>0.47234887673862669</c:v>
                </c:pt>
                <c:pt idx="92">
                  <c:v>0.39709292919459666</c:v>
                </c:pt>
                <c:pt idx="93">
                  <c:v>0.41826187875121834</c:v>
                </c:pt>
                <c:pt idx="94">
                  <c:v>0.63253318385354107</c:v>
                </c:pt>
                <c:pt idx="95">
                  <c:v>0.60339824939993292</c:v>
                </c:pt>
                <c:pt idx="96">
                  <c:v>0.87158669724773907</c:v>
                </c:pt>
                <c:pt idx="97">
                  <c:v>0.31937252486952478</c:v>
                </c:pt>
                <c:pt idx="98">
                  <c:v>0.47911041779443619</c:v>
                </c:pt>
                <c:pt idx="99">
                  <c:v>0.65817752344390523</c:v>
                </c:pt>
                <c:pt idx="100">
                  <c:v>0.54846333572641015</c:v>
                </c:pt>
                <c:pt idx="101">
                  <c:v>0.40078312451285975</c:v>
                </c:pt>
                <c:pt idx="102">
                  <c:v>0.43987736056026605</c:v>
                </c:pt>
                <c:pt idx="103">
                  <c:v>0.25153750702738764</c:v>
                </c:pt>
                <c:pt idx="104">
                  <c:v>1.653306744992733E-2</c:v>
                </c:pt>
                <c:pt idx="105">
                  <c:v>0.91807558139165246</c:v>
                </c:pt>
                <c:pt idx="106">
                  <c:v>0.24616848700679839</c:v>
                </c:pt>
                <c:pt idx="107">
                  <c:v>0.19139290100429207</c:v>
                </c:pt>
                <c:pt idx="108">
                  <c:v>0.1827520795843818</c:v>
                </c:pt>
                <c:pt idx="109">
                  <c:v>0.53978191861616709</c:v>
                </c:pt>
                <c:pt idx="110">
                  <c:v>8.2613986334763467E-2</c:v>
                </c:pt>
                <c:pt idx="111">
                  <c:v>0.30466417188290507</c:v>
                </c:pt>
                <c:pt idx="112">
                  <c:v>0.59416566232381307</c:v>
                </c:pt>
                <c:pt idx="113">
                  <c:v>0.30362200550734997</c:v>
                </c:pt>
                <c:pt idx="114">
                  <c:v>5.9886583437522255E-2</c:v>
                </c:pt>
                <c:pt idx="115">
                  <c:v>0.6730750378221273</c:v>
                </c:pt>
                <c:pt idx="116">
                  <c:v>0.53645262122154236</c:v>
                </c:pt>
                <c:pt idx="117">
                  <c:v>0.39236369651431841</c:v>
                </c:pt>
                <c:pt idx="118">
                  <c:v>0.34506961898188349</c:v>
                </c:pt>
                <c:pt idx="119">
                  <c:v>0.24626013981726239</c:v>
                </c:pt>
                <c:pt idx="120">
                  <c:v>0.45531718414276839</c:v>
                </c:pt>
                <c:pt idx="121">
                  <c:v>0.81227712581555045</c:v>
                </c:pt>
                <c:pt idx="122">
                  <c:v>0.33165844629651736</c:v>
                </c:pt>
                <c:pt idx="123">
                  <c:v>0.36085345700164051</c:v>
                </c:pt>
                <c:pt idx="124">
                  <c:v>0.35108939209021628</c:v>
                </c:pt>
                <c:pt idx="125">
                  <c:v>0.27916438993997872</c:v>
                </c:pt>
                <c:pt idx="126">
                  <c:v>0.39263917366042733</c:v>
                </c:pt>
                <c:pt idx="127">
                  <c:v>0.47971051625375238</c:v>
                </c:pt>
                <c:pt idx="128">
                  <c:v>0.57737069511786099</c:v>
                </c:pt>
                <c:pt idx="129">
                  <c:v>0.29929116488035235</c:v>
                </c:pt>
                <c:pt idx="130">
                  <c:v>6.8916022777557373E-2</c:v>
                </c:pt>
                <c:pt idx="131">
                  <c:v>0.54271649289876223</c:v>
                </c:pt>
                <c:pt idx="132">
                  <c:v>0.55873533536214381</c:v>
                </c:pt>
                <c:pt idx="133">
                  <c:v>0.50501472993443408</c:v>
                </c:pt>
                <c:pt idx="134">
                  <c:v>0.85854383778165688</c:v>
                </c:pt>
                <c:pt idx="135">
                  <c:v>0.29950528716047603</c:v>
                </c:pt>
                <c:pt idx="136">
                  <c:v>0.41693422542884945</c:v>
                </c:pt>
                <c:pt idx="137">
                  <c:v>0.22848185609010133</c:v>
                </c:pt>
                <c:pt idx="138">
                  <c:v>0.40345194365363568</c:v>
                </c:pt>
                <c:pt idx="139">
                  <c:v>0.30548062040987944</c:v>
                </c:pt>
                <c:pt idx="140">
                  <c:v>0.24744141104941567</c:v>
                </c:pt>
                <c:pt idx="141">
                  <c:v>0.15878571417521348</c:v>
                </c:pt>
                <c:pt idx="142">
                  <c:v>0.33493562425045592</c:v>
                </c:pt>
                <c:pt idx="143">
                  <c:v>0.67061434466053138</c:v>
                </c:pt>
                <c:pt idx="144">
                  <c:v>0.4429774567341575</c:v>
                </c:pt>
                <c:pt idx="145">
                  <c:v>0.62863634410314262</c:v>
                </c:pt>
                <c:pt idx="146">
                  <c:v>0.46115157529711726</c:v>
                </c:pt>
                <c:pt idx="147">
                  <c:v>0.2354290159419179</c:v>
                </c:pt>
                <c:pt idx="148">
                  <c:v>0.57554797993765938</c:v>
                </c:pt>
                <c:pt idx="149">
                  <c:v>0.4915087820429887</c:v>
                </c:pt>
                <c:pt idx="150">
                  <c:v>0.36066316603682935</c:v>
                </c:pt>
                <c:pt idx="151">
                  <c:v>0.41512022539973259</c:v>
                </c:pt>
                <c:pt idx="152">
                  <c:v>0.13415035977959633</c:v>
                </c:pt>
                <c:pt idx="153">
                  <c:v>0.13510767102707177</c:v>
                </c:pt>
                <c:pt idx="154">
                  <c:v>0.46434855820714599</c:v>
                </c:pt>
                <c:pt idx="155">
                  <c:v>1.9125524908304214E-2</c:v>
                </c:pt>
                <c:pt idx="156">
                  <c:v>0.49909836472943425</c:v>
                </c:pt>
                <c:pt idx="157">
                  <c:v>0.19544040870719723</c:v>
                </c:pt>
                <c:pt idx="158">
                  <c:v>0.62457842701538047</c:v>
                </c:pt>
                <c:pt idx="159">
                  <c:v>0.38304902633119908</c:v>
                </c:pt>
                <c:pt idx="160">
                  <c:v>0.39773014889886749</c:v>
                </c:pt>
                <c:pt idx="161">
                  <c:v>0.42610551172401756</c:v>
                </c:pt>
                <c:pt idx="162">
                  <c:v>0.62748726587742565</c:v>
                </c:pt>
                <c:pt idx="163">
                  <c:v>0.44325845285008353</c:v>
                </c:pt>
                <c:pt idx="164">
                  <c:v>0.37706057017669081</c:v>
                </c:pt>
                <c:pt idx="165">
                  <c:v>0.50910587658962381</c:v>
                </c:pt>
                <c:pt idx="166">
                  <c:v>0.3156134681000064</c:v>
                </c:pt>
                <c:pt idx="167">
                  <c:v>0.37265342582638067</c:v>
                </c:pt>
                <c:pt idx="168">
                  <c:v>0.28476397339254617</c:v>
                </c:pt>
                <c:pt idx="169">
                  <c:v>0.32686487088600796</c:v>
                </c:pt>
                <c:pt idx="170">
                  <c:v>0.37937831187931198</c:v>
                </c:pt>
                <c:pt idx="171">
                  <c:v>0.36432616199211526</c:v>
                </c:pt>
                <c:pt idx="172">
                  <c:v>0.43705379590392113</c:v>
                </c:pt>
                <c:pt idx="173">
                  <c:v>0.2121972069144249</c:v>
                </c:pt>
                <c:pt idx="174">
                  <c:v>1.8606883074556078E-2</c:v>
                </c:pt>
                <c:pt idx="175">
                  <c:v>0.61308826538906602</c:v>
                </c:pt>
                <c:pt idx="176">
                  <c:v>0.79471844295039773</c:v>
                </c:pt>
                <c:pt idx="177">
                  <c:v>0.3091510098427534</c:v>
                </c:pt>
                <c:pt idx="178">
                  <c:v>0.20913940255663224</c:v>
                </c:pt>
                <c:pt idx="179">
                  <c:v>0.46057013545015996</c:v>
                </c:pt>
                <c:pt idx="180">
                  <c:v>0.3842707418582656</c:v>
                </c:pt>
                <c:pt idx="181">
                  <c:v>0.2943453187207607</c:v>
                </c:pt>
                <c:pt idx="182">
                  <c:v>0.2570644474943124</c:v>
                </c:pt>
                <c:pt idx="183">
                  <c:v>0.22668135026469827</c:v>
                </c:pt>
                <c:pt idx="184">
                  <c:v>0.35740534262731671</c:v>
                </c:pt>
                <c:pt idx="185">
                  <c:v>0.54298617517841719</c:v>
                </c:pt>
                <c:pt idx="186">
                  <c:v>0.40786994341760874</c:v>
                </c:pt>
                <c:pt idx="187">
                  <c:v>0.40862589479527539</c:v>
                </c:pt>
                <c:pt idx="188">
                  <c:v>0.35032094158232213</c:v>
                </c:pt>
                <c:pt idx="189">
                  <c:v>0.33843165263533592</c:v>
                </c:pt>
                <c:pt idx="190">
                  <c:v>0.24682131952916583</c:v>
                </c:pt>
                <c:pt idx="191">
                  <c:v>0.21470541455782949</c:v>
                </c:pt>
                <c:pt idx="192">
                  <c:v>2.1157901734113693E-2</c:v>
                </c:pt>
                <c:pt idx="193">
                  <c:v>0.31259170956909654</c:v>
                </c:pt>
                <c:pt idx="194">
                  <c:v>0.24711842625401914</c:v>
                </c:pt>
                <c:pt idx="195">
                  <c:v>0.70310340123251081</c:v>
                </c:pt>
                <c:pt idx="196">
                  <c:v>0.45264890643634964</c:v>
                </c:pt>
                <c:pt idx="197">
                  <c:v>0.46650011914179607</c:v>
                </c:pt>
                <c:pt idx="198">
                  <c:v>1.821896992623806E-2</c:v>
                </c:pt>
                <c:pt idx="199">
                  <c:v>0.21439176634885371</c:v>
                </c:pt>
                <c:pt idx="200">
                  <c:v>0.33369506259138387</c:v>
                </c:pt>
                <c:pt idx="201">
                  <c:v>0.38903732483999598</c:v>
                </c:pt>
                <c:pt idx="202">
                  <c:v>0.63871861832837262</c:v>
                </c:pt>
                <c:pt idx="203">
                  <c:v>0.73160032741725445</c:v>
                </c:pt>
                <c:pt idx="204">
                  <c:v>0.51913513225736097</c:v>
                </c:pt>
                <c:pt idx="205">
                  <c:v>0.14173951034899801</c:v>
                </c:pt>
                <c:pt idx="206">
                  <c:v>0.41697524541702408</c:v>
                </c:pt>
                <c:pt idx="207">
                  <c:v>0.60905308311339468</c:v>
                </c:pt>
                <c:pt idx="208">
                  <c:v>0.69298073009122163</c:v>
                </c:pt>
                <c:pt idx="209">
                  <c:v>0.94613781571388245</c:v>
                </c:pt>
                <c:pt idx="210">
                  <c:v>0.13936912175267935</c:v>
                </c:pt>
                <c:pt idx="211">
                  <c:v>0.2989033834476556</c:v>
                </c:pt>
                <c:pt idx="212">
                  <c:v>0.66936868079937994</c:v>
                </c:pt>
                <c:pt idx="213">
                  <c:v>0.40580980797919136</c:v>
                </c:pt>
                <c:pt idx="214">
                  <c:v>0.37884572427719831</c:v>
                </c:pt>
                <c:pt idx="215">
                  <c:v>1.973696247053643E-2</c:v>
                </c:pt>
                <c:pt idx="216">
                  <c:v>0.91174371540546417</c:v>
                </c:pt>
                <c:pt idx="217">
                  <c:v>0.55568464957177643</c:v>
                </c:pt>
                <c:pt idx="218">
                  <c:v>0.13029600988904183</c:v>
                </c:pt>
                <c:pt idx="219">
                  <c:v>0.34065342793473974</c:v>
                </c:pt>
                <c:pt idx="220">
                  <c:v>0.56539217941462994</c:v>
                </c:pt>
                <c:pt idx="221">
                  <c:v>0.44217439381671803</c:v>
                </c:pt>
                <c:pt idx="222">
                  <c:v>0.38334864955395459</c:v>
                </c:pt>
                <c:pt idx="223">
                  <c:v>0.43557728526906836</c:v>
                </c:pt>
                <c:pt idx="224">
                  <c:v>0.57719157815777833</c:v>
                </c:pt>
                <c:pt idx="225">
                  <c:v>0.27553432544862683</c:v>
                </c:pt>
                <c:pt idx="226">
                  <c:v>0.32452231913339347</c:v>
                </c:pt>
                <c:pt idx="227">
                  <c:v>0.30966050709996906</c:v>
                </c:pt>
                <c:pt idx="228">
                  <c:v>0.28301196168600157</c:v>
                </c:pt>
                <c:pt idx="229">
                  <c:v>0.47011007820921286</c:v>
                </c:pt>
                <c:pt idx="230">
                  <c:v>0.50743319381338858</c:v>
                </c:pt>
                <c:pt idx="231">
                  <c:v>0.28273850425400515</c:v>
                </c:pt>
                <c:pt idx="232">
                  <c:v>0.59504051820840687</c:v>
                </c:pt>
                <c:pt idx="233">
                  <c:v>7.0940524339675903E-2</c:v>
                </c:pt>
                <c:pt idx="234">
                  <c:v>0.1005083464551717</c:v>
                </c:pt>
                <c:pt idx="235">
                  <c:v>0.47057162714190781</c:v>
                </c:pt>
                <c:pt idx="236">
                  <c:v>5.4751725308597086E-2</c:v>
                </c:pt>
                <c:pt idx="237">
                  <c:v>0.14086331147700548</c:v>
                </c:pt>
                <c:pt idx="238">
                  <c:v>0.64372177422046661</c:v>
                </c:pt>
                <c:pt idx="239">
                  <c:v>0.3905358761548996</c:v>
                </c:pt>
                <c:pt idx="240">
                  <c:v>0.66171119517336285</c:v>
                </c:pt>
                <c:pt idx="241">
                  <c:v>2.2611081600189209E-2</c:v>
                </c:pt>
                <c:pt idx="242">
                  <c:v>0.44052423707519967</c:v>
                </c:pt>
                <c:pt idx="243">
                  <c:v>0.4570919510853641</c:v>
                </c:pt>
                <c:pt idx="244">
                  <c:v>0.33211335935629904</c:v>
                </c:pt>
                <c:pt idx="245">
                  <c:v>0.29020661895629019</c:v>
                </c:pt>
                <c:pt idx="246">
                  <c:v>0.46347783841192725</c:v>
                </c:pt>
                <c:pt idx="247">
                  <c:v>0.40285540651530027</c:v>
                </c:pt>
                <c:pt idx="248">
                  <c:v>0.42939804419875144</c:v>
                </c:pt>
                <c:pt idx="249">
                  <c:v>0.41733391396701336</c:v>
                </c:pt>
                <c:pt idx="250">
                  <c:v>0.52943645883351564</c:v>
                </c:pt>
                <c:pt idx="251">
                  <c:v>0.3915365011120836</c:v>
                </c:pt>
                <c:pt idx="252">
                  <c:v>0.47282896276252967</c:v>
                </c:pt>
                <c:pt idx="253">
                  <c:v>0.19821885575850803</c:v>
                </c:pt>
                <c:pt idx="254">
                  <c:v>0.35856367013461532</c:v>
                </c:pt>
                <c:pt idx="255">
                  <c:v>0.92040085792541504</c:v>
                </c:pt>
                <c:pt idx="256">
                  <c:v>0.48933019382613047</c:v>
                </c:pt>
                <c:pt idx="257">
                  <c:v>0.50885476384104955</c:v>
                </c:pt>
                <c:pt idx="258">
                  <c:v>2.7753553922391601E-2</c:v>
                </c:pt>
                <c:pt idx="259">
                  <c:v>0.46538543616354999</c:v>
                </c:pt>
                <c:pt idx="260">
                  <c:v>0.61976553685963154</c:v>
                </c:pt>
                <c:pt idx="261">
                  <c:v>0.50273567624390125</c:v>
                </c:pt>
                <c:pt idx="262">
                  <c:v>0.49251844249665738</c:v>
                </c:pt>
                <c:pt idx="263">
                  <c:v>0.37034115474671125</c:v>
                </c:pt>
                <c:pt idx="264">
                  <c:v>0.41350830138914962</c:v>
                </c:pt>
                <c:pt idx="265">
                  <c:v>0.51181813253259112</c:v>
                </c:pt>
                <c:pt idx="266">
                  <c:v>9.4858612748794258E-2</c:v>
                </c:pt>
                <c:pt idx="267">
                  <c:v>0.37780433036386968</c:v>
                </c:pt>
                <c:pt idx="268">
                  <c:v>0.65946457969645655</c:v>
                </c:pt>
                <c:pt idx="269">
                  <c:v>0.21863270294852555</c:v>
                </c:pt>
                <c:pt idx="270">
                  <c:v>0.33284345902502538</c:v>
                </c:pt>
                <c:pt idx="271">
                  <c:v>0.20597265873636519</c:v>
                </c:pt>
                <c:pt idx="272">
                  <c:v>0.38315259158197379</c:v>
                </c:pt>
                <c:pt idx="273">
                  <c:v>0.47309177853167056</c:v>
                </c:pt>
                <c:pt idx="274">
                  <c:v>0.25213356805033982</c:v>
                </c:pt>
                <c:pt idx="275">
                  <c:v>0.32741971877920961</c:v>
                </c:pt>
                <c:pt idx="276">
                  <c:v>6.2040861113928258E-2</c:v>
                </c:pt>
                <c:pt idx="277">
                  <c:v>0.35568824390481624</c:v>
                </c:pt>
                <c:pt idx="278">
                  <c:v>0.18873053509742022</c:v>
                </c:pt>
                <c:pt idx="279">
                  <c:v>0.1879747709916795</c:v>
                </c:pt>
                <c:pt idx="280">
                  <c:v>0.46104896619605523</c:v>
                </c:pt>
                <c:pt idx="281">
                  <c:v>0.29056847095489502</c:v>
                </c:pt>
                <c:pt idx="282">
                  <c:v>0.4675778696546331</c:v>
                </c:pt>
                <c:pt idx="283">
                  <c:v>0.12490429362514988</c:v>
                </c:pt>
                <c:pt idx="284">
                  <c:v>0.13911458221264184</c:v>
                </c:pt>
                <c:pt idx="285">
                  <c:v>0.115446453448385</c:v>
                </c:pt>
                <c:pt idx="286">
                  <c:v>0.3925089742988348</c:v>
                </c:pt>
                <c:pt idx="287">
                  <c:v>0.42160840957042051</c:v>
                </c:pt>
                <c:pt idx="288">
                  <c:v>0.3942326360071699</c:v>
                </c:pt>
                <c:pt idx="289">
                  <c:v>0.38495289268238203</c:v>
                </c:pt>
                <c:pt idx="290">
                  <c:v>0.45489324256777763</c:v>
                </c:pt>
                <c:pt idx="291">
                  <c:v>0.38156596368009393</c:v>
                </c:pt>
                <c:pt idx="292">
                  <c:v>0.44343734993081951</c:v>
                </c:pt>
                <c:pt idx="293">
                  <c:v>0.35327779177931096</c:v>
                </c:pt>
                <c:pt idx="294">
                  <c:v>0.26100553299433421</c:v>
                </c:pt>
                <c:pt idx="295">
                  <c:v>0.23795279567795141</c:v>
                </c:pt>
                <c:pt idx="296">
                  <c:v>0.48761995043605566</c:v>
                </c:pt>
                <c:pt idx="297">
                  <c:v>9.7221629694104195E-3</c:v>
                </c:pt>
                <c:pt idx="298">
                  <c:v>0.27231964718719776</c:v>
                </c:pt>
                <c:pt idx="299">
                  <c:v>0.26582545355301013</c:v>
                </c:pt>
                <c:pt idx="300">
                  <c:v>0.29933557323076659</c:v>
                </c:pt>
                <c:pt idx="301">
                  <c:v>0.45994157455861567</c:v>
                </c:pt>
                <c:pt idx="302">
                  <c:v>1.9671014044433832E-2</c:v>
                </c:pt>
                <c:pt idx="303">
                  <c:v>0.29446304216980934</c:v>
                </c:pt>
                <c:pt idx="304">
                  <c:v>0.39249755907803774</c:v>
                </c:pt>
                <c:pt idx="305">
                  <c:v>0.30388664294566425</c:v>
                </c:pt>
                <c:pt idx="306">
                  <c:v>0.37668983321636917</c:v>
                </c:pt>
                <c:pt idx="307">
                  <c:v>0.16718007787130773</c:v>
                </c:pt>
                <c:pt idx="308">
                  <c:v>1.0409862734377384E-2</c:v>
                </c:pt>
                <c:pt idx="309">
                  <c:v>0.31692722517376143</c:v>
                </c:pt>
                <c:pt idx="310">
                  <c:v>0.58748740575868974</c:v>
                </c:pt>
                <c:pt idx="311">
                  <c:v>0.26815985853318125</c:v>
                </c:pt>
                <c:pt idx="312">
                  <c:v>0.86690437793731689</c:v>
                </c:pt>
                <c:pt idx="313">
                  <c:v>0.25214788575910707</c:v>
                </c:pt>
                <c:pt idx="314">
                  <c:v>1.2217681234081587E-2</c:v>
                </c:pt>
                <c:pt idx="315">
                  <c:v>0.28178504689668232</c:v>
                </c:pt>
                <c:pt idx="316">
                  <c:v>0.37740089084642631</c:v>
                </c:pt>
                <c:pt idx="317">
                  <c:v>0.4463397697545588</c:v>
                </c:pt>
                <c:pt idx="318">
                  <c:v>0.11451810633852369</c:v>
                </c:pt>
                <c:pt idx="319">
                  <c:v>0.39147840747609736</c:v>
                </c:pt>
                <c:pt idx="320">
                  <c:v>0.44759993295052219</c:v>
                </c:pt>
                <c:pt idx="321">
                  <c:v>0.26343866947450134</c:v>
                </c:pt>
                <c:pt idx="322">
                  <c:v>0.19441951378248631</c:v>
                </c:pt>
                <c:pt idx="323">
                  <c:v>2.6015834184363484E-2</c:v>
                </c:pt>
                <c:pt idx="324">
                  <c:v>8.3819461986422539E-2</c:v>
                </c:pt>
                <c:pt idx="325">
                  <c:v>0.14958523095331408</c:v>
                </c:pt>
                <c:pt idx="326">
                  <c:v>0.57566149600527505</c:v>
                </c:pt>
                <c:pt idx="327">
                  <c:v>0.48687692196108401</c:v>
                </c:pt>
                <c:pt idx="328">
                  <c:v>1.4228719907502333E-2</c:v>
                </c:pt>
                <c:pt idx="329">
                  <c:v>0.14590194482090219</c:v>
                </c:pt>
                <c:pt idx="330">
                  <c:v>0.30895331626137096</c:v>
                </c:pt>
                <c:pt idx="331">
                  <c:v>0.37085480460276204</c:v>
                </c:pt>
                <c:pt idx="332">
                  <c:v>1.0242857970297337E-2</c:v>
                </c:pt>
                <c:pt idx="333">
                  <c:v>0.4508548874873668</c:v>
                </c:pt>
                <c:pt idx="334">
                  <c:v>2.8116964424649876E-2</c:v>
                </c:pt>
                <c:pt idx="335">
                  <c:v>0.21594379702582955</c:v>
                </c:pt>
                <c:pt idx="336">
                  <c:v>0.25307974202691447</c:v>
                </c:pt>
                <c:pt idx="337">
                  <c:v>0.27240312260321597</c:v>
                </c:pt>
                <c:pt idx="338">
                  <c:v>0.19873490370810032</c:v>
                </c:pt>
                <c:pt idx="339">
                  <c:v>0.33159161595006786</c:v>
                </c:pt>
                <c:pt idx="340">
                  <c:v>1.5422519695545946E-2</c:v>
                </c:pt>
                <c:pt idx="341">
                  <c:v>3.6033334520955883E-2</c:v>
                </c:pt>
                <c:pt idx="342">
                  <c:v>0.2612688901135698</c:v>
                </c:pt>
                <c:pt idx="343">
                  <c:v>0.21296892488109215</c:v>
                </c:pt>
                <c:pt idx="344">
                  <c:v>0.44358015929659206</c:v>
                </c:pt>
                <c:pt idx="345">
                  <c:v>0.25639785686507821</c:v>
                </c:pt>
                <c:pt idx="346">
                  <c:v>0.23782320838007662</c:v>
                </c:pt>
                <c:pt idx="347">
                  <c:v>0.35247088394438225</c:v>
                </c:pt>
                <c:pt idx="348">
                  <c:v>0.36116633657366037</c:v>
                </c:pt>
                <c:pt idx="349">
                  <c:v>0.35375897252621752</c:v>
                </c:pt>
                <c:pt idx="350">
                  <c:v>2.6725237568219502E-2</c:v>
                </c:pt>
                <c:pt idx="351">
                  <c:v>0.40768929270820486</c:v>
                </c:pt>
                <c:pt idx="352">
                  <c:v>0.29972874498567903</c:v>
                </c:pt>
                <c:pt idx="353">
                  <c:v>0.326035442315042</c:v>
                </c:pt>
                <c:pt idx="354">
                  <c:v>0.38668472334169424</c:v>
                </c:pt>
                <c:pt idx="355">
                  <c:v>0.33165281891290632</c:v>
                </c:pt>
                <c:pt idx="356">
                  <c:v>9.5872182088593647E-2</c:v>
                </c:pt>
                <c:pt idx="357">
                  <c:v>0.2686503172259439</c:v>
                </c:pt>
                <c:pt idx="358">
                  <c:v>0.13696133265537874</c:v>
                </c:pt>
                <c:pt idx="359">
                  <c:v>0.15973343863151968</c:v>
                </c:pt>
                <c:pt idx="360">
                  <c:v>0.61528790056366811</c:v>
                </c:pt>
                <c:pt idx="361">
                  <c:v>3.4265015584727131E-2</c:v>
                </c:pt>
                <c:pt idx="362">
                  <c:v>0.44528479437576607</c:v>
                </c:pt>
                <c:pt idx="363">
                  <c:v>0.38591051685313382</c:v>
                </c:pt>
                <c:pt idx="364">
                  <c:v>0.34597617174547751</c:v>
                </c:pt>
                <c:pt idx="365">
                  <c:v>0.33765783630168211</c:v>
                </c:pt>
                <c:pt idx="366">
                  <c:v>0.21914221681654453</c:v>
                </c:pt>
                <c:pt idx="367">
                  <c:v>8.1254541408270597E-2</c:v>
                </c:pt>
                <c:pt idx="368">
                  <c:v>0.21882232110947369</c:v>
                </c:pt>
                <c:pt idx="369">
                  <c:v>0.27231010846379733</c:v>
                </c:pt>
                <c:pt idx="370">
                  <c:v>0.15692199108889326</c:v>
                </c:pt>
                <c:pt idx="371">
                  <c:v>1.5113780274987221E-2</c:v>
                </c:pt>
                <c:pt idx="372">
                  <c:v>0.28576189093291759</c:v>
                </c:pt>
                <c:pt idx="373">
                  <c:v>0.16039730561897159</c:v>
                </c:pt>
                <c:pt idx="374">
                  <c:v>0.39006565195611781</c:v>
                </c:pt>
                <c:pt idx="375">
                  <c:v>0.37686923407734585</c:v>
                </c:pt>
                <c:pt idx="376">
                  <c:v>2.2486257366836071E-2</c:v>
                </c:pt>
                <c:pt idx="377">
                  <c:v>0.29946257701764506</c:v>
                </c:pt>
                <c:pt idx="378">
                  <c:v>0.51145801232196386</c:v>
                </c:pt>
                <c:pt idx="379">
                  <c:v>0.17375398176955059</c:v>
                </c:pt>
                <c:pt idx="380">
                  <c:v>0.38621343831930843</c:v>
                </c:pt>
                <c:pt idx="381">
                  <c:v>0.28705678831197712</c:v>
                </c:pt>
                <c:pt idx="382">
                  <c:v>0.20599706470966339</c:v>
                </c:pt>
                <c:pt idx="383">
                  <c:v>0.20509390898847155</c:v>
                </c:pt>
                <c:pt idx="384">
                  <c:v>0.47152344780042765</c:v>
                </c:pt>
                <c:pt idx="385">
                  <c:v>0.50313011840141064</c:v>
                </c:pt>
                <c:pt idx="386">
                  <c:v>0.21483288528397679</c:v>
                </c:pt>
                <c:pt idx="387">
                  <c:v>0.22048467529627183</c:v>
                </c:pt>
                <c:pt idx="388">
                  <c:v>1.9856201019138098E-2</c:v>
                </c:pt>
                <c:pt idx="389">
                  <c:v>0.68172261118888855</c:v>
                </c:pt>
                <c:pt idx="390">
                  <c:v>0.43047349760308862</c:v>
                </c:pt>
                <c:pt idx="391">
                  <c:v>0.39037477439269425</c:v>
                </c:pt>
                <c:pt idx="392">
                  <c:v>0.40579008149842805</c:v>
                </c:pt>
                <c:pt idx="393">
                  <c:v>0.10459551391457873</c:v>
                </c:pt>
                <c:pt idx="394">
                  <c:v>0.41352431918494403</c:v>
                </c:pt>
                <c:pt idx="395">
                  <c:v>0.12216947394578408</c:v>
                </c:pt>
                <c:pt idx="396">
                  <c:v>0.1237792730839415</c:v>
                </c:pt>
                <c:pt idx="397">
                  <c:v>0.25804989563766867</c:v>
                </c:pt>
                <c:pt idx="398">
                  <c:v>0.40240916286540385</c:v>
                </c:pt>
                <c:pt idx="399">
                  <c:v>0.90828835964202881</c:v>
                </c:pt>
                <c:pt idx="400">
                  <c:v>0.34291632688077894</c:v>
                </c:pt>
                <c:pt idx="401">
                  <c:v>0.41262504924088717</c:v>
                </c:pt>
                <c:pt idx="402">
                  <c:v>0.33074395824223757</c:v>
                </c:pt>
                <c:pt idx="403">
                  <c:v>0.26788061096643406</c:v>
                </c:pt>
                <c:pt idx="404">
                  <c:v>0.36641900127546656</c:v>
                </c:pt>
                <c:pt idx="405">
                  <c:v>0.44891746994107962</c:v>
                </c:pt>
                <c:pt idx="406">
                  <c:v>0.22439063179235047</c:v>
                </c:pt>
                <c:pt idx="407">
                  <c:v>0.48123966660350559</c:v>
                </c:pt>
                <c:pt idx="408">
                  <c:v>0.29128126926454051</c:v>
                </c:pt>
                <c:pt idx="409">
                  <c:v>0.4334881353530694</c:v>
                </c:pt>
                <c:pt idx="410">
                  <c:v>0.43731121299788356</c:v>
                </c:pt>
                <c:pt idx="411">
                  <c:v>0.38078804979366915</c:v>
                </c:pt>
                <c:pt idx="412">
                  <c:v>0.43940045785469312</c:v>
                </c:pt>
                <c:pt idx="413">
                  <c:v>0.49199881276581436</c:v>
                </c:pt>
                <c:pt idx="414">
                  <c:v>1.2011884246021509E-2</c:v>
                </c:pt>
                <c:pt idx="415">
                  <c:v>0.26232012845575808</c:v>
                </c:pt>
                <c:pt idx="416">
                  <c:v>0.90613619089126585</c:v>
                </c:pt>
                <c:pt idx="417">
                  <c:v>0.20560984000829713</c:v>
                </c:pt>
                <c:pt idx="418">
                  <c:v>0.28796573212513554</c:v>
                </c:pt>
                <c:pt idx="419">
                  <c:v>0.52047099835342836</c:v>
                </c:pt>
                <c:pt idx="420">
                  <c:v>0.34063084083883199</c:v>
                </c:pt>
                <c:pt idx="421">
                  <c:v>0.49856387646425337</c:v>
                </c:pt>
                <c:pt idx="422">
                  <c:v>0.31706034217495471</c:v>
                </c:pt>
                <c:pt idx="423">
                  <c:v>0.34278104790825059</c:v>
                </c:pt>
                <c:pt idx="424">
                  <c:v>0.49472909855345887</c:v>
                </c:pt>
                <c:pt idx="425">
                  <c:v>0.54058712720870972</c:v>
                </c:pt>
                <c:pt idx="426">
                  <c:v>0.33076912304386497</c:v>
                </c:pt>
                <c:pt idx="427">
                  <c:v>0.18296361925940102</c:v>
                </c:pt>
                <c:pt idx="428">
                  <c:v>0.38155887075341666</c:v>
                </c:pt>
                <c:pt idx="429">
                  <c:v>0.15461009573191403</c:v>
                </c:pt>
                <c:pt idx="430">
                  <c:v>0.59078730033853877</c:v>
                </c:pt>
                <c:pt idx="431">
                  <c:v>0.60906302928924561</c:v>
                </c:pt>
                <c:pt idx="432">
                  <c:v>0.18855638168752192</c:v>
                </c:pt>
                <c:pt idx="433">
                  <c:v>0.41957019284988445</c:v>
                </c:pt>
                <c:pt idx="434">
                  <c:v>0.34722347197950715</c:v>
                </c:pt>
                <c:pt idx="435">
                  <c:v>0.31417899320905024</c:v>
                </c:pt>
                <c:pt idx="436">
                  <c:v>0.48583132098428905</c:v>
                </c:pt>
                <c:pt idx="437">
                  <c:v>0.32607062026444411</c:v>
                </c:pt>
                <c:pt idx="438">
                  <c:v>0.31802840552364403</c:v>
                </c:pt>
                <c:pt idx="439">
                  <c:v>2.908470601375614E-2</c:v>
                </c:pt>
                <c:pt idx="440">
                  <c:v>0.24482610483506792</c:v>
                </c:pt>
                <c:pt idx="441">
                  <c:v>0.23838989284228196</c:v>
                </c:pt>
                <c:pt idx="442">
                  <c:v>0.54798509962856767</c:v>
                </c:pt>
                <c:pt idx="443">
                  <c:v>0.19128971565514802</c:v>
                </c:pt>
                <c:pt idx="444">
                  <c:v>0.12923667356371879</c:v>
                </c:pt>
                <c:pt idx="445">
                  <c:v>0.49972613664487231</c:v>
                </c:pt>
                <c:pt idx="446">
                  <c:v>0.28568890816805992</c:v>
                </c:pt>
                <c:pt idx="447">
                  <c:v>0.22919534605094477</c:v>
                </c:pt>
                <c:pt idx="448">
                  <c:v>0.12802270799875259</c:v>
                </c:pt>
                <c:pt idx="449">
                  <c:v>0.28039895187442504</c:v>
                </c:pt>
                <c:pt idx="450">
                  <c:v>0.37614260601500671</c:v>
                </c:pt>
                <c:pt idx="451">
                  <c:v>0.14764332659542562</c:v>
                </c:pt>
                <c:pt idx="452">
                  <c:v>0.1387655056392153</c:v>
                </c:pt>
                <c:pt idx="453">
                  <c:v>0.55913232145114589</c:v>
                </c:pt>
                <c:pt idx="454">
                  <c:v>0.39427048011372484</c:v>
                </c:pt>
                <c:pt idx="455">
                  <c:v>0.40283861501763263</c:v>
                </c:pt>
                <c:pt idx="456">
                  <c:v>0.36228442506399006</c:v>
                </c:pt>
                <c:pt idx="457">
                  <c:v>0.45512788676812005</c:v>
                </c:pt>
                <c:pt idx="458">
                  <c:v>0.2592060761526227</c:v>
                </c:pt>
                <c:pt idx="459">
                  <c:v>0.27356846071779728</c:v>
                </c:pt>
                <c:pt idx="460">
                  <c:v>0.30428703983003896</c:v>
                </c:pt>
                <c:pt idx="461">
                  <c:v>0.53029409553855655</c:v>
                </c:pt>
                <c:pt idx="462">
                  <c:v>0.19936190262281647</c:v>
                </c:pt>
                <c:pt idx="463">
                  <c:v>0.3776554255746305</c:v>
                </c:pt>
                <c:pt idx="464">
                  <c:v>0.3286635864319073</c:v>
                </c:pt>
                <c:pt idx="465">
                  <c:v>0.47978932330650942</c:v>
                </c:pt>
                <c:pt idx="466">
                  <c:v>0.42965689081359992</c:v>
                </c:pt>
                <c:pt idx="467">
                  <c:v>0.35408775488446864</c:v>
                </c:pt>
                <c:pt idx="468">
                  <c:v>0.15245889664317172</c:v>
                </c:pt>
                <c:pt idx="469">
                  <c:v>0.22248519631102681</c:v>
                </c:pt>
                <c:pt idx="470">
                  <c:v>0.25401987275108695</c:v>
                </c:pt>
                <c:pt idx="471">
                  <c:v>0.3184208921622485</c:v>
                </c:pt>
                <c:pt idx="472">
                  <c:v>0.54045495661822229</c:v>
                </c:pt>
                <c:pt idx="473">
                  <c:v>0.40855494389931363</c:v>
                </c:pt>
                <c:pt idx="474">
                  <c:v>0.1592317331981446</c:v>
                </c:pt>
                <c:pt idx="475">
                  <c:v>0.48202297277748585</c:v>
                </c:pt>
                <c:pt idx="476">
                  <c:v>0.43349296832457185</c:v>
                </c:pt>
                <c:pt idx="477">
                  <c:v>0.48351548967184499</c:v>
                </c:pt>
                <c:pt idx="478">
                  <c:v>0.60049477130329854</c:v>
                </c:pt>
                <c:pt idx="479">
                  <c:v>0.37342295194552705</c:v>
                </c:pt>
                <c:pt idx="480">
                  <c:v>0.4756690941285342</c:v>
                </c:pt>
                <c:pt idx="481">
                  <c:v>0.4400558234192431</c:v>
                </c:pt>
                <c:pt idx="482">
                  <c:v>0.76308131217956543</c:v>
                </c:pt>
                <c:pt idx="483">
                  <c:v>5.7959892600774762E-2</c:v>
                </c:pt>
                <c:pt idx="484">
                  <c:v>5.4066431336104871E-2</c:v>
                </c:pt>
                <c:pt idx="485">
                  <c:v>0.37817927805537527</c:v>
                </c:pt>
                <c:pt idx="486">
                  <c:v>0.30073522275779396</c:v>
                </c:pt>
                <c:pt idx="487">
                  <c:v>0.20075358719831066</c:v>
                </c:pt>
                <c:pt idx="488">
                  <c:v>0.23440804363538822</c:v>
                </c:pt>
                <c:pt idx="489">
                  <c:v>0.30287326259228092</c:v>
                </c:pt>
                <c:pt idx="490">
                  <c:v>0.21189317097887397</c:v>
                </c:pt>
                <c:pt idx="491">
                  <c:v>0.4859588084121545</c:v>
                </c:pt>
                <c:pt idx="492">
                  <c:v>0.19056318141520023</c:v>
                </c:pt>
                <c:pt idx="493">
                  <c:v>0.44720616276291286</c:v>
                </c:pt>
                <c:pt idx="494">
                  <c:v>0.31637093061581256</c:v>
                </c:pt>
                <c:pt idx="495">
                  <c:v>0.22158668033609336</c:v>
                </c:pt>
                <c:pt idx="496">
                  <c:v>0.41588246601944168</c:v>
                </c:pt>
                <c:pt idx="497">
                  <c:v>0.22015794665601693</c:v>
                </c:pt>
                <c:pt idx="498">
                  <c:v>0.14808302924835257</c:v>
                </c:pt>
                <c:pt idx="499">
                  <c:v>0.30404768747588001</c:v>
                </c:pt>
                <c:pt idx="500">
                  <c:v>0.37146706565875898</c:v>
                </c:pt>
                <c:pt idx="501">
                  <c:v>0.37485257668707234</c:v>
                </c:pt>
                <c:pt idx="502">
                  <c:v>0.30136592090129855</c:v>
                </c:pt>
                <c:pt idx="503">
                  <c:v>0.20205987446630994</c:v>
                </c:pt>
                <c:pt idx="504">
                  <c:v>0.27059419720899314</c:v>
                </c:pt>
                <c:pt idx="505">
                  <c:v>0.32765745650976896</c:v>
                </c:pt>
                <c:pt idx="506">
                  <c:v>0.18911807565018535</c:v>
                </c:pt>
                <c:pt idx="507">
                  <c:v>0.42839570203796029</c:v>
                </c:pt>
                <c:pt idx="508">
                  <c:v>5.1706752274185419E-2</c:v>
                </c:pt>
                <c:pt idx="509">
                  <c:v>3.292497452348471E-2</c:v>
                </c:pt>
                <c:pt idx="510">
                  <c:v>0.21623242685260871</c:v>
                </c:pt>
                <c:pt idx="511">
                  <c:v>0.54920648557267016</c:v>
                </c:pt>
                <c:pt idx="512">
                  <c:v>0.30981857637830434</c:v>
                </c:pt>
                <c:pt idx="513">
                  <c:v>0.30227854744427735</c:v>
                </c:pt>
                <c:pt idx="514">
                  <c:v>0.18401146468452431</c:v>
                </c:pt>
                <c:pt idx="515">
                  <c:v>0.33628624153176423</c:v>
                </c:pt>
                <c:pt idx="516">
                  <c:v>0.22587567521259189</c:v>
                </c:pt>
                <c:pt idx="517">
                  <c:v>0.31614053068572984</c:v>
                </c:pt>
                <c:pt idx="518">
                  <c:v>2.3618120700120926E-2</c:v>
                </c:pt>
                <c:pt idx="519">
                  <c:v>0.40432219897047617</c:v>
                </c:pt>
                <c:pt idx="520">
                  <c:v>0.4398382157087326</c:v>
                </c:pt>
                <c:pt idx="521">
                  <c:v>0.33519342484780484</c:v>
                </c:pt>
                <c:pt idx="522">
                  <c:v>0.32998253265395761</c:v>
                </c:pt>
                <c:pt idx="523">
                  <c:v>0.52102619582521059</c:v>
                </c:pt>
                <c:pt idx="524">
                  <c:v>0.24466867028968409</c:v>
                </c:pt>
                <c:pt idx="525">
                  <c:v>0.13871224666945636</c:v>
                </c:pt>
                <c:pt idx="526">
                  <c:v>0.24018647925307354</c:v>
                </c:pt>
                <c:pt idx="527">
                  <c:v>0.39811903805188509</c:v>
                </c:pt>
                <c:pt idx="528">
                  <c:v>0.31461117044091225</c:v>
                </c:pt>
                <c:pt idx="529">
                  <c:v>0.13907724304590374</c:v>
                </c:pt>
                <c:pt idx="530">
                  <c:v>0.3107349015107112</c:v>
                </c:pt>
                <c:pt idx="531">
                  <c:v>0.50076836849061346</c:v>
                </c:pt>
                <c:pt idx="532">
                  <c:v>0.32928753629899943</c:v>
                </c:pt>
                <c:pt idx="533">
                  <c:v>0.22202306147664785</c:v>
                </c:pt>
                <c:pt idx="534">
                  <c:v>0.36059687278854352</c:v>
                </c:pt>
                <c:pt idx="535">
                  <c:v>0.2483209322339722</c:v>
                </c:pt>
                <c:pt idx="536">
                  <c:v>0.419307057849235</c:v>
                </c:pt>
                <c:pt idx="537">
                  <c:v>0.31120742387561634</c:v>
                </c:pt>
                <c:pt idx="538">
                  <c:v>0.37553119785817607</c:v>
                </c:pt>
                <c:pt idx="539">
                  <c:v>0.47894254513084888</c:v>
                </c:pt>
                <c:pt idx="540">
                  <c:v>0.26567074320175582</c:v>
                </c:pt>
                <c:pt idx="541">
                  <c:v>1.4981061220169067E-2</c:v>
                </c:pt>
                <c:pt idx="542">
                  <c:v>0.14362664200255976</c:v>
                </c:pt>
                <c:pt idx="543">
                  <c:v>0.29159463569521904</c:v>
                </c:pt>
                <c:pt idx="544">
                  <c:v>0.28566116327419877</c:v>
                </c:pt>
                <c:pt idx="545">
                  <c:v>0.42197959602344781</c:v>
                </c:pt>
                <c:pt idx="546">
                  <c:v>0.53813595939427616</c:v>
                </c:pt>
                <c:pt idx="547">
                  <c:v>0.40723868325585499</c:v>
                </c:pt>
                <c:pt idx="548">
                  <c:v>0.39594353627986634</c:v>
                </c:pt>
                <c:pt idx="549">
                  <c:v>0.48289899248629808</c:v>
                </c:pt>
                <c:pt idx="550">
                  <c:v>0.42218866007816458</c:v>
                </c:pt>
                <c:pt idx="551">
                  <c:v>8.419071199993293E-2</c:v>
                </c:pt>
                <c:pt idx="552">
                  <c:v>0.19518794469712747</c:v>
                </c:pt>
                <c:pt idx="553">
                  <c:v>0.45909616462886332</c:v>
                </c:pt>
                <c:pt idx="554">
                  <c:v>0.44407939041654271</c:v>
                </c:pt>
                <c:pt idx="555">
                  <c:v>0.47208589361980557</c:v>
                </c:pt>
                <c:pt idx="556">
                  <c:v>0.27054799084726255</c:v>
                </c:pt>
                <c:pt idx="557">
                  <c:v>0.27721077827020335</c:v>
                </c:pt>
                <c:pt idx="558">
                  <c:v>0.16360345193081433</c:v>
                </c:pt>
                <c:pt idx="559">
                  <c:v>0.24924317840486765</c:v>
                </c:pt>
                <c:pt idx="560">
                  <c:v>0.27895188859353465</c:v>
                </c:pt>
                <c:pt idx="561">
                  <c:v>0.3160608242923284</c:v>
                </c:pt>
                <c:pt idx="562">
                  <c:v>0.35076317760874243</c:v>
                </c:pt>
                <c:pt idx="563">
                  <c:v>0.16222570914154252</c:v>
                </c:pt>
                <c:pt idx="564">
                  <c:v>1.1253169737756252E-2</c:v>
                </c:pt>
                <c:pt idx="565">
                  <c:v>3.6670007018579379E-2</c:v>
                </c:pt>
                <c:pt idx="566">
                  <c:v>0.59999546371400359</c:v>
                </c:pt>
                <c:pt idx="567">
                  <c:v>0.35277901138537204</c:v>
                </c:pt>
                <c:pt idx="568">
                  <c:v>0.52307806845055893</c:v>
                </c:pt>
                <c:pt idx="569">
                  <c:v>0.19392921607941388</c:v>
                </c:pt>
                <c:pt idx="570">
                  <c:v>0.10961584746837616</c:v>
                </c:pt>
                <c:pt idx="571">
                  <c:v>0.33915849247326452</c:v>
                </c:pt>
                <c:pt idx="572">
                  <c:v>0.39578661548772026</c:v>
                </c:pt>
                <c:pt idx="573">
                  <c:v>0.49873683601617813</c:v>
                </c:pt>
                <c:pt idx="574">
                  <c:v>0.27804377799232799</c:v>
                </c:pt>
                <c:pt idx="575">
                  <c:v>0.53728938940912485</c:v>
                </c:pt>
                <c:pt idx="576">
                  <c:v>0.40323080596598709</c:v>
                </c:pt>
                <c:pt idx="577">
                  <c:v>0.20277155842632055</c:v>
                </c:pt>
                <c:pt idx="578">
                  <c:v>0.56091906813283765</c:v>
                </c:pt>
                <c:pt idx="579">
                  <c:v>0.52173693832010026</c:v>
                </c:pt>
                <c:pt idx="580">
                  <c:v>0.46558856737101451</c:v>
                </c:pt>
                <c:pt idx="581">
                  <c:v>0.41619600082437197</c:v>
                </c:pt>
                <c:pt idx="582">
                  <c:v>0.34990883363704933</c:v>
                </c:pt>
                <c:pt idx="583">
                  <c:v>0.38781826593913138</c:v>
                </c:pt>
                <c:pt idx="584">
                  <c:v>0.34806503471918404</c:v>
                </c:pt>
                <c:pt idx="585">
                  <c:v>0.30793070755898955</c:v>
                </c:pt>
                <c:pt idx="586">
                  <c:v>0.34041486261412501</c:v>
                </c:pt>
                <c:pt idx="587">
                  <c:v>0.54038982576457784</c:v>
                </c:pt>
                <c:pt idx="588">
                  <c:v>0.33449685775364441</c:v>
                </c:pt>
                <c:pt idx="589">
                  <c:v>0.28353268085894262</c:v>
                </c:pt>
                <c:pt idx="590">
                  <c:v>0.40066448587458581</c:v>
                </c:pt>
                <c:pt idx="591">
                  <c:v>0.30493584495376458</c:v>
                </c:pt>
                <c:pt idx="592">
                  <c:v>0.42610926410326588</c:v>
                </c:pt>
                <c:pt idx="593">
                  <c:v>0.31584339443361387</c:v>
                </c:pt>
                <c:pt idx="594">
                  <c:v>0.28166763065382838</c:v>
                </c:pt>
                <c:pt idx="595">
                  <c:v>0.32469366717019249</c:v>
                </c:pt>
                <c:pt idx="596">
                  <c:v>0.11482467938913032</c:v>
                </c:pt>
                <c:pt idx="597">
                  <c:v>0.26251600030809641</c:v>
                </c:pt>
                <c:pt idx="598">
                  <c:v>0.32414513826370239</c:v>
                </c:pt>
                <c:pt idx="599">
                  <c:v>0.28338157758116722</c:v>
                </c:pt>
                <c:pt idx="600">
                  <c:v>0.24800194310955703</c:v>
                </c:pt>
                <c:pt idx="601">
                  <c:v>0.50765528312573827</c:v>
                </c:pt>
                <c:pt idx="602">
                  <c:v>0.48704263241961598</c:v>
                </c:pt>
                <c:pt idx="603">
                  <c:v>0.24549399256440146</c:v>
                </c:pt>
                <c:pt idx="604">
                  <c:v>0.17868744329150235</c:v>
                </c:pt>
                <c:pt idx="605">
                  <c:v>0.22972273139748722</c:v>
                </c:pt>
                <c:pt idx="606">
                  <c:v>0.47504506087861953</c:v>
                </c:pt>
                <c:pt idx="607">
                  <c:v>0.37922536914702504</c:v>
                </c:pt>
                <c:pt idx="608">
                  <c:v>0.2499176498192052</c:v>
                </c:pt>
                <c:pt idx="609">
                  <c:v>0.44332620358237851</c:v>
                </c:pt>
                <c:pt idx="610">
                  <c:v>9.7675262218607325E-2</c:v>
                </c:pt>
                <c:pt idx="611">
                  <c:v>0.41577339967569482</c:v>
                </c:pt>
                <c:pt idx="612">
                  <c:v>0.42812139784324577</c:v>
                </c:pt>
                <c:pt idx="613">
                  <c:v>0.35269960701465608</c:v>
                </c:pt>
                <c:pt idx="614">
                  <c:v>0.34435933233342236</c:v>
                </c:pt>
                <c:pt idx="615">
                  <c:v>0.56823590793646872</c:v>
                </c:pt>
                <c:pt idx="616">
                  <c:v>0.32960702634106082</c:v>
                </c:pt>
                <c:pt idx="617">
                  <c:v>0.26507148003348935</c:v>
                </c:pt>
                <c:pt idx="618">
                  <c:v>0.47204854156678688</c:v>
                </c:pt>
                <c:pt idx="619">
                  <c:v>0.50632377807050943</c:v>
                </c:pt>
                <c:pt idx="620">
                  <c:v>0.36068020979873838</c:v>
                </c:pt>
                <c:pt idx="621">
                  <c:v>0.5347130889073014</c:v>
                </c:pt>
                <c:pt idx="622">
                  <c:v>0.27992326540074181</c:v>
                </c:pt>
                <c:pt idx="623">
                  <c:v>0.27890820263630967</c:v>
                </c:pt>
                <c:pt idx="624">
                  <c:v>0.37203997522010468</c:v>
                </c:pt>
                <c:pt idx="625">
                  <c:v>0.30978840205352753</c:v>
                </c:pt>
                <c:pt idx="626">
                  <c:v>0.33868131057048839</c:v>
                </c:pt>
                <c:pt idx="627">
                  <c:v>0.30716825957195115</c:v>
                </c:pt>
                <c:pt idx="628">
                  <c:v>0.26983655022922903</c:v>
                </c:pt>
                <c:pt idx="629">
                  <c:v>0.45723009575158358</c:v>
                </c:pt>
                <c:pt idx="630">
                  <c:v>0.29609067286722934</c:v>
                </c:pt>
                <c:pt idx="631">
                  <c:v>0.11646630594299899</c:v>
                </c:pt>
                <c:pt idx="632">
                  <c:v>0.10238578829116055</c:v>
                </c:pt>
                <c:pt idx="633">
                  <c:v>0.2959703055417372</c:v>
                </c:pt>
                <c:pt idx="634">
                  <c:v>0.26300621811921399</c:v>
                </c:pt>
                <c:pt idx="635">
                  <c:v>0.35698561707977206</c:v>
                </c:pt>
                <c:pt idx="636">
                  <c:v>0.25164911891757086</c:v>
                </c:pt>
                <c:pt idx="637">
                  <c:v>0.28758529348609346</c:v>
                </c:pt>
                <c:pt idx="638">
                  <c:v>0.59119446368681061</c:v>
                </c:pt>
                <c:pt idx="639">
                  <c:v>0.27147533511742949</c:v>
                </c:pt>
                <c:pt idx="640">
                  <c:v>0.69782177498564124</c:v>
                </c:pt>
                <c:pt idx="641">
                  <c:v>0.39906712214609508</c:v>
                </c:pt>
                <c:pt idx="642">
                  <c:v>0.54476730991154909</c:v>
                </c:pt>
                <c:pt idx="643">
                  <c:v>0.48383963335719371</c:v>
                </c:pt>
                <c:pt idx="644">
                  <c:v>0.33938708559920389</c:v>
                </c:pt>
                <c:pt idx="645">
                  <c:v>0.35403125761793208</c:v>
                </c:pt>
                <c:pt idx="646">
                  <c:v>0.1631050169817172</c:v>
                </c:pt>
                <c:pt idx="647">
                  <c:v>0.42574643597684125</c:v>
                </c:pt>
                <c:pt idx="648">
                  <c:v>0.28266161801293493</c:v>
                </c:pt>
                <c:pt idx="649">
                  <c:v>0.32332834877888672</c:v>
                </c:pt>
                <c:pt idx="650">
                  <c:v>9.0540200471878052E-3</c:v>
                </c:pt>
                <c:pt idx="651">
                  <c:v>0.33327187467366459</c:v>
                </c:pt>
                <c:pt idx="652">
                  <c:v>0.38240830775569468</c:v>
                </c:pt>
                <c:pt idx="653">
                  <c:v>0.33096719031934352</c:v>
                </c:pt>
                <c:pt idx="654">
                  <c:v>0.34070982089122903</c:v>
                </c:pt>
                <c:pt idx="655">
                  <c:v>0.32986660178920085</c:v>
                </c:pt>
                <c:pt idx="656">
                  <c:v>0.12416554859804886</c:v>
                </c:pt>
                <c:pt idx="657">
                  <c:v>0.16819586865936539</c:v>
                </c:pt>
                <c:pt idx="658">
                  <c:v>9.7629073396092281E-2</c:v>
                </c:pt>
                <c:pt idx="659">
                  <c:v>0.36335810042313627</c:v>
                </c:pt>
                <c:pt idx="660">
                  <c:v>0.26572827474645727</c:v>
                </c:pt>
                <c:pt idx="661">
                  <c:v>0.24318843175036212</c:v>
                </c:pt>
                <c:pt idx="662">
                  <c:v>0.13356609925351762</c:v>
                </c:pt>
                <c:pt idx="663">
                  <c:v>0.23402679272528207</c:v>
                </c:pt>
                <c:pt idx="664">
                  <c:v>0.25641218593809756</c:v>
                </c:pt>
                <c:pt idx="665">
                  <c:v>0.30885585759789114</c:v>
                </c:pt>
                <c:pt idx="666">
                  <c:v>0.42640607359890753</c:v>
                </c:pt>
                <c:pt idx="667">
                  <c:v>0.23656103191332836</c:v>
                </c:pt>
                <c:pt idx="668">
                  <c:v>0.12905630838639778</c:v>
                </c:pt>
                <c:pt idx="669">
                  <c:v>0.20408584319055081</c:v>
                </c:pt>
                <c:pt idx="670">
                  <c:v>0.30635672498494387</c:v>
                </c:pt>
                <c:pt idx="671">
                  <c:v>0.18301672096315183</c:v>
                </c:pt>
                <c:pt idx="672">
                  <c:v>0.46882312306710944</c:v>
                </c:pt>
                <c:pt idx="673">
                  <c:v>0.201115358248353</c:v>
                </c:pt>
                <c:pt idx="674">
                  <c:v>0.15673281077206844</c:v>
                </c:pt>
                <c:pt idx="675">
                  <c:v>0.1425761262782746</c:v>
                </c:pt>
                <c:pt idx="676">
                  <c:v>0.24712231329176576</c:v>
                </c:pt>
                <c:pt idx="677">
                  <c:v>0.27116305111466271</c:v>
                </c:pt>
                <c:pt idx="678">
                  <c:v>0.31221104201395067</c:v>
                </c:pt>
                <c:pt idx="679">
                  <c:v>0.24784119200194255</c:v>
                </c:pt>
                <c:pt idx="680">
                  <c:v>0.36660046246834099</c:v>
                </c:pt>
                <c:pt idx="681">
                  <c:v>0.25401304206689412</c:v>
                </c:pt>
                <c:pt idx="682">
                  <c:v>0.35311006710809822</c:v>
                </c:pt>
                <c:pt idx="683">
                  <c:v>0.20453899033152714</c:v>
                </c:pt>
                <c:pt idx="684">
                  <c:v>0.22695719388624033</c:v>
                </c:pt>
                <c:pt idx="685">
                  <c:v>8.8572429906990796E-2</c:v>
                </c:pt>
                <c:pt idx="686">
                  <c:v>0.25063540088012815</c:v>
                </c:pt>
                <c:pt idx="687">
                  <c:v>0.36164827287817997</c:v>
                </c:pt>
                <c:pt idx="688">
                  <c:v>0.31967893120971447</c:v>
                </c:pt>
                <c:pt idx="689">
                  <c:v>0.30913463002070785</c:v>
                </c:pt>
                <c:pt idx="690">
                  <c:v>0.2804267840459943</c:v>
                </c:pt>
                <c:pt idx="691">
                  <c:v>0.10076986826760204</c:v>
                </c:pt>
                <c:pt idx="692">
                  <c:v>0.27656926781249541</c:v>
                </c:pt>
                <c:pt idx="693">
                  <c:v>0.1932633936405182</c:v>
                </c:pt>
                <c:pt idx="694">
                  <c:v>0.1564874281840665</c:v>
                </c:pt>
                <c:pt idx="695">
                  <c:v>0.17538382350467147</c:v>
                </c:pt>
                <c:pt idx="696">
                  <c:v>0.11417916134620706</c:v>
                </c:pt>
                <c:pt idx="697">
                  <c:v>0.13592962093562597</c:v>
                </c:pt>
                <c:pt idx="698">
                  <c:v>0.21793721600071245</c:v>
                </c:pt>
                <c:pt idx="699">
                  <c:v>0.15179835257586091</c:v>
                </c:pt>
                <c:pt idx="700">
                  <c:v>0.29099844342895914</c:v>
                </c:pt>
                <c:pt idx="701">
                  <c:v>0.22658135702367871</c:v>
                </c:pt>
                <c:pt idx="702">
                  <c:v>0.28793122719875291</c:v>
                </c:pt>
                <c:pt idx="703">
                  <c:v>0.19675209373235703</c:v>
                </c:pt>
                <c:pt idx="704">
                  <c:v>0.38450243882834911</c:v>
                </c:pt>
                <c:pt idx="705">
                  <c:v>0.37191060149612337</c:v>
                </c:pt>
                <c:pt idx="706">
                  <c:v>0.35294916776611523</c:v>
                </c:pt>
                <c:pt idx="707">
                  <c:v>0.21281382162123919</c:v>
                </c:pt>
                <c:pt idx="708">
                  <c:v>0.20623510692698452</c:v>
                </c:pt>
                <c:pt idx="709">
                  <c:v>0.31618940451880917</c:v>
                </c:pt>
                <c:pt idx="710">
                  <c:v>0.24273843654932883</c:v>
                </c:pt>
                <c:pt idx="711">
                  <c:v>0.48192344802535242</c:v>
                </c:pt>
                <c:pt idx="712">
                  <c:v>0.1886702712584773</c:v>
                </c:pt>
                <c:pt idx="713">
                  <c:v>0.44366581919085646</c:v>
                </c:pt>
                <c:pt idx="714">
                  <c:v>0.26217742529556609</c:v>
                </c:pt>
                <c:pt idx="715">
                  <c:v>0.20993093367932097</c:v>
                </c:pt>
                <c:pt idx="716">
                  <c:v>0.17187814239412547</c:v>
                </c:pt>
                <c:pt idx="717">
                  <c:v>0.20214273030047908</c:v>
                </c:pt>
                <c:pt idx="718">
                  <c:v>0.33564443107960479</c:v>
                </c:pt>
                <c:pt idx="719">
                  <c:v>0.3039689619237414</c:v>
                </c:pt>
                <c:pt idx="720">
                  <c:v>0.36863871866508441</c:v>
                </c:pt>
                <c:pt idx="721">
                  <c:v>0.34000431676395237</c:v>
                </c:pt>
                <c:pt idx="722">
                  <c:v>0.20086978271692282</c:v>
                </c:pt>
                <c:pt idx="723">
                  <c:v>0.26738082120815915</c:v>
                </c:pt>
                <c:pt idx="724">
                  <c:v>0.27285436723780421</c:v>
                </c:pt>
                <c:pt idx="725">
                  <c:v>0.31003980394452813</c:v>
                </c:pt>
                <c:pt idx="726">
                  <c:v>0.31616964710778311</c:v>
                </c:pt>
                <c:pt idx="727">
                  <c:v>0.47152394521981478</c:v>
                </c:pt>
                <c:pt idx="728">
                  <c:v>0.21276038294724589</c:v>
                </c:pt>
                <c:pt idx="729">
                  <c:v>0.30975976764139806</c:v>
                </c:pt>
                <c:pt idx="730">
                  <c:v>0.94561532139778137</c:v>
                </c:pt>
                <c:pt idx="731">
                  <c:v>0.39951800554990768</c:v>
                </c:pt>
                <c:pt idx="732">
                  <c:v>0.36395653671231765</c:v>
                </c:pt>
                <c:pt idx="733">
                  <c:v>0.53429029647006909</c:v>
                </c:pt>
                <c:pt idx="734">
                  <c:v>0.28942566868607644</c:v>
                </c:pt>
                <c:pt idx="735">
                  <c:v>0.22732815705239773</c:v>
                </c:pt>
                <c:pt idx="736">
                  <c:v>0.47324330757061639</c:v>
                </c:pt>
                <c:pt idx="737">
                  <c:v>0.28092549746169854</c:v>
                </c:pt>
                <c:pt idx="738">
                  <c:v>0.38922456257126253</c:v>
                </c:pt>
                <c:pt idx="739">
                  <c:v>0.31784223041990223</c:v>
                </c:pt>
                <c:pt idx="740">
                  <c:v>0.39192244912763791</c:v>
                </c:pt>
                <c:pt idx="741">
                  <c:v>0.55674661656743607</c:v>
                </c:pt>
                <c:pt idx="742">
                  <c:v>0.28198062552006115</c:v>
                </c:pt>
                <c:pt idx="743">
                  <c:v>0.5156441757135326</c:v>
                </c:pt>
                <c:pt idx="744">
                  <c:v>0.29953569278586656</c:v>
                </c:pt>
                <c:pt idx="745">
                  <c:v>0.30960411247797309</c:v>
                </c:pt>
                <c:pt idx="746">
                  <c:v>0.41982735274359584</c:v>
                </c:pt>
                <c:pt idx="747">
                  <c:v>0.49473795189211767</c:v>
                </c:pt>
                <c:pt idx="748">
                  <c:v>0.32149834143153083</c:v>
                </c:pt>
                <c:pt idx="749">
                  <c:v>0.20337078156059279</c:v>
                </c:pt>
                <c:pt idx="750">
                  <c:v>0.41360236372565851</c:v>
                </c:pt>
                <c:pt idx="751">
                  <c:v>0.42461008629922209</c:v>
                </c:pt>
                <c:pt idx="752">
                  <c:v>0.37804783508181572</c:v>
                </c:pt>
                <c:pt idx="753">
                  <c:v>0.45534082320297048</c:v>
                </c:pt>
                <c:pt idx="754">
                  <c:v>0.44979929041583089</c:v>
                </c:pt>
                <c:pt idx="755">
                  <c:v>0.30436690501566677</c:v>
                </c:pt>
                <c:pt idx="756">
                  <c:v>0.21951824597393474</c:v>
                </c:pt>
                <c:pt idx="757">
                  <c:v>0.53088714428512118</c:v>
                </c:pt>
                <c:pt idx="758">
                  <c:v>0.35159402452957106</c:v>
                </c:pt>
                <c:pt idx="759">
                  <c:v>0.38257919979514554</c:v>
                </c:pt>
                <c:pt idx="760">
                  <c:v>0.43187851337433764</c:v>
                </c:pt>
                <c:pt idx="761">
                  <c:v>0.64678310672752559</c:v>
                </c:pt>
                <c:pt idx="762">
                  <c:v>0.33656580753072546</c:v>
                </c:pt>
                <c:pt idx="763">
                  <c:v>0.30568043759003993</c:v>
                </c:pt>
                <c:pt idx="764">
                  <c:v>0.46773737315088509</c:v>
                </c:pt>
                <c:pt idx="765">
                  <c:v>0.36487016180530191</c:v>
                </c:pt>
                <c:pt idx="766">
                  <c:v>0.25979751357365222</c:v>
                </c:pt>
                <c:pt idx="767">
                  <c:v>0.36745067228647793</c:v>
                </c:pt>
                <c:pt idx="768">
                  <c:v>0.34236729796975851</c:v>
                </c:pt>
                <c:pt idx="769">
                  <c:v>0.33053646662405561</c:v>
                </c:pt>
                <c:pt idx="770">
                  <c:v>0.34887985354890266</c:v>
                </c:pt>
                <c:pt idx="771">
                  <c:v>0.58290171201806518</c:v>
                </c:pt>
                <c:pt idx="772">
                  <c:v>0.3586200663819909</c:v>
                </c:pt>
                <c:pt idx="773">
                  <c:v>0.55194166542864165</c:v>
                </c:pt>
                <c:pt idx="774">
                  <c:v>0.26311034868870464</c:v>
                </c:pt>
                <c:pt idx="775">
                  <c:v>0.40006835353286829</c:v>
                </c:pt>
                <c:pt idx="776">
                  <c:v>0.41095885715136926</c:v>
                </c:pt>
                <c:pt idx="777">
                  <c:v>0.19545946211513618</c:v>
                </c:pt>
                <c:pt idx="778">
                  <c:v>0.43500024254393316</c:v>
                </c:pt>
                <c:pt idx="779">
                  <c:v>0.27715002988199039</c:v>
                </c:pt>
                <c:pt idx="780">
                  <c:v>0.1965785905280534</c:v>
                </c:pt>
                <c:pt idx="781">
                  <c:v>0.24607873907578842</c:v>
                </c:pt>
                <c:pt idx="782">
                  <c:v>0.46770038856193424</c:v>
                </c:pt>
                <c:pt idx="783">
                  <c:v>0.21407317090779543</c:v>
                </c:pt>
                <c:pt idx="784">
                  <c:v>0.37859584163460469</c:v>
                </c:pt>
                <c:pt idx="785">
                  <c:v>0.31945666854324584</c:v>
                </c:pt>
                <c:pt idx="786">
                  <c:v>0.68509694406141841</c:v>
                </c:pt>
                <c:pt idx="787">
                  <c:v>0.50780562565407972</c:v>
                </c:pt>
                <c:pt idx="788">
                  <c:v>0.4178544081375003</c:v>
                </c:pt>
                <c:pt idx="789">
                  <c:v>0.43988638381352241</c:v>
                </c:pt>
                <c:pt idx="790">
                  <c:v>0.20712301184733709</c:v>
                </c:pt>
                <c:pt idx="791">
                  <c:v>0.53156535068733823</c:v>
                </c:pt>
                <c:pt idx="792">
                  <c:v>0.8379346330960592</c:v>
                </c:pt>
                <c:pt idx="793">
                  <c:v>0.38942168237020575</c:v>
                </c:pt>
                <c:pt idx="794">
                  <c:v>0.30991246702615172</c:v>
                </c:pt>
                <c:pt idx="795">
                  <c:v>0.37202590813531594</c:v>
                </c:pt>
                <c:pt idx="796">
                  <c:v>0.59824358159676194</c:v>
                </c:pt>
                <c:pt idx="797">
                  <c:v>0.26510696459029404</c:v>
                </c:pt>
                <c:pt idx="798">
                  <c:v>0.69755486665027477</c:v>
                </c:pt>
                <c:pt idx="799">
                  <c:v>0.39234819346474425</c:v>
                </c:pt>
                <c:pt idx="800">
                  <c:v>0.32345258255372755</c:v>
                </c:pt>
                <c:pt idx="801">
                  <c:v>0.31952826080045532</c:v>
                </c:pt>
                <c:pt idx="802">
                  <c:v>0.42157962835497326</c:v>
                </c:pt>
                <c:pt idx="803">
                  <c:v>0.2811802424956113</c:v>
                </c:pt>
                <c:pt idx="804">
                  <c:v>0.39630083708713454</c:v>
                </c:pt>
                <c:pt idx="805">
                  <c:v>0.36908958427375183</c:v>
                </c:pt>
                <c:pt idx="806">
                  <c:v>0.25853474112227559</c:v>
                </c:pt>
                <c:pt idx="807">
                  <c:v>0.60276599360727945</c:v>
                </c:pt>
                <c:pt idx="808">
                  <c:v>0.51904229728582629</c:v>
                </c:pt>
                <c:pt idx="809">
                  <c:v>0.50053075066005637</c:v>
                </c:pt>
                <c:pt idx="810">
                  <c:v>0.49951039078748888</c:v>
                </c:pt>
                <c:pt idx="811">
                  <c:v>0.53104084164190746</c:v>
                </c:pt>
                <c:pt idx="812">
                  <c:v>0.51319883116520937</c:v>
                </c:pt>
                <c:pt idx="813">
                  <c:v>0.66552942590788011</c:v>
                </c:pt>
                <c:pt idx="814">
                  <c:v>0.54118276186860526</c:v>
                </c:pt>
                <c:pt idx="815">
                  <c:v>0.22729757404886186</c:v>
                </c:pt>
                <c:pt idx="816">
                  <c:v>0.30840628413716331</c:v>
                </c:pt>
                <c:pt idx="817">
                  <c:v>0.21656087221687331</c:v>
                </c:pt>
                <c:pt idx="818">
                  <c:v>0.45994300509078634</c:v>
                </c:pt>
                <c:pt idx="819">
                  <c:v>0.17755643176358371</c:v>
                </c:pt>
                <c:pt idx="820">
                  <c:v>0.33270510682917159</c:v>
                </c:pt>
                <c:pt idx="821">
                  <c:v>0.44583031770196702</c:v>
                </c:pt>
                <c:pt idx="822">
                  <c:v>0.50256008954925668</c:v>
                </c:pt>
                <c:pt idx="823">
                  <c:v>0.2653527912417693</c:v>
                </c:pt>
                <c:pt idx="824">
                  <c:v>0.16618164791725576</c:v>
                </c:pt>
                <c:pt idx="825">
                  <c:v>0.33409313969314097</c:v>
                </c:pt>
                <c:pt idx="826">
                  <c:v>0.48183673743725469</c:v>
                </c:pt>
                <c:pt idx="827">
                  <c:v>0.34749782260041684</c:v>
                </c:pt>
                <c:pt idx="828">
                  <c:v>0.35824798650451395</c:v>
                </c:pt>
                <c:pt idx="829">
                  <c:v>0.33877134546637533</c:v>
                </c:pt>
                <c:pt idx="830">
                  <c:v>0.31526398363833624</c:v>
                </c:pt>
                <c:pt idx="831">
                  <c:v>0.25597742324074108</c:v>
                </c:pt>
                <c:pt idx="832">
                  <c:v>0.47905031265690923</c:v>
                </c:pt>
                <c:pt idx="833">
                  <c:v>0.20176184913143516</c:v>
                </c:pt>
                <c:pt idx="834">
                  <c:v>0.43172356045311866</c:v>
                </c:pt>
                <c:pt idx="835">
                  <c:v>0.2247445966117084</c:v>
                </c:pt>
                <c:pt idx="836">
                  <c:v>0.55558517854660749</c:v>
                </c:pt>
                <c:pt idx="837">
                  <c:v>1.0771467350423336E-2</c:v>
                </c:pt>
                <c:pt idx="838">
                  <c:v>0.49880864241470896</c:v>
                </c:pt>
                <c:pt idx="839">
                  <c:v>0.25048098440926808</c:v>
                </c:pt>
                <c:pt idx="840">
                  <c:v>0.23040306253270024</c:v>
                </c:pt>
                <c:pt idx="841">
                  <c:v>0.34506953813667807</c:v>
                </c:pt>
                <c:pt idx="842">
                  <c:v>0.59167107734829183</c:v>
                </c:pt>
                <c:pt idx="843">
                  <c:v>0.4137969811929873</c:v>
                </c:pt>
                <c:pt idx="844">
                  <c:v>0.49047811271933217</c:v>
                </c:pt>
                <c:pt idx="845">
                  <c:v>0.42271580086089672</c:v>
                </c:pt>
                <c:pt idx="846">
                  <c:v>0.25811234125020827</c:v>
                </c:pt>
                <c:pt idx="847">
                  <c:v>0.36805991010208217</c:v>
                </c:pt>
                <c:pt idx="848">
                  <c:v>0.57535811151481342</c:v>
                </c:pt>
                <c:pt idx="849">
                  <c:v>0.37046542956183354</c:v>
                </c:pt>
                <c:pt idx="850">
                  <c:v>0.40866596953322493</c:v>
                </c:pt>
                <c:pt idx="851">
                  <c:v>0.18263173631081978</c:v>
                </c:pt>
                <c:pt idx="852">
                  <c:v>0.37368158902972937</c:v>
                </c:pt>
                <c:pt idx="853">
                  <c:v>0.70330485639472806</c:v>
                </c:pt>
                <c:pt idx="854">
                  <c:v>0.29027255347722936</c:v>
                </c:pt>
                <c:pt idx="855">
                  <c:v>0.44870914151205826</c:v>
                </c:pt>
                <c:pt idx="856">
                  <c:v>0.25516070626409992</c:v>
                </c:pt>
                <c:pt idx="857">
                  <c:v>0.40187493395060303</c:v>
                </c:pt>
                <c:pt idx="858">
                  <c:v>0.40904661950965721</c:v>
                </c:pt>
                <c:pt idx="859">
                  <c:v>7.455033843871206E-2</c:v>
                </c:pt>
                <c:pt idx="860">
                  <c:v>0.1786995354729394</c:v>
                </c:pt>
                <c:pt idx="861">
                  <c:v>0.37569290399551392</c:v>
                </c:pt>
                <c:pt idx="862">
                  <c:v>0.95122653245925903</c:v>
                </c:pt>
                <c:pt idx="863">
                  <c:v>0.23247333383187652</c:v>
                </c:pt>
                <c:pt idx="864">
                  <c:v>0.41563278576359153</c:v>
                </c:pt>
                <c:pt idx="865">
                  <c:v>0.44509832147094941</c:v>
                </c:pt>
                <c:pt idx="866">
                  <c:v>1.7541768029332161E-2</c:v>
                </c:pt>
                <c:pt idx="867">
                  <c:v>0.65519541008397941</c:v>
                </c:pt>
                <c:pt idx="868">
                  <c:v>0.62776166257949972</c:v>
                </c:pt>
                <c:pt idx="869">
                  <c:v>0.4686029993928969</c:v>
                </c:pt>
                <c:pt idx="870">
                  <c:v>0.53159961144306833</c:v>
                </c:pt>
                <c:pt idx="871">
                  <c:v>0.39630221958375639</c:v>
                </c:pt>
                <c:pt idx="872">
                  <c:v>0.5318995002501955</c:v>
                </c:pt>
                <c:pt idx="873">
                  <c:v>0.54802387436343869</c:v>
                </c:pt>
                <c:pt idx="874">
                  <c:v>0.66677391870568192</c:v>
                </c:pt>
                <c:pt idx="875">
                  <c:v>0.46545188641175628</c:v>
                </c:pt>
                <c:pt idx="876">
                  <c:v>0.41819871064614167</c:v>
                </c:pt>
                <c:pt idx="877">
                  <c:v>0.56936502214521167</c:v>
                </c:pt>
                <c:pt idx="878">
                  <c:v>0.43267910759896039</c:v>
                </c:pt>
                <c:pt idx="879">
                  <c:v>0.58111528945820667</c:v>
                </c:pt>
                <c:pt idx="880">
                  <c:v>0.11841700264168056</c:v>
                </c:pt>
                <c:pt idx="881">
                  <c:v>0.16602246506954543</c:v>
                </c:pt>
                <c:pt idx="882">
                  <c:v>0.41111157563599671</c:v>
                </c:pt>
                <c:pt idx="883">
                  <c:v>0.65309786932387703</c:v>
                </c:pt>
                <c:pt idx="884">
                  <c:v>0.33787197393054763</c:v>
                </c:pt>
                <c:pt idx="885">
                  <c:v>0.22424767554427186</c:v>
                </c:pt>
                <c:pt idx="886">
                  <c:v>0.3101708109628547</c:v>
                </c:pt>
                <c:pt idx="887">
                  <c:v>0.28690951143821269</c:v>
                </c:pt>
                <c:pt idx="888">
                  <c:v>0.14371034769075258</c:v>
                </c:pt>
                <c:pt idx="889">
                  <c:v>0.40988712630827318</c:v>
                </c:pt>
                <c:pt idx="890">
                  <c:v>0.39982835963989299</c:v>
                </c:pt>
                <c:pt idx="891">
                  <c:v>0.3735608389895213</c:v>
                </c:pt>
                <c:pt idx="892">
                  <c:v>0.48565229156520218</c:v>
                </c:pt>
                <c:pt idx="893">
                  <c:v>0.63576332557325566</c:v>
                </c:pt>
                <c:pt idx="894">
                  <c:v>0.4558997597884048</c:v>
                </c:pt>
                <c:pt idx="895">
                  <c:v>0.20850174823267895</c:v>
                </c:pt>
                <c:pt idx="896">
                  <c:v>8.7233620156583036E-2</c:v>
                </c:pt>
                <c:pt idx="897">
                  <c:v>0.56401832103729244</c:v>
                </c:pt>
                <c:pt idx="898">
                  <c:v>0.48031004482052392</c:v>
                </c:pt>
                <c:pt idx="899">
                  <c:v>0.67103646245474613</c:v>
                </c:pt>
                <c:pt idx="900">
                  <c:v>0.48492811127182317</c:v>
                </c:pt>
                <c:pt idx="901">
                  <c:v>0.15938187333253714</c:v>
                </c:pt>
                <c:pt idx="902">
                  <c:v>0.75825067694919801</c:v>
                </c:pt>
                <c:pt idx="903">
                  <c:v>0.44980064737187192</c:v>
                </c:pt>
                <c:pt idx="904">
                  <c:v>0.4867254846784122</c:v>
                </c:pt>
                <c:pt idx="905">
                  <c:v>0.45210846997797488</c:v>
                </c:pt>
                <c:pt idx="906">
                  <c:v>0.33198457007529214</c:v>
                </c:pt>
                <c:pt idx="907">
                  <c:v>0.46593084349296987</c:v>
                </c:pt>
                <c:pt idx="908">
                  <c:v>0.4178974456870212</c:v>
                </c:pt>
                <c:pt idx="909">
                  <c:v>0.57710122112184759</c:v>
                </c:pt>
                <c:pt idx="910">
                  <c:v>0.42494135357152957</c:v>
                </c:pt>
                <c:pt idx="911">
                  <c:v>0.52053516575445735</c:v>
                </c:pt>
                <c:pt idx="912">
                  <c:v>0.65547129791229963</c:v>
                </c:pt>
                <c:pt idx="913">
                  <c:v>0.5449326781422964</c:v>
                </c:pt>
                <c:pt idx="914">
                  <c:v>0.34194084284051013</c:v>
                </c:pt>
                <c:pt idx="915">
                  <c:v>0.38793185838342953</c:v>
                </c:pt>
                <c:pt idx="916">
                  <c:v>0.27112121437676251</c:v>
                </c:pt>
                <c:pt idx="917">
                  <c:v>0.72173740155994892</c:v>
                </c:pt>
                <c:pt idx="918">
                  <c:v>0.41003699908033014</c:v>
                </c:pt>
                <c:pt idx="919">
                  <c:v>0.33760816475842148</c:v>
                </c:pt>
                <c:pt idx="920">
                  <c:v>0.45911629485305061</c:v>
                </c:pt>
                <c:pt idx="921">
                  <c:v>0.24732245799774924</c:v>
                </c:pt>
                <c:pt idx="922">
                  <c:v>0.71778970933519304</c:v>
                </c:pt>
                <c:pt idx="923">
                  <c:v>0.23606724513228983</c:v>
                </c:pt>
                <c:pt idx="924">
                  <c:v>0.37819499072308344</c:v>
                </c:pt>
                <c:pt idx="925">
                  <c:v>0.45684818775557418</c:v>
                </c:pt>
                <c:pt idx="926">
                  <c:v>0.65673807149287311</c:v>
                </c:pt>
                <c:pt idx="927">
                  <c:v>0.23080885130912066</c:v>
                </c:pt>
                <c:pt idx="928">
                  <c:v>0.54786154776811602</c:v>
                </c:pt>
                <c:pt idx="929">
                  <c:v>0.5245440279324658</c:v>
                </c:pt>
                <c:pt idx="930">
                  <c:v>0.40521498142669982</c:v>
                </c:pt>
                <c:pt idx="931">
                  <c:v>0.92700896660486853</c:v>
                </c:pt>
                <c:pt idx="932">
                  <c:v>0.58314279595819807</c:v>
                </c:pt>
                <c:pt idx="933">
                  <c:v>0.57903355623905861</c:v>
                </c:pt>
                <c:pt idx="934">
                  <c:v>0.59004150535024347</c:v>
                </c:pt>
                <c:pt idx="935">
                  <c:v>0.59647597507996997</c:v>
                </c:pt>
                <c:pt idx="936">
                  <c:v>0.57571337066797745</c:v>
                </c:pt>
                <c:pt idx="937">
                  <c:v>0.69309493279657686</c:v>
                </c:pt>
                <c:pt idx="938">
                  <c:v>0.6702684180244155</c:v>
                </c:pt>
                <c:pt idx="939">
                  <c:v>0.41787942184600979</c:v>
                </c:pt>
                <c:pt idx="940">
                  <c:v>0.64275331545949854</c:v>
                </c:pt>
                <c:pt idx="941">
                  <c:v>0.50143240494653585</c:v>
                </c:pt>
                <c:pt idx="942">
                  <c:v>0.6045415778644383</c:v>
                </c:pt>
                <c:pt idx="943">
                  <c:v>0.47275671812103076</c:v>
                </c:pt>
                <c:pt idx="944">
                  <c:v>0.55803555581304765</c:v>
                </c:pt>
                <c:pt idx="945">
                  <c:v>0.49712758452484485</c:v>
                </c:pt>
                <c:pt idx="946">
                  <c:v>0.64541677152737975</c:v>
                </c:pt>
                <c:pt idx="947">
                  <c:v>0.70485321786971045</c:v>
                </c:pt>
                <c:pt idx="948">
                  <c:v>0.56927514008970725</c:v>
                </c:pt>
                <c:pt idx="949">
                  <c:v>0.52978134377358055</c:v>
                </c:pt>
                <c:pt idx="950">
                  <c:v>0.4348752059934971</c:v>
                </c:pt>
                <c:pt idx="951">
                  <c:v>0.46620520219371159</c:v>
                </c:pt>
                <c:pt idx="952">
                  <c:v>0.45670084530487659</c:v>
                </c:pt>
                <c:pt idx="953">
                  <c:v>0.52449606804709348</c:v>
                </c:pt>
                <c:pt idx="954">
                  <c:v>0.52425534464418888</c:v>
                </c:pt>
                <c:pt idx="955">
                  <c:v>0.52903352489766597</c:v>
                </c:pt>
                <c:pt idx="956">
                  <c:v>0.52809917363761505</c:v>
                </c:pt>
                <c:pt idx="957">
                  <c:v>0.64148007868789136</c:v>
                </c:pt>
                <c:pt idx="958">
                  <c:v>0.36046065527357551</c:v>
                </c:pt>
                <c:pt idx="959">
                  <c:v>0.56154224202036862</c:v>
                </c:pt>
                <c:pt idx="960">
                  <c:v>0.55495296376333991</c:v>
                </c:pt>
                <c:pt idx="961">
                  <c:v>0.39322429746389387</c:v>
                </c:pt>
                <c:pt idx="962">
                  <c:v>0.19736924788190258</c:v>
                </c:pt>
                <c:pt idx="963">
                  <c:v>0.35820172088486807</c:v>
                </c:pt>
                <c:pt idx="964">
                  <c:v>0.63178710296357932</c:v>
                </c:pt>
                <c:pt idx="965">
                  <c:v>0.51853400326305721</c:v>
                </c:pt>
                <c:pt idx="966">
                  <c:v>0.49586634892815101</c:v>
                </c:pt>
                <c:pt idx="967">
                  <c:v>0.56354492654403054</c:v>
                </c:pt>
                <c:pt idx="968">
                  <c:v>0.36833936274474993</c:v>
                </c:pt>
                <c:pt idx="969">
                  <c:v>0.51556923850439484</c:v>
                </c:pt>
                <c:pt idx="970">
                  <c:v>0.4037573881343835</c:v>
                </c:pt>
                <c:pt idx="971">
                  <c:v>0.51781527315162945</c:v>
                </c:pt>
                <c:pt idx="972">
                  <c:v>0.62265350079784787</c:v>
                </c:pt>
                <c:pt idx="973">
                  <c:v>0.63529499103428755</c:v>
                </c:pt>
                <c:pt idx="974">
                  <c:v>0.43588912412524222</c:v>
                </c:pt>
                <c:pt idx="975">
                  <c:v>0.50210854620672762</c:v>
                </c:pt>
                <c:pt idx="976">
                  <c:v>0.42915951018221676</c:v>
                </c:pt>
                <c:pt idx="977">
                  <c:v>0.95005625486373901</c:v>
                </c:pt>
                <c:pt idx="978">
                  <c:v>0.51282084757543134</c:v>
                </c:pt>
                <c:pt idx="979">
                  <c:v>0.37600435754284262</c:v>
                </c:pt>
                <c:pt idx="980">
                  <c:v>0.58300757216703558</c:v>
                </c:pt>
                <c:pt idx="981">
                  <c:v>0.57985750337441766</c:v>
                </c:pt>
                <c:pt idx="982">
                  <c:v>0.54061144569681752</c:v>
                </c:pt>
                <c:pt idx="983">
                  <c:v>0.69799525663256645</c:v>
                </c:pt>
                <c:pt idx="984">
                  <c:v>0.61340762586332853</c:v>
                </c:pt>
                <c:pt idx="985">
                  <c:v>0.4272481482475996</c:v>
                </c:pt>
                <c:pt idx="986">
                  <c:v>0.52000811100327249</c:v>
                </c:pt>
                <c:pt idx="987">
                  <c:v>0.40836362058127468</c:v>
                </c:pt>
                <c:pt idx="988">
                  <c:v>0.84134024381637573</c:v>
                </c:pt>
                <c:pt idx="989">
                  <c:v>0.93184331059455872</c:v>
                </c:pt>
                <c:pt idx="990">
                  <c:v>0.43664952041581273</c:v>
                </c:pt>
                <c:pt idx="991">
                  <c:v>0.52707036103432381</c:v>
                </c:pt>
                <c:pt idx="992">
                  <c:v>0.47862788994098082</c:v>
                </c:pt>
                <c:pt idx="993">
                  <c:v>0.33646904517081566</c:v>
                </c:pt>
                <c:pt idx="994">
                  <c:v>0.4990035457536578</c:v>
                </c:pt>
                <c:pt idx="995">
                  <c:v>0.46000677067786455</c:v>
                </c:pt>
                <c:pt idx="996">
                  <c:v>0.50380780757404864</c:v>
                </c:pt>
                <c:pt idx="997">
                  <c:v>0.51829208176405661</c:v>
                </c:pt>
                <c:pt idx="998">
                  <c:v>0.40404979683808051</c:v>
                </c:pt>
                <c:pt idx="999">
                  <c:v>0.39123809930827952</c:v>
                </c:pt>
                <c:pt idx="1000">
                  <c:v>0.48805789333871669</c:v>
                </c:pt>
                <c:pt idx="1001">
                  <c:v>0.23368640011176467</c:v>
                </c:pt>
                <c:pt idx="1002">
                  <c:v>0.57882875273935497</c:v>
                </c:pt>
                <c:pt idx="1003">
                  <c:v>0.37927058557979765</c:v>
                </c:pt>
                <c:pt idx="1004">
                  <c:v>0.33035388972180396</c:v>
                </c:pt>
                <c:pt idx="1005">
                  <c:v>0.58287485405093142</c:v>
                </c:pt>
                <c:pt idx="1006">
                  <c:v>0.35287691812430111</c:v>
                </c:pt>
                <c:pt idx="1007">
                  <c:v>0.47896810169913806</c:v>
                </c:pt>
                <c:pt idx="1008">
                  <c:v>0.58449736134045649</c:v>
                </c:pt>
                <c:pt idx="1009">
                  <c:v>0.35078716167033863</c:v>
                </c:pt>
                <c:pt idx="1010">
                  <c:v>0.41071242078517872</c:v>
                </c:pt>
                <c:pt idx="1011">
                  <c:v>0.40513127268059179</c:v>
                </c:pt>
                <c:pt idx="1012">
                  <c:v>0.30254887654963469</c:v>
                </c:pt>
                <c:pt idx="1013">
                  <c:v>0.3536285005796414</c:v>
                </c:pt>
                <c:pt idx="1014">
                  <c:v>0.2523695322452113</c:v>
                </c:pt>
                <c:pt idx="1015">
                  <c:v>0.47608546484261749</c:v>
                </c:pt>
                <c:pt idx="1016">
                  <c:v>0.51596212309474743</c:v>
                </c:pt>
                <c:pt idx="1017">
                  <c:v>0.38150059870843378</c:v>
                </c:pt>
                <c:pt idx="1018">
                  <c:v>0.56078845512514053</c:v>
                </c:pt>
                <c:pt idx="1019">
                  <c:v>0.5261734550294932</c:v>
                </c:pt>
                <c:pt idx="1020">
                  <c:v>0.40111993700265886</c:v>
                </c:pt>
                <c:pt idx="1021">
                  <c:v>0.47218763092274052</c:v>
                </c:pt>
                <c:pt idx="1022">
                  <c:v>0.47196298809005666</c:v>
                </c:pt>
                <c:pt idx="1023">
                  <c:v>0.34451707139877336</c:v>
                </c:pt>
                <c:pt idx="1024">
                  <c:v>0.67183297422404087</c:v>
                </c:pt>
                <c:pt idx="1025">
                  <c:v>0.32541597972158343</c:v>
                </c:pt>
                <c:pt idx="1026">
                  <c:v>0.55884552611969407</c:v>
                </c:pt>
                <c:pt idx="1027">
                  <c:v>0.55282384123549688</c:v>
                </c:pt>
                <c:pt idx="1028">
                  <c:v>0.30938188591971993</c:v>
                </c:pt>
                <c:pt idx="1029">
                  <c:v>0.38285461642468971</c:v>
                </c:pt>
                <c:pt idx="1030">
                  <c:v>0.47573777330884087</c:v>
                </c:pt>
                <c:pt idx="1031">
                  <c:v>0.38401406621560452</c:v>
                </c:pt>
                <c:pt idx="1032">
                  <c:v>0.25941287614405156</c:v>
                </c:pt>
                <c:pt idx="1033">
                  <c:v>0.33790312504003706</c:v>
                </c:pt>
                <c:pt idx="1034">
                  <c:v>0.4719580977430774</c:v>
                </c:pt>
                <c:pt idx="1035">
                  <c:v>0.28707611227506086</c:v>
                </c:pt>
                <c:pt idx="1036">
                  <c:v>2.7976379438769072E-2</c:v>
                </c:pt>
                <c:pt idx="1037">
                  <c:v>0.41441354663534596</c:v>
                </c:pt>
                <c:pt idx="1038">
                  <c:v>0.38657485946480719</c:v>
                </c:pt>
                <c:pt idx="1039">
                  <c:v>0.54090126417577267</c:v>
                </c:pt>
                <c:pt idx="1040">
                  <c:v>0.17379845065685609</c:v>
                </c:pt>
                <c:pt idx="1041">
                  <c:v>0.45125689211611947</c:v>
                </c:pt>
                <c:pt idx="1042">
                  <c:v>0.36596344395851094</c:v>
                </c:pt>
                <c:pt idx="1043">
                  <c:v>0.36059190554974169</c:v>
                </c:pt>
                <c:pt idx="1044">
                  <c:v>0.498411493233612</c:v>
                </c:pt>
                <c:pt idx="1045">
                  <c:v>0.35563782032798319</c:v>
                </c:pt>
                <c:pt idx="1046">
                  <c:v>0.48277462817107636</c:v>
                </c:pt>
                <c:pt idx="1047">
                  <c:v>0.35836300131632015</c:v>
                </c:pt>
                <c:pt idx="1048">
                  <c:v>0.62730234098853543</c:v>
                </c:pt>
                <c:pt idx="1049">
                  <c:v>0.22788678041166244</c:v>
                </c:pt>
                <c:pt idx="1050">
                  <c:v>0.6026902818121016</c:v>
                </c:pt>
                <c:pt idx="1051">
                  <c:v>0.54218000385703313</c:v>
                </c:pt>
                <c:pt idx="1052">
                  <c:v>0.18139463383704424</c:v>
                </c:pt>
                <c:pt idx="1053">
                  <c:v>0.50726693862816319</c:v>
                </c:pt>
                <c:pt idx="1054">
                  <c:v>0.35218892975485533</c:v>
                </c:pt>
                <c:pt idx="1055">
                  <c:v>0.3863274507956313</c:v>
                </c:pt>
                <c:pt idx="1056">
                  <c:v>0.27921624481678009</c:v>
                </c:pt>
                <c:pt idx="1057">
                  <c:v>0.34628361191911</c:v>
                </c:pt>
                <c:pt idx="1058">
                  <c:v>0.333779305840532</c:v>
                </c:pt>
                <c:pt idx="1059">
                  <c:v>0.3795623235080553</c:v>
                </c:pt>
                <c:pt idx="1060">
                  <c:v>0.44683559888249469</c:v>
                </c:pt>
                <c:pt idx="1061">
                  <c:v>0.34198093629111687</c:v>
                </c:pt>
                <c:pt idx="1062">
                  <c:v>0.27818649063507717</c:v>
                </c:pt>
                <c:pt idx="1063">
                  <c:v>0.85371214151382446</c:v>
                </c:pt>
                <c:pt idx="1064">
                  <c:v>0.40225974509182078</c:v>
                </c:pt>
                <c:pt idx="1065">
                  <c:v>0.40008066837779349</c:v>
                </c:pt>
                <c:pt idx="1066">
                  <c:v>0.3052852361773451</c:v>
                </c:pt>
                <c:pt idx="1067">
                  <c:v>0.48425228164220852</c:v>
                </c:pt>
                <c:pt idx="1068">
                  <c:v>0.35905523016117513</c:v>
                </c:pt>
                <c:pt idx="1069">
                  <c:v>0.690614282941589</c:v>
                </c:pt>
                <c:pt idx="1070">
                  <c:v>0.22507650745101274</c:v>
                </c:pt>
                <c:pt idx="1071">
                  <c:v>0.6527838705537411</c:v>
                </c:pt>
                <c:pt idx="1072">
                  <c:v>0.32344769435890375</c:v>
                </c:pt>
                <c:pt idx="1073">
                  <c:v>0.37721517495810986</c:v>
                </c:pt>
                <c:pt idx="1074">
                  <c:v>0.3366069404873997</c:v>
                </c:pt>
                <c:pt idx="1075">
                  <c:v>0.3360801011298758</c:v>
                </c:pt>
                <c:pt idx="1076">
                  <c:v>0.3853597797542101</c:v>
                </c:pt>
                <c:pt idx="1077">
                  <c:v>0.36800050344318153</c:v>
                </c:pt>
                <c:pt idx="1078">
                  <c:v>0.3319532971900816</c:v>
                </c:pt>
                <c:pt idx="1079">
                  <c:v>0.39589475401832414</c:v>
                </c:pt>
                <c:pt idx="1080">
                  <c:v>0.3102108569194873</c:v>
                </c:pt>
                <c:pt idx="1081">
                  <c:v>0.38219563765451314</c:v>
                </c:pt>
                <c:pt idx="1082">
                  <c:v>0.40352531149983406</c:v>
                </c:pt>
                <c:pt idx="1083">
                  <c:v>0.39799137676701596</c:v>
                </c:pt>
                <c:pt idx="1084">
                  <c:v>0.59340283880010247</c:v>
                </c:pt>
                <c:pt idx="1085">
                  <c:v>0.50644682627171278</c:v>
                </c:pt>
                <c:pt idx="1086">
                  <c:v>0.49891301791649312</c:v>
                </c:pt>
                <c:pt idx="1087">
                  <c:v>0.23796112871625358</c:v>
                </c:pt>
                <c:pt idx="1088">
                  <c:v>0.44777724876378971</c:v>
                </c:pt>
                <c:pt idx="1089">
                  <c:v>0.24796129111200571</c:v>
                </c:pt>
                <c:pt idx="1090">
                  <c:v>0.34245105495210737</c:v>
                </c:pt>
                <c:pt idx="1091">
                  <c:v>0.27971854816294378</c:v>
                </c:pt>
                <c:pt idx="1092">
                  <c:v>0.38851056857189786</c:v>
                </c:pt>
                <c:pt idx="1093">
                  <c:v>0.28248953151230055</c:v>
                </c:pt>
                <c:pt idx="1094">
                  <c:v>0.45057060867030585</c:v>
                </c:pt>
                <c:pt idx="1095">
                  <c:v>0.46472143633291124</c:v>
                </c:pt>
                <c:pt idx="1096">
                  <c:v>0.46791051221252594</c:v>
                </c:pt>
                <c:pt idx="1097">
                  <c:v>0.51591258345260504</c:v>
                </c:pt>
                <c:pt idx="1098">
                  <c:v>0.55030556297039279</c:v>
                </c:pt>
                <c:pt idx="1099">
                  <c:v>0.53772607466412914</c:v>
                </c:pt>
                <c:pt idx="1100">
                  <c:v>0.40548551415926531</c:v>
                </c:pt>
                <c:pt idx="1101">
                  <c:v>0.36523826369084417</c:v>
                </c:pt>
                <c:pt idx="1102">
                  <c:v>0.32307996164838021</c:v>
                </c:pt>
                <c:pt idx="1103">
                  <c:v>0.43113407597411424</c:v>
                </c:pt>
                <c:pt idx="1104">
                  <c:v>0.38349144762525189</c:v>
                </c:pt>
                <c:pt idx="1105">
                  <c:v>0.60906283184885979</c:v>
                </c:pt>
                <c:pt idx="1106">
                  <c:v>0.70110942403386745</c:v>
                </c:pt>
                <c:pt idx="1107">
                  <c:v>0.21874443055404461</c:v>
                </c:pt>
                <c:pt idx="1108">
                  <c:v>0.35017268020998349</c:v>
                </c:pt>
                <c:pt idx="1109">
                  <c:v>0.51450918917544186</c:v>
                </c:pt>
                <c:pt idx="1110">
                  <c:v>0.49378586476668718</c:v>
                </c:pt>
                <c:pt idx="1111">
                  <c:v>0.33693589491858367</c:v>
                </c:pt>
                <c:pt idx="1112">
                  <c:v>0.50149163150539</c:v>
                </c:pt>
                <c:pt idx="1113">
                  <c:v>0.38542685677696553</c:v>
                </c:pt>
                <c:pt idx="1114">
                  <c:v>0.33412702162750063</c:v>
                </c:pt>
                <c:pt idx="1115">
                  <c:v>0.36562755597489222</c:v>
                </c:pt>
                <c:pt idx="1116">
                  <c:v>0.72965959201638519</c:v>
                </c:pt>
                <c:pt idx="1117">
                  <c:v>0.4960360039646427</c:v>
                </c:pt>
                <c:pt idx="1118">
                  <c:v>0.37462902188094127</c:v>
                </c:pt>
                <c:pt idx="1119">
                  <c:v>0.52244632733477792</c:v>
                </c:pt>
                <c:pt idx="1120">
                  <c:v>0.32385720937911955</c:v>
                </c:pt>
                <c:pt idx="1121">
                  <c:v>0.40421933900298818</c:v>
                </c:pt>
                <c:pt idx="1122">
                  <c:v>0.55654198836003033</c:v>
                </c:pt>
                <c:pt idx="1123">
                  <c:v>0.67881928051688845</c:v>
                </c:pt>
                <c:pt idx="1124">
                  <c:v>0.21230056157542598</c:v>
                </c:pt>
                <c:pt idx="1125">
                  <c:v>0.19923497488101324</c:v>
                </c:pt>
                <c:pt idx="1126">
                  <c:v>0.71620219841133803</c:v>
                </c:pt>
                <c:pt idx="1127">
                  <c:v>0.49707742547616363</c:v>
                </c:pt>
                <c:pt idx="1128">
                  <c:v>0.58673769091255967</c:v>
                </c:pt>
                <c:pt idx="1129">
                  <c:v>0.94122222065925598</c:v>
                </c:pt>
                <c:pt idx="1130">
                  <c:v>0.17900471501052378</c:v>
                </c:pt>
                <c:pt idx="1131">
                  <c:v>0.15633903890848161</c:v>
                </c:pt>
                <c:pt idx="1132">
                  <c:v>0.52603963352739813</c:v>
                </c:pt>
                <c:pt idx="1133">
                  <c:v>0.49215668864134288</c:v>
                </c:pt>
                <c:pt idx="1134">
                  <c:v>0.30150654129683974</c:v>
                </c:pt>
                <c:pt idx="1135">
                  <c:v>0.39227038834776196</c:v>
                </c:pt>
                <c:pt idx="1136">
                  <c:v>0.52162265919503714</c:v>
                </c:pt>
                <c:pt idx="1137">
                  <c:v>0.31195604310116987</c:v>
                </c:pt>
                <c:pt idx="1138">
                  <c:v>0.34787086244406445</c:v>
                </c:pt>
                <c:pt idx="1139">
                  <c:v>0.30869558174163103</c:v>
                </c:pt>
                <c:pt idx="1140">
                  <c:v>0.5939516824505785</c:v>
                </c:pt>
                <c:pt idx="1141">
                  <c:v>0.25151959804352375</c:v>
                </c:pt>
                <c:pt idx="1142">
                  <c:v>0.39183608040912077</c:v>
                </c:pt>
                <c:pt idx="1143">
                  <c:v>0.41138210142445231</c:v>
                </c:pt>
                <c:pt idx="1144">
                  <c:v>0.26895192319837707</c:v>
                </c:pt>
                <c:pt idx="1145">
                  <c:v>0.49540600470370716</c:v>
                </c:pt>
                <c:pt idx="1146">
                  <c:v>0.47549160954852898</c:v>
                </c:pt>
                <c:pt idx="1147">
                  <c:v>0.48980455668643119</c:v>
                </c:pt>
                <c:pt idx="1148">
                  <c:v>0.30685246093198659</c:v>
                </c:pt>
                <c:pt idx="1149">
                  <c:v>9.6723230167602495E-2</c:v>
                </c:pt>
                <c:pt idx="1150">
                  <c:v>0.42841078058871274</c:v>
                </c:pt>
                <c:pt idx="1151">
                  <c:v>0.57652568032166784</c:v>
                </c:pt>
                <c:pt idx="1152">
                  <c:v>0.33505824699320574</c:v>
                </c:pt>
                <c:pt idx="1153">
                  <c:v>0.44682101951912045</c:v>
                </c:pt>
                <c:pt idx="1154">
                  <c:v>0.33470884733833373</c:v>
                </c:pt>
                <c:pt idx="1155">
                  <c:v>0.32277142101277906</c:v>
                </c:pt>
                <c:pt idx="1156">
                  <c:v>0.30119563727639614</c:v>
                </c:pt>
                <c:pt idx="1157">
                  <c:v>0.50767431812710129</c:v>
                </c:pt>
                <c:pt idx="1158">
                  <c:v>0.4528590842912143</c:v>
                </c:pt>
                <c:pt idx="1159">
                  <c:v>0.33745520321341854</c:v>
                </c:pt>
                <c:pt idx="1160">
                  <c:v>0.55888066964689642</c:v>
                </c:pt>
                <c:pt idx="1161">
                  <c:v>0.56307236161082985</c:v>
                </c:pt>
                <c:pt idx="1162">
                  <c:v>0.48784826033645207</c:v>
                </c:pt>
                <c:pt idx="1163">
                  <c:v>0.32434502124254194</c:v>
                </c:pt>
                <c:pt idx="1164">
                  <c:v>0.60380932595580816</c:v>
                </c:pt>
                <c:pt idx="1165">
                  <c:v>0.76440474467182706</c:v>
                </c:pt>
                <c:pt idx="1166">
                  <c:v>0.49749245410785081</c:v>
                </c:pt>
                <c:pt idx="1167">
                  <c:v>0.35112190493382511</c:v>
                </c:pt>
                <c:pt idx="1168">
                  <c:v>0.88829333252376985</c:v>
                </c:pt>
                <c:pt idx="1169">
                  <c:v>0.37259799284352496</c:v>
                </c:pt>
                <c:pt idx="1170">
                  <c:v>0.62848617974668741</c:v>
                </c:pt>
                <c:pt idx="1171">
                  <c:v>0.35384581783520325</c:v>
                </c:pt>
                <c:pt idx="1172">
                  <c:v>0.5394783797008651</c:v>
                </c:pt>
                <c:pt idx="1173">
                  <c:v>0.37953212562327582</c:v>
                </c:pt>
                <c:pt idx="1174">
                  <c:v>0.49460812183943664</c:v>
                </c:pt>
                <c:pt idx="1175">
                  <c:v>0.44720959616824985</c:v>
                </c:pt>
                <c:pt idx="1176">
                  <c:v>0.42558906167088184</c:v>
                </c:pt>
                <c:pt idx="1177">
                  <c:v>0.35708608757704496</c:v>
                </c:pt>
                <c:pt idx="1178">
                  <c:v>0.35098381128839473</c:v>
                </c:pt>
                <c:pt idx="1179">
                  <c:v>0.30995828151288962</c:v>
                </c:pt>
                <c:pt idx="1180">
                  <c:v>0.38233126762012642</c:v>
                </c:pt>
                <c:pt idx="1181">
                  <c:v>0.26479644590290263</c:v>
                </c:pt>
                <c:pt idx="1182">
                  <c:v>0.30212814202532173</c:v>
                </c:pt>
                <c:pt idx="1183">
                  <c:v>0.44702510549686847</c:v>
                </c:pt>
                <c:pt idx="1184">
                  <c:v>0.43060532799707008</c:v>
                </c:pt>
                <c:pt idx="1185">
                  <c:v>0.72338814183603972</c:v>
                </c:pt>
                <c:pt idx="1186">
                  <c:v>0.32676561355877382</c:v>
                </c:pt>
                <c:pt idx="1187">
                  <c:v>0.34515757686816728</c:v>
                </c:pt>
                <c:pt idx="1188">
                  <c:v>0.65398868239883867</c:v>
                </c:pt>
                <c:pt idx="1189">
                  <c:v>0.44540383877853551</c:v>
                </c:pt>
                <c:pt idx="1190">
                  <c:v>0.28926392802252221</c:v>
                </c:pt>
                <c:pt idx="1191">
                  <c:v>0.27896613670656312</c:v>
                </c:pt>
                <c:pt idx="1192">
                  <c:v>0.15118351578712463</c:v>
                </c:pt>
                <c:pt idx="1193">
                  <c:v>0.26831029421494651</c:v>
                </c:pt>
                <c:pt idx="1194">
                  <c:v>0.34973009705374186</c:v>
                </c:pt>
                <c:pt idx="1195">
                  <c:v>0.40086728523278403</c:v>
                </c:pt>
                <c:pt idx="1196">
                  <c:v>0.33482988498484095</c:v>
                </c:pt>
                <c:pt idx="1197">
                  <c:v>0.3918318581368242</c:v>
                </c:pt>
                <c:pt idx="1198">
                  <c:v>0.20145407812669874</c:v>
                </c:pt>
                <c:pt idx="1199">
                  <c:v>0.7331308308057487</c:v>
                </c:pt>
                <c:pt idx="1200">
                  <c:v>0.47260697232559323</c:v>
                </c:pt>
                <c:pt idx="1201">
                  <c:v>0.57740973908868098</c:v>
                </c:pt>
                <c:pt idx="1202">
                  <c:v>0.38845832133665681</c:v>
                </c:pt>
                <c:pt idx="1203">
                  <c:v>0.54242143878299331</c:v>
                </c:pt>
                <c:pt idx="1204">
                  <c:v>0.46816805650790533</c:v>
                </c:pt>
                <c:pt idx="1205">
                  <c:v>0.5443403689629015</c:v>
                </c:pt>
                <c:pt idx="1206">
                  <c:v>0.51148771867156029</c:v>
                </c:pt>
                <c:pt idx="1207">
                  <c:v>0.41727718757465482</c:v>
                </c:pt>
                <c:pt idx="1208">
                  <c:v>0.3578430109524301</c:v>
                </c:pt>
                <c:pt idx="1209">
                  <c:v>0.42961208708584309</c:v>
                </c:pt>
                <c:pt idx="1210">
                  <c:v>0.32038243637523717</c:v>
                </c:pt>
                <c:pt idx="1211">
                  <c:v>0.31112074361819969</c:v>
                </c:pt>
                <c:pt idx="1212">
                  <c:v>0.32300738897174597</c:v>
                </c:pt>
                <c:pt idx="1213">
                  <c:v>0.43727089092135429</c:v>
                </c:pt>
                <c:pt idx="1214">
                  <c:v>0.25556567581370471</c:v>
                </c:pt>
                <c:pt idx="1215">
                  <c:v>0.3304377707342307</c:v>
                </c:pt>
                <c:pt idx="1216">
                  <c:v>0.46866615573387771</c:v>
                </c:pt>
                <c:pt idx="1217">
                  <c:v>0.47917159851039609</c:v>
                </c:pt>
                <c:pt idx="1218">
                  <c:v>0.35384697759420508</c:v>
                </c:pt>
                <c:pt idx="1219">
                  <c:v>0.30032791174016893</c:v>
                </c:pt>
                <c:pt idx="1220">
                  <c:v>0.50772646201872507</c:v>
                </c:pt>
                <c:pt idx="1221">
                  <c:v>0.40462995873873725</c:v>
                </c:pt>
                <c:pt idx="1222">
                  <c:v>0.33833258141848171</c:v>
                </c:pt>
                <c:pt idx="1223">
                  <c:v>0.59434862919151787</c:v>
                </c:pt>
                <c:pt idx="1224">
                  <c:v>0.51567461864194941</c:v>
                </c:pt>
                <c:pt idx="1225">
                  <c:v>0.37574971306862104</c:v>
                </c:pt>
                <c:pt idx="1226">
                  <c:v>0.55044752473218572</c:v>
                </c:pt>
                <c:pt idx="1227">
                  <c:v>0.17528758272528649</c:v>
                </c:pt>
                <c:pt idx="1228">
                  <c:v>0.93347328901290894</c:v>
                </c:pt>
                <c:pt idx="1229">
                  <c:v>0.2603846698378523</c:v>
                </c:pt>
                <c:pt idx="1230">
                  <c:v>0.69402998249279335</c:v>
                </c:pt>
                <c:pt idx="1231">
                  <c:v>0.49833042012821688</c:v>
                </c:pt>
                <c:pt idx="1232">
                  <c:v>0.4868360756896436</c:v>
                </c:pt>
                <c:pt idx="1233">
                  <c:v>0.48625767240300777</c:v>
                </c:pt>
                <c:pt idx="1234">
                  <c:v>0.51425883558113128</c:v>
                </c:pt>
                <c:pt idx="1235">
                  <c:v>0.34448136339107382</c:v>
                </c:pt>
                <c:pt idx="1236">
                  <c:v>0.43884614855051041</c:v>
                </c:pt>
                <c:pt idx="1237">
                  <c:v>0.11536641900117199</c:v>
                </c:pt>
                <c:pt idx="1238">
                  <c:v>0.44773979717865586</c:v>
                </c:pt>
                <c:pt idx="1239">
                  <c:v>0.59208136395766187</c:v>
                </c:pt>
                <c:pt idx="1240">
                  <c:v>0.38748782909371787</c:v>
                </c:pt>
                <c:pt idx="1241">
                  <c:v>0.52118141918132699</c:v>
                </c:pt>
                <c:pt idx="1242">
                  <c:v>0.49674795063522953</c:v>
                </c:pt>
                <c:pt idx="1243">
                  <c:v>0.52714135910251314</c:v>
                </c:pt>
                <c:pt idx="1244">
                  <c:v>0.56942999813084805</c:v>
                </c:pt>
                <c:pt idx="1245">
                  <c:v>0.36309445223637987</c:v>
                </c:pt>
                <c:pt idx="1246">
                  <c:v>0.45852482344277878</c:v>
                </c:pt>
                <c:pt idx="1247">
                  <c:v>0.55187788291981343</c:v>
                </c:pt>
                <c:pt idx="1248">
                  <c:v>0.21422143386338244</c:v>
                </c:pt>
                <c:pt idx="1249">
                  <c:v>0.37564972704276445</c:v>
                </c:pt>
                <c:pt idx="1250">
                  <c:v>0.58106258404082978</c:v>
                </c:pt>
                <c:pt idx="1251">
                  <c:v>0.28547602395216626</c:v>
                </c:pt>
                <c:pt idx="1252">
                  <c:v>0.29909628990571946</c:v>
                </c:pt>
                <c:pt idx="1253">
                  <c:v>0.33843466348480433</c:v>
                </c:pt>
                <c:pt idx="1254">
                  <c:v>0.40857336577028036</c:v>
                </c:pt>
                <c:pt idx="1255">
                  <c:v>0.38253378821536899</c:v>
                </c:pt>
                <c:pt idx="1256">
                  <c:v>0.49290689174085855</c:v>
                </c:pt>
                <c:pt idx="1257">
                  <c:v>0.39331546113826332</c:v>
                </c:pt>
                <c:pt idx="1258">
                  <c:v>0.38557151295244696</c:v>
                </c:pt>
                <c:pt idx="1259">
                  <c:v>0.65672630649060015</c:v>
                </c:pt>
                <c:pt idx="1260">
                  <c:v>0.52684272027441437</c:v>
                </c:pt>
                <c:pt idx="1261">
                  <c:v>0.25046800096918431</c:v>
                </c:pt>
                <c:pt idx="1262">
                  <c:v>0.39034686557715759</c:v>
                </c:pt>
                <c:pt idx="1263">
                  <c:v>0.30145015581237045</c:v>
                </c:pt>
                <c:pt idx="1264">
                  <c:v>0.50448479192952311</c:v>
                </c:pt>
                <c:pt idx="1265">
                  <c:v>0.51295313779264684</c:v>
                </c:pt>
                <c:pt idx="1266">
                  <c:v>0.47261063820298982</c:v>
                </c:pt>
                <c:pt idx="1267">
                  <c:v>0.44699649462619651</c:v>
                </c:pt>
                <c:pt idx="1268">
                  <c:v>0.4704924839110497</c:v>
                </c:pt>
                <c:pt idx="1269">
                  <c:v>0.43525879679677576</c:v>
                </c:pt>
                <c:pt idx="1270">
                  <c:v>0.21904047684123118</c:v>
                </c:pt>
                <c:pt idx="1271">
                  <c:v>0.49182057644550997</c:v>
                </c:pt>
                <c:pt idx="1272">
                  <c:v>0.44941599800118376</c:v>
                </c:pt>
                <c:pt idx="1273">
                  <c:v>0.50831980356015261</c:v>
                </c:pt>
                <c:pt idx="1274">
                  <c:v>8.7588140740990639E-3</c:v>
                </c:pt>
                <c:pt idx="1275">
                  <c:v>1.3329950394108891E-2</c:v>
                </c:pt>
                <c:pt idx="1276">
                  <c:v>0.17381790648990622</c:v>
                </c:pt>
                <c:pt idx="1277">
                  <c:v>0.65141033835243434</c:v>
                </c:pt>
                <c:pt idx="1278">
                  <c:v>0.22257773795475563</c:v>
                </c:pt>
                <c:pt idx="1279">
                  <c:v>0.2561442932734887</c:v>
                </c:pt>
                <c:pt idx="1280">
                  <c:v>7.0158555125817659E-2</c:v>
                </c:pt>
                <c:pt idx="1281">
                  <c:v>0.54276123065501447</c:v>
                </c:pt>
                <c:pt idx="1282">
                  <c:v>0.35561920999593677</c:v>
                </c:pt>
                <c:pt idx="1283">
                  <c:v>0.55766716417080409</c:v>
                </c:pt>
                <c:pt idx="1284">
                  <c:v>0.27982678051921539</c:v>
                </c:pt>
                <c:pt idx="1285">
                  <c:v>0.29700345426681451</c:v>
                </c:pt>
                <c:pt idx="1286">
                  <c:v>0.70294808596372604</c:v>
                </c:pt>
                <c:pt idx="1287">
                  <c:v>0.46521822406122315</c:v>
                </c:pt>
                <c:pt idx="1288">
                  <c:v>0.45054159791519244</c:v>
                </c:pt>
                <c:pt idx="1289">
                  <c:v>0.48484218297526238</c:v>
                </c:pt>
                <c:pt idx="1290">
                  <c:v>0.49570910496016346</c:v>
                </c:pt>
                <c:pt idx="1291">
                  <c:v>0.38508878255505924</c:v>
                </c:pt>
                <c:pt idx="1292">
                  <c:v>0.63594341129064558</c:v>
                </c:pt>
                <c:pt idx="1293">
                  <c:v>0.3670734284121705</c:v>
                </c:pt>
                <c:pt idx="1294">
                  <c:v>0.40161144380302477</c:v>
                </c:pt>
                <c:pt idx="1295">
                  <c:v>0.48308810115688378</c:v>
                </c:pt>
                <c:pt idx="1296">
                  <c:v>0.53079013322435675</c:v>
                </c:pt>
                <c:pt idx="1297">
                  <c:v>0.5045866258787336</c:v>
                </c:pt>
                <c:pt idx="1298">
                  <c:v>0.20138239035648958</c:v>
                </c:pt>
                <c:pt idx="1299">
                  <c:v>0.35002323938533664</c:v>
                </c:pt>
                <c:pt idx="1300">
                  <c:v>0.37861859583063051</c:v>
                </c:pt>
                <c:pt idx="1301">
                  <c:v>0.33091798825905872</c:v>
                </c:pt>
                <c:pt idx="1302">
                  <c:v>0.33571113720536233</c:v>
                </c:pt>
                <c:pt idx="1303">
                  <c:v>0.40725518284704199</c:v>
                </c:pt>
                <c:pt idx="1304">
                  <c:v>0.29036399549139397</c:v>
                </c:pt>
                <c:pt idx="1305">
                  <c:v>0.59345133445010734</c:v>
                </c:pt>
                <c:pt idx="1306">
                  <c:v>0.40937247651163489</c:v>
                </c:pt>
                <c:pt idx="1307">
                  <c:v>0.39042229964397845</c:v>
                </c:pt>
                <c:pt idx="1308">
                  <c:v>0.44516993570141494</c:v>
                </c:pt>
                <c:pt idx="1309">
                  <c:v>0.54378209356218576</c:v>
                </c:pt>
                <c:pt idx="1310">
                  <c:v>0.49269963138633305</c:v>
                </c:pt>
                <c:pt idx="1311">
                  <c:v>0.32844612405270984</c:v>
                </c:pt>
                <c:pt idx="1312">
                  <c:v>0.61609050099338802</c:v>
                </c:pt>
                <c:pt idx="1313">
                  <c:v>0.33594130272311823</c:v>
                </c:pt>
                <c:pt idx="1314">
                  <c:v>0.20236899269123873</c:v>
                </c:pt>
                <c:pt idx="1315">
                  <c:v>0.66194708446661632</c:v>
                </c:pt>
                <c:pt idx="1316">
                  <c:v>0.45647778471798767</c:v>
                </c:pt>
                <c:pt idx="1317">
                  <c:v>0.44459416648667111</c:v>
                </c:pt>
                <c:pt idx="1318">
                  <c:v>0.12217430491000414</c:v>
                </c:pt>
                <c:pt idx="1319">
                  <c:v>0.55039281421341002</c:v>
                </c:pt>
                <c:pt idx="1320">
                  <c:v>0.31834480199696763</c:v>
                </c:pt>
                <c:pt idx="1321">
                  <c:v>0.48345256616760579</c:v>
                </c:pt>
                <c:pt idx="1322">
                  <c:v>0.51550315233180299</c:v>
                </c:pt>
                <c:pt idx="1323">
                  <c:v>0.438384405204228</c:v>
                </c:pt>
                <c:pt idx="1324">
                  <c:v>0.22079750827441996</c:v>
                </c:pt>
                <c:pt idx="1325">
                  <c:v>0.49163322450060931</c:v>
                </c:pt>
                <c:pt idx="1326">
                  <c:v>0.2997904487542416</c:v>
                </c:pt>
                <c:pt idx="1327">
                  <c:v>0.40921176064552534</c:v>
                </c:pt>
                <c:pt idx="1328">
                  <c:v>0.41505529213463888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8-4551-A384-9DFE77D9D55E}"/>
            </c:ext>
          </c:extLst>
        </c:ser>
        <c:ser>
          <c:idx val="2"/>
          <c:order val="1"/>
          <c:tx>
            <c:v>Нег. ср.</c:v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val>
            <c:numRef>
              <c:f>Worksheet!$K$2:$K$1330</c:f>
              <c:numCache>
                <c:formatCode>General</c:formatCode>
                <c:ptCount val="1329"/>
                <c:pt idx="0">
                  <c:v>0.29481659206346822</c:v>
                </c:pt>
                <c:pt idx="1">
                  <c:v>0.49309265081371578</c:v>
                </c:pt>
                <c:pt idx="2">
                  <c:v>0.19745783344842494</c:v>
                </c:pt>
                <c:pt idx="3">
                  <c:v>0.54902599779888983</c:v>
                </c:pt>
                <c:pt idx="4">
                  <c:v>0.3881024494767189</c:v>
                </c:pt>
                <c:pt idx="5">
                  <c:v>0.41869224225067431</c:v>
                </c:pt>
                <c:pt idx="6">
                  <c:v>0.36734655765550478</c:v>
                </c:pt>
                <c:pt idx="7">
                  <c:v>0.30415352657437322</c:v>
                </c:pt>
                <c:pt idx="8">
                  <c:v>0.33792780592505423</c:v>
                </c:pt>
                <c:pt idx="9">
                  <c:v>0.32358741097980076</c:v>
                </c:pt>
                <c:pt idx="10">
                  <c:v>0.61389841977506876</c:v>
                </c:pt>
                <c:pt idx="11">
                  <c:v>0.36624454157917125</c:v>
                </c:pt>
                <c:pt idx="12">
                  <c:v>0.51458809867893396</c:v>
                </c:pt>
                <c:pt idx="13">
                  <c:v>0.50758731719993411</c:v>
                </c:pt>
                <c:pt idx="14">
                  <c:v>0.34885370814137989</c:v>
                </c:pt>
                <c:pt idx="15">
                  <c:v>0.4331344215509792</c:v>
                </c:pt>
                <c:pt idx="16">
                  <c:v>0.43565431013703348</c:v>
                </c:pt>
                <c:pt idx="17">
                  <c:v>0.3968281721552977</c:v>
                </c:pt>
                <c:pt idx="18">
                  <c:v>0.35151383125533658</c:v>
                </c:pt>
                <c:pt idx="19">
                  <c:v>0.37760623848359837</c:v>
                </c:pt>
                <c:pt idx="20">
                  <c:v>0.42128864444792269</c:v>
                </c:pt>
                <c:pt idx="21">
                  <c:v>0.26356201018724179</c:v>
                </c:pt>
                <c:pt idx="22">
                  <c:v>0.50238983612507582</c:v>
                </c:pt>
                <c:pt idx="23">
                  <c:v>0.61562958278227597</c:v>
                </c:pt>
                <c:pt idx="24">
                  <c:v>0.51088305357201347</c:v>
                </c:pt>
                <c:pt idx="25">
                  <c:v>0.53957780057357418</c:v>
                </c:pt>
                <c:pt idx="26">
                  <c:v>0.64973023502777016</c:v>
                </c:pt>
                <c:pt idx="27">
                  <c:v>0.41221734477827948</c:v>
                </c:pt>
                <c:pt idx="28">
                  <c:v>0.34376130687693757</c:v>
                </c:pt>
                <c:pt idx="29">
                  <c:v>0.42475692013447935</c:v>
                </c:pt>
                <c:pt idx="30">
                  <c:v>0.58896631324807036</c:v>
                </c:pt>
                <c:pt idx="31">
                  <c:v>0.59128470874081052</c:v>
                </c:pt>
                <c:pt idx="32">
                  <c:v>0.3268706314265728</c:v>
                </c:pt>
                <c:pt idx="33">
                  <c:v>0.66049109357926583</c:v>
                </c:pt>
                <c:pt idx="34">
                  <c:v>0.16819618859638771</c:v>
                </c:pt>
                <c:pt idx="35">
                  <c:v>0.5517347837713632</c:v>
                </c:pt>
                <c:pt idx="36">
                  <c:v>0.38146977412203947</c:v>
                </c:pt>
                <c:pt idx="37">
                  <c:v>0.44703449515832794</c:v>
                </c:pt>
                <c:pt idx="38">
                  <c:v>0.27742478996515274</c:v>
                </c:pt>
                <c:pt idx="39">
                  <c:v>0.485904212627146</c:v>
                </c:pt>
                <c:pt idx="40">
                  <c:v>0.78656891014959129</c:v>
                </c:pt>
                <c:pt idx="41">
                  <c:v>0.56783234131963634</c:v>
                </c:pt>
                <c:pt idx="42">
                  <c:v>0.67342316366445565</c:v>
                </c:pt>
                <c:pt idx="43">
                  <c:v>0.3747877215168306</c:v>
                </c:pt>
                <c:pt idx="44">
                  <c:v>0.39885769615119154</c:v>
                </c:pt>
                <c:pt idx="45">
                  <c:v>0.1679985569169124</c:v>
                </c:pt>
                <c:pt idx="46">
                  <c:v>0.6527525958915551</c:v>
                </c:pt>
                <c:pt idx="47">
                  <c:v>0.40529622814307609</c:v>
                </c:pt>
                <c:pt idx="48">
                  <c:v>0.44466145429760218</c:v>
                </c:pt>
                <c:pt idx="49">
                  <c:v>0.47566176873321336</c:v>
                </c:pt>
                <c:pt idx="50">
                  <c:v>0.29238718629560689</c:v>
                </c:pt>
                <c:pt idx="51">
                  <c:v>0.4797888292080682</c:v>
                </c:pt>
                <c:pt idx="52">
                  <c:v>0.42666203781430212</c:v>
                </c:pt>
                <c:pt idx="53">
                  <c:v>0.22463679562012354</c:v>
                </c:pt>
                <c:pt idx="54">
                  <c:v>0.37496367215432902</c:v>
                </c:pt>
                <c:pt idx="55">
                  <c:v>0.53624623330930865</c:v>
                </c:pt>
                <c:pt idx="56">
                  <c:v>0.33164111409207869</c:v>
                </c:pt>
                <c:pt idx="57">
                  <c:v>0.36479611927643418</c:v>
                </c:pt>
                <c:pt idx="58">
                  <c:v>0.95640325546264648</c:v>
                </c:pt>
                <c:pt idx="59">
                  <c:v>0.25947821160985363</c:v>
                </c:pt>
                <c:pt idx="60">
                  <c:v>0.43284140740122112</c:v>
                </c:pt>
                <c:pt idx="61">
                  <c:v>0.30894287140108645</c:v>
                </c:pt>
                <c:pt idx="62">
                  <c:v>0.12919284037959117</c:v>
                </c:pt>
                <c:pt idx="63">
                  <c:v>0.60309202087422209</c:v>
                </c:pt>
                <c:pt idx="64">
                  <c:v>0.40562786161899567</c:v>
                </c:pt>
                <c:pt idx="65">
                  <c:v>0.28572373762726783</c:v>
                </c:pt>
                <c:pt idx="66">
                  <c:v>5.1767462243636451E-2</c:v>
                </c:pt>
                <c:pt idx="67">
                  <c:v>0.39374928336058346</c:v>
                </c:pt>
                <c:pt idx="68">
                  <c:v>0.40733695798553526</c:v>
                </c:pt>
                <c:pt idx="69">
                  <c:v>0.39321208233013749</c:v>
                </c:pt>
                <c:pt idx="70">
                  <c:v>0.23308639088645577</c:v>
                </c:pt>
                <c:pt idx="71">
                  <c:v>0.22992865703999996</c:v>
                </c:pt>
                <c:pt idx="72">
                  <c:v>0.50108860329621363</c:v>
                </c:pt>
                <c:pt idx="73">
                  <c:v>0.48853336274623871</c:v>
                </c:pt>
                <c:pt idx="74">
                  <c:v>0.51252121105790138</c:v>
                </c:pt>
                <c:pt idx="75">
                  <c:v>0.40373119419174536</c:v>
                </c:pt>
                <c:pt idx="76">
                  <c:v>0.45136188226751983</c:v>
                </c:pt>
                <c:pt idx="77">
                  <c:v>0.44654341436484279</c:v>
                </c:pt>
                <c:pt idx="78">
                  <c:v>0.68282113190401683</c:v>
                </c:pt>
                <c:pt idx="79">
                  <c:v>0.37685481371248469</c:v>
                </c:pt>
                <c:pt idx="80">
                  <c:v>0.32918785698711872</c:v>
                </c:pt>
                <c:pt idx="81">
                  <c:v>0.31318016176422436</c:v>
                </c:pt>
                <c:pt idx="82">
                  <c:v>0.42879477366805074</c:v>
                </c:pt>
                <c:pt idx="83">
                  <c:v>0.40547865815460682</c:v>
                </c:pt>
                <c:pt idx="84">
                  <c:v>7.538136813257422E-2</c:v>
                </c:pt>
                <c:pt idx="85">
                  <c:v>0.2933226190507412</c:v>
                </c:pt>
                <c:pt idx="86">
                  <c:v>0.48041465980085457</c:v>
                </c:pt>
                <c:pt idx="87">
                  <c:v>0.27389733418822287</c:v>
                </c:pt>
                <c:pt idx="88">
                  <c:v>0.59578847996890549</c:v>
                </c:pt>
                <c:pt idx="89">
                  <c:v>0.64971254719421268</c:v>
                </c:pt>
                <c:pt idx="90">
                  <c:v>0.4531792783263055</c:v>
                </c:pt>
                <c:pt idx="91">
                  <c:v>0.48483432152945743</c:v>
                </c:pt>
                <c:pt idx="92">
                  <c:v>0.3235865292478014</c:v>
                </c:pt>
                <c:pt idx="93">
                  <c:v>0.36363433618098495</c:v>
                </c:pt>
                <c:pt idx="94">
                  <c:v>0.30040886332946165</c:v>
                </c:pt>
                <c:pt idx="95">
                  <c:v>0.35917146690189838</c:v>
                </c:pt>
                <c:pt idx="96">
                  <c:v>0.10250052824043311</c:v>
                </c:pt>
                <c:pt idx="97">
                  <c:v>0.65945295223759282</c:v>
                </c:pt>
                <c:pt idx="98">
                  <c:v>0.30256895301863551</c:v>
                </c:pt>
                <c:pt idx="99">
                  <c:v>0.31028477532359272</c:v>
                </c:pt>
                <c:pt idx="100">
                  <c:v>0.14136467105709016</c:v>
                </c:pt>
                <c:pt idx="101">
                  <c:v>0.49514833505132366</c:v>
                </c:pt>
                <c:pt idx="102">
                  <c:v>0.48894442218754974</c:v>
                </c:pt>
                <c:pt idx="103">
                  <c:v>0.52259532995522018</c:v>
                </c:pt>
                <c:pt idx="104">
                  <c:v>0.53583817556500435</c:v>
                </c:pt>
                <c:pt idx="105">
                  <c:v>2.9115179553627968E-2</c:v>
                </c:pt>
                <c:pt idx="106">
                  <c:v>0.69561596680432558</c:v>
                </c:pt>
                <c:pt idx="107">
                  <c:v>0.74818451749160886</c:v>
                </c:pt>
                <c:pt idx="108">
                  <c:v>0.72168455831706524</c:v>
                </c:pt>
                <c:pt idx="109">
                  <c:v>0.43739642176244942</c:v>
                </c:pt>
                <c:pt idx="110">
                  <c:v>0.74110333900898695</c:v>
                </c:pt>
                <c:pt idx="111">
                  <c:v>0.60087318730074912</c:v>
                </c:pt>
                <c:pt idx="112">
                  <c:v>0.35008784270156984</c:v>
                </c:pt>
                <c:pt idx="113">
                  <c:v>0.53387074754573405</c:v>
                </c:pt>
                <c:pt idx="114">
                  <c:v>0.77291116025298834</c:v>
                </c:pt>
                <c:pt idx="115">
                  <c:v>0.16525913048535584</c:v>
                </c:pt>
                <c:pt idx="116">
                  <c:v>0.31428682977067574</c:v>
                </c:pt>
                <c:pt idx="117">
                  <c:v>0.39242850660922979</c:v>
                </c:pt>
                <c:pt idx="118">
                  <c:v>0.56144239484435987</c:v>
                </c:pt>
                <c:pt idx="119">
                  <c:v>0.64154074034270114</c:v>
                </c:pt>
                <c:pt idx="120">
                  <c:v>0.39700674992054702</c:v>
                </c:pt>
                <c:pt idx="121">
                  <c:v>0.16261788147191206</c:v>
                </c:pt>
                <c:pt idx="122">
                  <c:v>0.57553537376224995</c:v>
                </c:pt>
                <c:pt idx="123">
                  <c:v>0.52311234263812789</c:v>
                </c:pt>
                <c:pt idx="124">
                  <c:v>0.48176986631006002</c:v>
                </c:pt>
                <c:pt idx="125">
                  <c:v>0.50100204441696405</c:v>
                </c:pt>
                <c:pt idx="126">
                  <c:v>0.40429828478954732</c:v>
                </c:pt>
                <c:pt idx="127">
                  <c:v>0.25082554920975653</c:v>
                </c:pt>
                <c:pt idx="128">
                  <c:v>0.38755064997822047</c:v>
                </c:pt>
                <c:pt idx="129">
                  <c:v>0.68063355450119289</c:v>
                </c:pt>
                <c:pt idx="130">
                  <c:v>0.9203486442565918</c:v>
                </c:pt>
                <c:pt idx="131">
                  <c:v>0.43209953606128693</c:v>
                </c:pt>
                <c:pt idx="132">
                  <c:v>0.39790794486179948</c:v>
                </c:pt>
                <c:pt idx="133">
                  <c:v>0.44783896431326864</c:v>
                </c:pt>
                <c:pt idx="134">
                  <c:v>0.1148953792554411</c:v>
                </c:pt>
                <c:pt idx="135">
                  <c:v>0.64014659499128657</c:v>
                </c:pt>
                <c:pt idx="136">
                  <c:v>0.45896071810275318</c:v>
                </c:pt>
                <c:pt idx="137">
                  <c:v>0.66112479601394047</c:v>
                </c:pt>
                <c:pt idx="138">
                  <c:v>0.46540302690118551</c:v>
                </c:pt>
                <c:pt idx="139">
                  <c:v>0.63796975918942023</c:v>
                </c:pt>
                <c:pt idx="140">
                  <c:v>0.54676250231762724</c:v>
                </c:pt>
                <c:pt idx="141">
                  <c:v>0.5541672984307463</c:v>
                </c:pt>
                <c:pt idx="142">
                  <c:v>0.56020016703558595</c:v>
                </c:pt>
                <c:pt idx="143">
                  <c:v>0.30591336129741237</c:v>
                </c:pt>
                <c:pt idx="144">
                  <c:v>0.29838442501540369</c:v>
                </c:pt>
                <c:pt idx="145">
                  <c:v>0.32510097441263497</c:v>
                </c:pt>
                <c:pt idx="146">
                  <c:v>0.41884600296616553</c:v>
                </c:pt>
                <c:pt idx="147">
                  <c:v>0.72751523461192846</c:v>
                </c:pt>
                <c:pt idx="148">
                  <c:v>0.34761273736755055</c:v>
                </c:pt>
                <c:pt idx="149">
                  <c:v>0.36071727105549406</c:v>
                </c:pt>
                <c:pt idx="150">
                  <c:v>0.61294761043973267</c:v>
                </c:pt>
                <c:pt idx="151">
                  <c:v>0.39561670310795305</c:v>
                </c:pt>
                <c:pt idx="152">
                  <c:v>0.82463888078927994</c:v>
                </c:pt>
                <c:pt idx="153">
                  <c:v>0.84692548913881183</c:v>
                </c:pt>
                <c:pt idx="154">
                  <c:v>0.4722080271070202</c:v>
                </c:pt>
                <c:pt idx="155">
                  <c:v>0.96823722124099731</c:v>
                </c:pt>
                <c:pt idx="156">
                  <c:v>0.38230201229453087</c:v>
                </c:pt>
                <c:pt idx="157">
                  <c:v>0.63812753824251034</c:v>
                </c:pt>
                <c:pt idx="158">
                  <c:v>0.26570048420266673</c:v>
                </c:pt>
                <c:pt idx="159">
                  <c:v>0.57265484246558374</c:v>
                </c:pt>
                <c:pt idx="160">
                  <c:v>0.52343115726342571</c:v>
                </c:pt>
                <c:pt idx="161">
                  <c:v>0.41455864044837654</c:v>
                </c:pt>
                <c:pt idx="162">
                  <c:v>0.35119498129934074</c:v>
                </c:pt>
                <c:pt idx="163">
                  <c:v>0.38978734674553078</c:v>
                </c:pt>
                <c:pt idx="164">
                  <c:v>0.58934873282909395</c:v>
                </c:pt>
                <c:pt idx="165">
                  <c:v>0.39046740231032556</c:v>
                </c:pt>
                <c:pt idx="166">
                  <c:v>0.52215806674212217</c:v>
                </c:pt>
                <c:pt idx="167">
                  <c:v>0.54851834662258625</c:v>
                </c:pt>
                <c:pt idx="168">
                  <c:v>0.67269490994513037</c:v>
                </c:pt>
                <c:pt idx="169">
                  <c:v>0.57064266875386238</c:v>
                </c:pt>
                <c:pt idx="170">
                  <c:v>0.38272841135039926</c:v>
                </c:pt>
                <c:pt idx="171">
                  <c:v>0.49846223411926377</c:v>
                </c:pt>
                <c:pt idx="172">
                  <c:v>0.44951084356468457</c:v>
                </c:pt>
                <c:pt idx="173">
                  <c:v>0.29269094609965879</c:v>
                </c:pt>
                <c:pt idx="174">
                  <c:v>0.93734882559095112</c:v>
                </c:pt>
                <c:pt idx="175">
                  <c:v>0.31234235052640241</c:v>
                </c:pt>
                <c:pt idx="176">
                  <c:v>0.1254285229369998</c:v>
                </c:pt>
                <c:pt idx="177">
                  <c:v>0.66188991162925959</c:v>
                </c:pt>
                <c:pt idx="178">
                  <c:v>0.58220771141350269</c:v>
                </c:pt>
                <c:pt idx="179">
                  <c:v>0.50655325646088878</c:v>
                </c:pt>
                <c:pt idx="180">
                  <c:v>0.55249678563665261</c:v>
                </c:pt>
                <c:pt idx="181">
                  <c:v>0.58637241782112559</c:v>
                </c:pt>
                <c:pt idx="182">
                  <c:v>0.63386295425395167</c:v>
                </c:pt>
                <c:pt idx="183">
                  <c:v>0.60422965232282877</c:v>
                </c:pt>
                <c:pt idx="184">
                  <c:v>0.62426174152642488</c:v>
                </c:pt>
                <c:pt idx="185">
                  <c:v>0.43442126363515854</c:v>
                </c:pt>
                <c:pt idx="186">
                  <c:v>0.54113040417432789</c:v>
                </c:pt>
                <c:pt idx="187">
                  <c:v>0.56299487770431567</c:v>
                </c:pt>
                <c:pt idx="188">
                  <c:v>0.31596175394952297</c:v>
                </c:pt>
                <c:pt idx="189">
                  <c:v>0.6461809749404589</c:v>
                </c:pt>
                <c:pt idx="190">
                  <c:v>0.70643596226970351</c:v>
                </c:pt>
                <c:pt idx="191">
                  <c:v>0.75998808350414038</c:v>
                </c:pt>
                <c:pt idx="192">
                  <c:v>0.87190496921539307</c:v>
                </c:pt>
                <c:pt idx="193">
                  <c:v>0.64336273968219759</c:v>
                </c:pt>
                <c:pt idx="194">
                  <c:v>0.70388736994937062</c:v>
                </c:pt>
                <c:pt idx="195">
                  <c:v>0.27359351143240929</c:v>
                </c:pt>
                <c:pt idx="196">
                  <c:v>0.37267369657222715</c:v>
                </c:pt>
                <c:pt idx="197">
                  <c:v>0.30191781875841756</c:v>
                </c:pt>
                <c:pt idx="198">
                  <c:v>0.96272337436676025</c:v>
                </c:pt>
                <c:pt idx="199">
                  <c:v>0.76521192491054535</c:v>
                </c:pt>
                <c:pt idx="200">
                  <c:v>0.49480276710043353</c:v>
                </c:pt>
                <c:pt idx="201">
                  <c:v>0.46887971274554729</c:v>
                </c:pt>
                <c:pt idx="202">
                  <c:v>0.26678562189141908</c:v>
                </c:pt>
                <c:pt idx="203">
                  <c:v>0.21148773785680533</c:v>
                </c:pt>
                <c:pt idx="204">
                  <c:v>0.34252731199376285</c:v>
                </c:pt>
                <c:pt idx="205">
                  <c:v>0.50686770305037498</c:v>
                </c:pt>
                <c:pt idx="206">
                  <c:v>0.54970378314073265</c:v>
                </c:pt>
                <c:pt idx="207">
                  <c:v>0.21755208284594119</c:v>
                </c:pt>
                <c:pt idx="208">
                  <c:v>0.28022731825088459</c:v>
                </c:pt>
                <c:pt idx="209">
                  <c:v>2.921681385487318E-2</c:v>
                </c:pt>
                <c:pt idx="210">
                  <c:v>0.79461420211009681</c:v>
                </c:pt>
                <c:pt idx="211">
                  <c:v>0.50136091174291708</c:v>
                </c:pt>
                <c:pt idx="212">
                  <c:v>0.27612569555640221</c:v>
                </c:pt>
                <c:pt idx="213">
                  <c:v>0.57344407277802623</c:v>
                </c:pt>
                <c:pt idx="214">
                  <c:v>0.35807361878040767</c:v>
                </c:pt>
                <c:pt idx="215">
                  <c:v>0.96532195806503296</c:v>
                </c:pt>
                <c:pt idx="216">
                  <c:v>3.491580905392766E-2</c:v>
                </c:pt>
                <c:pt idx="217">
                  <c:v>0.3789082646369934</c:v>
                </c:pt>
                <c:pt idx="218">
                  <c:v>0.81403079628944397</c:v>
                </c:pt>
                <c:pt idx="219">
                  <c:v>0.48285233310889453</c:v>
                </c:pt>
                <c:pt idx="220">
                  <c:v>0.39936090204864738</c:v>
                </c:pt>
                <c:pt idx="221">
                  <c:v>0.53775488585233688</c:v>
                </c:pt>
                <c:pt idx="222">
                  <c:v>0.51317520365118985</c:v>
                </c:pt>
                <c:pt idx="223">
                  <c:v>0.45623780911167461</c:v>
                </c:pt>
                <c:pt idx="224">
                  <c:v>0.332335818026747</c:v>
                </c:pt>
                <c:pt idx="225">
                  <c:v>0.64468773894689302</c:v>
                </c:pt>
                <c:pt idx="226">
                  <c:v>0.59394316375255585</c:v>
                </c:pt>
                <c:pt idx="227">
                  <c:v>0.48819597358150141</c:v>
                </c:pt>
                <c:pt idx="228">
                  <c:v>0.55214048502966762</c:v>
                </c:pt>
                <c:pt idx="229">
                  <c:v>0.38304676747481736</c:v>
                </c:pt>
                <c:pt idx="230">
                  <c:v>0.30484226276166737</c:v>
                </c:pt>
                <c:pt idx="231">
                  <c:v>0.56586802970956673</c:v>
                </c:pt>
                <c:pt idx="232">
                  <c:v>0.25753243628423661</c:v>
                </c:pt>
                <c:pt idx="233">
                  <c:v>0.78490972518920898</c:v>
                </c:pt>
                <c:pt idx="234">
                  <c:v>0.67604104662314057</c:v>
                </c:pt>
                <c:pt idx="235">
                  <c:v>0.49901564978063107</c:v>
                </c:pt>
                <c:pt idx="236">
                  <c:v>0.9252031564712524</c:v>
                </c:pt>
                <c:pt idx="237">
                  <c:v>0.81191002536151147</c:v>
                </c:pt>
                <c:pt idx="238">
                  <c:v>0.33115430697798731</c:v>
                </c:pt>
                <c:pt idx="239">
                  <c:v>0.47684451844543219</c:v>
                </c:pt>
                <c:pt idx="240">
                  <c:v>0.30298540492852527</c:v>
                </c:pt>
                <c:pt idx="241">
                  <c:v>0.96808093786239624</c:v>
                </c:pt>
                <c:pt idx="242">
                  <c:v>0.35396044809992117</c:v>
                </c:pt>
                <c:pt idx="243">
                  <c:v>0.4502244847552741</c:v>
                </c:pt>
                <c:pt idx="244">
                  <c:v>0.56908717111218721</c:v>
                </c:pt>
                <c:pt idx="245">
                  <c:v>0.51236916705965996</c:v>
                </c:pt>
                <c:pt idx="246">
                  <c:v>0.50112313460558655</c:v>
                </c:pt>
                <c:pt idx="247">
                  <c:v>0.49966137910572189</c:v>
                </c:pt>
                <c:pt idx="248">
                  <c:v>0.44355593547224997</c:v>
                </c:pt>
                <c:pt idx="249">
                  <c:v>0.55698856205812519</c:v>
                </c:pt>
                <c:pt idx="250">
                  <c:v>0.37610601782798769</c:v>
                </c:pt>
                <c:pt idx="251">
                  <c:v>0.38341035830477871</c:v>
                </c:pt>
                <c:pt idx="252">
                  <c:v>0.43432510333756608</c:v>
                </c:pt>
                <c:pt idx="253">
                  <c:v>0.64955652082959814</c:v>
                </c:pt>
                <c:pt idx="254">
                  <c:v>0.36416987178935889</c:v>
                </c:pt>
                <c:pt idx="255">
                  <c:v>5.5231869220733643E-2</c:v>
                </c:pt>
                <c:pt idx="256">
                  <c:v>0.42960907518863678</c:v>
                </c:pt>
                <c:pt idx="257">
                  <c:v>0.4590728000427286</c:v>
                </c:pt>
                <c:pt idx="258">
                  <c:v>0.94180813762876725</c:v>
                </c:pt>
                <c:pt idx="259">
                  <c:v>0.30871334382598953</c:v>
                </c:pt>
                <c:pt idx="260">
                  <c:v>0.28582927042787726</c:v>
                </c:pt>
                <c:pt idx="261">
                  <c:v>0.44348728597502818</c:v>
                </c:pt>
                <c:pt idx="262">
                  <c:v>0.12086115851998329</c:v>
                </c:pt>
                <c:pt idx="263">
                  <c:v>0.6082594435662031</c:v>
                </c:pt>
                <c:pt idx="264">
                  <c:v>0.56718082844533702</c:v>
                </c:pt>
                <c:pt idx="265">
                  <c:v>0.42584188502620568</c:v>
                </c:pt>
                <c:pt idx="266">
                  <c:v>0.87130575673654675</c:v>
                </c:pt>
                <c:pt idx="267">
                  <c:v>0.33233026564121249</c:v>
                </c:pt>
                <c:pt idx="268">
                  <c:v>0.18727267931939828</c:v>
                </c:pt>
                <c:pt idx="269">
                  <c:v>0.70663409706737312</c:v>
                </c:pt>
                <c:pt idx="270">
                  <c:v>0.64380026832222936</c:v>
                </c:pt>
                <c:pt idx="271">
                  <c:v>0.75512272864580154</c:v>
                </c:pt>
                <c:pt idx="272">
                  <c:v>0.34344040286830729</c:v>
                </c:pt>
                <c:pt idx="273">
                  <c:v>0.39200755823403599</c:v>
                </c:pt>
                <c:pt idx="274">
                  <c:v>0.69194328458979726</c:v>
                </c:pt>
                <c:pt idx="275">
                  <c:v>0.58102189956439865</c:v>
                </c:pt>
                <c:pt idx="276">
                  <c:v>0.80534244095906615</c:v>
                </c:pt>
                <c:pt idx="277">
                  <c:v>0.52985635160335476</c:v>
                </c:pt>
                <c:pt idx="278">
                  <c:v>0.78142078518867497</c:v>
                </c:pt>
                <c:pt idx="279">
                  <c:v>0.67676936243386832</c:v>
                </c:pt>
                <c:pt idx="280">
                  <c:v>0.43414718875040609</c:v>
                </c:pt>
                <c:pt idx="281">
                  <c:v>0.40570692718029022</c:v>
                </c:pt>
                <c:pt idx="282">
                  <c:v>0.48384383507072926</c:v>
                </c:pt>
                <c:pt idx="283">
                  <c:v>0.7279070052318275</c:v>
                </c:pt>
                <c:pt idx="284">
                  <c:v>0.64060118421912193</c:v>
                </c:pt>
                <c:pt idx="285">
                  <c:v>0.87082956731319427</c:v>
                </c:pt>
                <c:pt idx="286">
                  <c:v>0.12474562786519527</c:v>
                </c:pt>
                <c:pt idx="287">
                  <c:v>0.5505548020660439</c:v>
                </c:pt>
                <c:pt idx="288">
                  <c:v>0.40047983679299554</c:v>
                </c:pt>
                <c:pt idx="289">
                  <c:v>0.58030068927577561</c:v>
                </c:pt>
                <c:pt idx="290">
                  <c:v>0.52609256761414669</c:v>
                </c:pt>
                <c:pt idx="291">
                  <c:v>0.53603168610822072</c:v>
                </c:pt>
                <c:pt idx="292">
                  <c:v>0.52604739367961884</c:v>
                </c:pt>
                <c:pt idx="293">
                  <c:v>0.60468575952663306</c:v>
                </c:pt>
                <c:pt idx="294">
                  <c:v>0.42692398732261999</c:v>
                </c:pt>
                <c:pt idx="295">
                  <c:v>0.7208372955875737</c:v>
                </c:pt>
                <c:pt idx="296">
                  <c:v>0.43563430570065975</c:v>
                </c:pt>
                <c:pt idx="297">
                  <c:v>0.95484006404876709</c:v>
                </c:pt>
                <c:pt idx="298">
                  <c:v>0.703541074456139</c:v>
                </c:pt>
                <c:pt idx="299">
                  <c:v>0.62286503706127405</c:v>
                </c:pt>
                <c:pt idx="300">
                  <c:v>0.58264018305473853</c:v>
                </c:pt>
                <c:pt idx="301">
                  <c:v>0.51444111876189713</c:v>
                </c:pt>
                <c:pt idx="302">
                  <c:v>0.96559581160545349</c:v>
                </c:pt>
                <c:pt idx="303">
                  <c:v>0.53120986123879754</c:v>
                </c:pt>
                <c:pt idx="304">
                  <c:v>0.53286789637058973</c:v>
                </c:pt>
                <c:pt idx="305">
                  <c:v>0.46168611158749889</c:v>
                </c:pt>
                <c:pt idx="306">
                  <c:v>0.59679112943510215</c:v>
                </c:pt>
                <c:pt idx="307">
                  <c:v>0.74367641620337965</c:v>
                </c:pt>
                <c:pt idx="308">
                  <c:v>0.97188049554824829</c:v>
                </c:pt>
                <c:pt idx="309">
                  <c:v>0.55447960582872236</c:v>
                </c:pt>
                <c:pt idx="310">
                  <c:v>0.3703186119144613</c:v>
                </c:pt>
                <c:pt idx="311">
                  <c:v>0.71067752270027995</c:v>
                </c:pt>
                <c:pt idx="312">
                  <c:v>0.10486027598381042</c:v>
                </c:pt>
                <c:pt idx="313">
                  <c:v>0.71823998405174772</c:v>
                </c:pt>
                <c:pt idx="314">
                  <c:v>0.97321705023447669</c:v>
                </c:pt>
                <c:pt idx="315">
                  <c:v>0.53236834647563791</c:v>
                </c:pt>
                <c:pt idx="316">
                  <c:v>0.5140239866450429</c:v>
                </c:pt>
                <c:pt idx="317">
                  <c:v>0.46224780537886545</c:v>
                </c:pt>
                <c:pt idx="318">
                  <c:v>0.78250072266729109</c:v>
                </c:pt>
                <c:pt idx="319">
                  <c:v>0.5875085577368736</c:v>
                </c:pt>
                <c:pt idx="320">
                  <c:v>0.40240603605551378</c:v>
                </c:pt>
                <c:pt idx="321">
                  <c:v>0.58340435043761607</c:v>
                </c:pt>
                <c:pt idx="322">
                  <c:v>0.2015488302335143</c:v>
                </c:pt>
                <c:pt idx="323">
                  <c:v>0.78582946211099625</c:v>
                </c:pt>
                <c:pt idx="324">
                  <c:v>0.77540173610815633</c:v>
                </c:pt>
                <c:pt idx="325">
                  <c:v>0.70538861236789008</c:v>
                </c:pt>
                <c:pt idx="326">
                  <c:v>0.28766627017069946</c:v>
                </c:pt>
                <c:pt idx="327">
                  <c:v>0.49261113144457341</c:v>
                </c:pt>
                <c:pt idx="328">
                  <c:v>0.70312472184499109</c:v>
                </c:pt>
                <c:pt idx="329">
                  <c:v>0.83315322973898476</c:v>
                </c:pt>
                <c:pt idx="330">
                  <c:v>0.50479710433218217</c:v>
                </c:pt>
                <c:pt idx="331">
                  <c:v>0.60531742746631301</c:v>
                </c:pt>
                <c:pt idx="332">
                  <c:v>0.97126072645187378</c:v>
                </c:pt>
                <c:pt idx="333">
                  <c:v>0.4814602411352098</c:v>
                </c:pt>
                <c:pt idx="334">
                  <c:v>0.69696750305593014</c:v>
                </c:pt>
                <c:pt idx="335">
                  <c:v>0.76067135589463375</c:v>
                </c:pt>
                <c:pt idx="336">
                  <c:v>0.56437392652566942</c:v>
                </c:pt>
                <c:pt idx="337">
                  <c:v>0.6309416195885702</c:v>
                </c:pt>
                <c:pt idx="338">
                  <c:v>0.77734302418927348</c:v>
                </c:pt>
                <c:pt idx="339">
                  <c:v>0.55299799020091689</c:v>
                </c:pt>
                <c:pt idx="340">
                  <c:v>0.95608226742063251</c:v>
                </c:pt>
                <c:pt idx="341">
                  <c:v>0.82143910725911462</c:v>
                </c:pt>
                <c:pt idx="342">
                  <c:v>0.66004994173999876</c:v>
                </c:pt>
                <c:pt idx="343">
                  <c:v>0.63220763339528019</c:v>
                </c:pt>
                <c:pt idx="344">
                  <c:v>0.35089140695830184</c:v>
                </c:pt>
                <c:pt idx="345">
                  <c:v>0.44904726091772318</c:v>
                </c:pt>
                <c:pt idx="346">
                  <c:v>0.49642883634401691</c:v>
                </c:pt>
                <c:pt idx="347">
                  <c:v>0.61829266526425875</c:v>
                </c:pt>
                <c:pt idx="348">
                  <c:v>0.54323914129700923</c:v>
                </c:pt>
                <c:pt idx="349">
                  <c:v>0.47742259401517612</c:v>
                </c:pt>
                <c:pt idx="350">
                  <c:v>0.8730352520942688</c:v>
                </c:pt>
                <c:pt idx="351">
                  <c:v>0.52976449910137391</c:v>
                </c:pt>
                <c:pt idx="352">
                  <c:v>0.53367128910926676</c:v>
                </c:pt>
                <c:pt idx="353">
                  <c:v>0.5712458921968937</c:v>
                </c:pt>
                <c:pt idx="354">
                  <c:v>0.54139423449165547</c:v>
                </c:pt>
                <c:pt idx="355">
                  <c:v>0.5810537648254207</c:v>
                </c:pt>
                <c:pt idx="356">
                  <c:v>0.85441123776965666</c:v>
                </c:pt>
                <c:pt idx="357">
                  <c:v>0.53899077723988076</c:v>
                </c:pt>
                <c:pt idx="358">
                  <c:v>0.65676744574947021</c:v>
                </c:pt>
                <c:pt idx="359">
                  <c:v>0.76277032215148211</c:v>
                </c:pt>
                <c:pt idx="360">
                  <c:v>0.31341747042130341</c:v>
                </c:pt>
                <c:pt idx="361">
                  <c:v>0.92232074340184533</c:v>
                </c:pt>
                <c:pt idx="362">
                  <c:v>0.5326582514680922</c:v>
                </c:pt>
                <c:pt idx="363">
                  <c:v>0.54279080921163159</c:v>
                </c:pt>
                <c:pt idx="364">
                  <c:v>0.6075905718301472</c:v>
                </c:pt>
                <c:pt idx="365">
                  <c:v>0.56743992377932251</c:v>
                </c:pt>
                <c:pt idx="366">
                  <c:v>0.73067818507552151</c:v>
                </c:pt>
                <c:pt idx="367">
                  <c:v>0.76152373601992929</c:v>
                </c:pt>
                <c:pt idx="368">
                  <c:v>0.38332297125210363</c:v>
                </c:pt>
                <c:pt idx="369">
                  <c:v>0.68898730062776137</c:v>
                </c:pt>
                <c:pt idx="370">
                  <c:v>0.62349412636831403</c:v>
                </c:pt>
                <c:pt idx="371">
                  <c:v>0.66259044905503595</c:v>
                </c:pt>
                <c:pt idx="372">
                  <c:v>0.60052905657461708</c:v>
                </c:pt>
                <c:pt idx="373">
                  <c:v>0.76721409575215405</c:v>
                </c:pt>
                <c:pt idx="374">
                  <c:v>0.53530436950839233</c:v>
                </c:pt>
                <c:pt idx="375">
                  <c:v>0.54599021303539097</c:v>
                </c:pt>
                <c:pt idx="376">
                  <c:v>0.90438729524612427</c:v>
                </c:pt>
                <c:pt idx="377">
                  <c:v>0.47195350627104443</c:v>
                </c:pt>
                <c:pt idx="378">
                  <c:v>0.41185681363567711</c:v>
                </c:pt>
                <c:pt idx="379">
                  <c:v>0.68722504947800189</c:v>
                </c:pt>
                <c:pt idx="380">
                  <c:v>0.57953787515206001</c:v>
                </c:pt>
                <c:pt idx="381">
                  <c:v>0.63845606128636156</c:v>
                </c:pt>
                <c:pt idx="382">
                  <c:v>0.74795264005661011</c:v>
                </c:pt>
                <c:pt idx="383">
                  <c:v>0.69320817285084302</c:v>
                </c:pt>
                <c:pt idx="384">
                  <c:v>0.41762720206752418</c:v>
                </c:pt>
                <c:pt idx="385">
                  <c:v>0.4707748604317506</c:v>
                </c:pt>
                <c:pt idx="386">
                  <c:v>0.68328534588217738</c:v>
                </c:pt>
                <c:pt idx="387">
                  <c:v>0.72977237900098169</c:v>
                </c:pt>
                <c:pt idx="388">
                  <c:v>0.66156896948814392</c:v>
                </c:pt>
                <c:pt idx="389">
                  <c:v>0.27810297285517055</c:v>
                </c:pt>
                <c:pt idx="390">
                  <c:v>0.50706842844374478</c:v>
                </c:pt>
                <c:pt idx="391">
                  <c:v>0.46275763958692551</c:v>
                </c:pt>
                <c:pt idx="392">
                  <c:v>0.4748464829933185</c:v>
                </c:pt>
                <c:pt idx="393">
                  <c:v>0.50929083728364533</c:v>
                </c:pt>
                <c:pt idx="394">
                  <c:v>0.4868925241753459</c:v>
                </c:pt>
                <c:pt idx="395">
                  <c:v>0.833581288655599</c:v>
                </c:pt>
                <c:pt idx="396">
                  <c:v>0.84081248532642017</c:v>
                </c:pt>
                <c:pt idx="397">
                  <c:v>0.59178402080821491</c:v>
                </c:pt>
                <c:pt idx="398">
                  <c:v>0.52477497508858928</c:v>
                </c:pt>
                <c:pt idx="399">
                  <c:v>6.5201401710510254E-2</c:v>
                </c:pt>
                <c:pt idx="400">
                  <c:v>0.5487214505024578</c:v>
                </c:pt>
                <c:pt idx="401">
                  <c:v>0.5192367186626563</c:v>
                </c:pt>
                <c:pt idx="402">
                  <c:v>0.60286774779004715</c:v>
                </c:pt>
                <c:pt idx="403">
                  <c:v>0.68295776247978213</c:v>
                </c:pt>
                <c:pt idx="404">
                  <c:v>0.55528409861856032</c:v>
                </c:pt>
                <c:pt idx="405">
                  <c:v>0.42544219940900802</c:v>
                </c:pt>
                <c:pt idx="406">
                  <c:v>0.69764318145238435</c:v>
                </c:pt>
                <c:pt idx="407">
                  <c:v>0.40605306271463631</c:v>
                </c:pt>
                <c:pt idx="408">
                  <c:v>0.64542138776076696</c:v>
                </c:pt>
                <c:pt idx="409">
                  <c:v>0.52834098515185446</c:v>
                </c:pt>
                <c:pt idx="410">
                  <c:v>0.50574381649494171</c:v>
                </c:pt>
                <c:pt idx="411">
                  <c:v>0.54156540999455116</c:v>
                </c:pt>
                <c:pt idx="412">
                  <c:v>0.48245328085290062</c:v>
                </c:pt>
                <c:pt idx="413">
                  <c:v>0.3231628043577075</c:v>
                </c:pt>
                <c:pt idx="414">
                  <c:v>0.95420709252357483</c:v>
                </c:pt>
                <c:pt idx="415">
                  <c:v>0.65982615854591131</c:v>
                </c:pt>
                <c:pt idx="416">
                  <c:v>4.6203793212771418E-2</c:v>
                </c:pt>
                <c:pt idx="417">
                  <c:v>0.70809194924575947</c:v>
                </c:pt>
                <c:pt idx="418">
                  <c:v>0.52076688981973207</c:v>
                </c:pt>
                <c:pt idx="419">
                  <c:v>0.44109563715755939</c:v>
                </c:pt>
                <c:pt idx="420">
                  <c:v>0.47323045413941145</c:v>
                </c:pt>
                <c:pt idx="421">
                  <c:v>0.4011227079844546</c:v>
                </c:pt>
                <c:pt idx="422">
                  <c:v>0.59995568473823369</c:v>
                </c:pt>
                <c:pt idx="423">
                  <c:v>0.4594193379902704</c:v>
                </c:pt>
                <c:pt idx="424">
                  <c:v>0.48235060274600983</c:v>
                </c:pt>
                <c:pt idx="425">
                  <c:v>0.28929128404706717</c:v>
                </c:pt>
                <c:pt idx="426">
                  <c:v>0.63266136851161714</c:v>
                </c:pt>
                <c:pt idx="427">
                  <c:v>0.67259132231657326</c:v>
                </c:pt>
                <c:pt idx="428">
                  <c:v>0.54242334851565266</c:v>
                </c:pt>
                <c:pt idx="429">
                  <c:v>0.72617854969576001</c:v>
                </c:pt>
                <c:pt idx="430">
                  <c:v>0.31558425681522262</c:v>
                </c:pt>
                <c:pt idx="431">
                  <c:v>1.7641184851527214E-2</c:v>
                </c:pt>
                <c:pt idx="432">
                  <c:v>0.74947880357503893</c:v>
                </c:pt>
                <c:pt idx="433">
                  <c:v>0.55585666125019395</c:v>
                </c:pt>
                <c:pt idx="434">
                  <c:v>0.56756236538704896</c:v>
                </c:pt>
                <c:pt idx="435">
                  <c:v>0.52195509566137421</c:v>
                </c:pt>
                <c:pt idx="436">
                  <c:v>0.36624202714301646</c:v>
                </c:pt>
                <c:pt idx="437">
                  <c:v>0.63265983263651526</c:v>
                </c:pt>
                <c:pt idx="438">
                  <c:v>0.61612633157234931</c:v>
                </c:pt>
                <c:pt idx="439">
                  <c:v>0.80009914615324562</c:v>
                </c:pt>
                <c:pt idx="440">
                  <c:v>0.60555956542099776</c:v>
                </c:pt>
                <c:pt idx="441">
                  <c:v>0.63193474320525478</c:v>
                </c:pt>
                <c:pt idx="442">
                  <c:v>0.32343958169221876</c:v>
                </c:pt>
                <c:pt idx="443">
                  <c:v>0.79180659055709834</c:v>
                </c:pt>
                <c:pt idx="444">
                  <c:v>0.68451451063156132</c:v>
                </c:pt>
                <c:pt idx="445">
                  <c:v>0.46800413520003742</c:v>
                </c:pt>
                <c:pt idx="446">
                  <c:v>0.67274422099923381</c:v>
                </c:pt>
                <c:pt idx="447">
                  <c:v>0.75166919003976018</c:v>
                </c:pt>
                <c:pt idx="448">
                  <c:v>0.81944918632507324</c:v>
                </c:pt>
                <c:pt idx="449">
                  <c:v>0.6385293323546648</c:v>
                </c:pt>
                <c:pt idx="450">
                  <c:v>0.57373671270906923</c:v>
                </c:pt>
                <c:pt idx="451">
                  <c:v>0.74041139017790558</c:v>
                </c:pt>
                <c:pt idx="452">
                  <c:v>0.84085810134808225</c:v>
                </c:pt>
                <c:pt idx="453">
                  <c:v>0.33764356998010325</c:v>
                </c:pt>
                <c:pt idx="454">
                  <c:v>0.4798640923574567</c:v>
                </c:pt>
                <c:pt idx="455">
                  <c:v>0.49792890561123687</c:v>
                </c:pt>
                <c:pt idx="456">
                  <c:v>0.60996119631454349</c:v>
                </c:pt>
                <c:pt idx="457">
                  <c:v>0.51946170193453634</c:v>
                </c:pt>
                <c:pt idx="458">
                  <c:v>0.5979035876691341</c:v>
                </c:pt>
                <c:pt idx="459">
                  <c:v>0.67192310839891434</c:v>
                </c:pt>
                <c:pt idx="460">
                  <c:v>0.43876154418103397</c:v>
                </c:pt>
                <c:pt idx="461">
                  <c:v>0.40883981846272943</c:v>
                </c:pt>
                <c:pt idx="462">
                  <c:v>0.66669814971586072</c:v>
                </c:pt>
                <c:pt idx="463">
                  <c:v>0.29656246964198846</c:v>
                </c:pt>
                <c:pt idx="464">
                  <c:v>0.64161534193489289</c:v>
                </c:pt>
                <c:pt idx="465">
                  <c:v>0.41170617538903442</c:v>
                </c:pt>
                <c:pt idx="466">
                  <c:v>0.55114789950576693</c:v>
                </c:pt>
                <c:pt idx="467">
                  <c:v>0.61160147150180166</c:v>
                </c:pt>
                <c:pt idx="468">
                  <c:v>0.74550146876523893</c:v>
                </c:pt>
                <c:pt idx="469">
                  <c:v>0.68191058545683825</c:v>
                </c:pt>
                <c:pt idx="470">
                  <c:v>0.72123782522976398</c:v>
                </c:pt>
                <c:pt idx="471">
                  <c:v>0.61060409806668758</c:v>
                </c:pt>
                <c:pt idx="472">
                  <c:v>0.33623502268032596</c:v>
                </c:pt>
                <c:pt idx="473">
                  <c:v>0.57546618208289146</c:v>
                </c:pt>
                <c:pt idx="474">
                  <c:v>0.72957832339618889</c:v>
                </c:pt>
                <c:pt idx="475">
                  <c:v>0.46586702298372984</c:v>
                </c:pt>
                <c:pt idx="476">
                  <c:v>0.52359877593283144</c:v>
                </c:pt>
                <c:pt idx="477">
                  <c:v>0.30822829983662814</c:v>
                </c:pt>
                <c:pt idx="478">
                  <c:v>0.30343041568994522</c:v>
                </c:pt>
                <c:pt idx="479">
                  <c:v>0.55895585854622454</c:v>
                </c:pt>
                <c:pt idx="480">
                  <c:v>0.35212969593703747</c:v>
                </c:pt>
                <c:pt idx="481">
                  <c:v>0.41687392233870924</c:v>
                </c:pt>
                <c:pt idx="482">
                  <c:v>9.115283377468586E-3</c:v>
                </c:pt>
                <c:pt idx="483">
                  <c:v>0.7927691712975502</c:v>
                </c:pt>
                <c:pt idx="484">
                  <c:v>0.79571448092659314</c:v>
                </c:pt>
                <c:pt idx="485">
                  <c:v>0.50725848329338163</c:v>
                </c:pt>
                <c:pt idx="486">
                  <c:v>0.50159283517859876</c:v>
                </c:pt>
                <c:pt idx="487">
                  <c:v>0.67982680430369713</c:v>
                </c:pt>
                <c:pt idx="488">
                  <c:v>0.44705479064335424</c:v>
                </c:pt>
                <c:pt idx="489">
                  <c:v>0.65084804532428586</c:v>
                </c:pt>
                <c:pt idx="490">
                  <c:v>0.69704552330076697</c:v>
                </c:pt>
                <c:pt idx="491">
                  <c:v>0.40984011922652525</c:v>
                </c:pt>
                <c:pt idx="492">
                  <c:v>0.78776142653077841</c:v>
                </c:pt>
                <c:pt idx="493">
                  <c:v>0.2972257382829081</c:v>
                </c:pt>
                <c:pt idx="494">
                  <c:v>0.53549099210649731</c:v>
                </c:pt>
                <c:pt idx="495">
                  <c:v>0.6521787172691389</c:v>
                </c:pt>
                <c:pt idx="496">
                  <c:v>0.55911852891246483</c:v>
                </c:pt>
                <c:pt idx="497">
                  <c:v>0.72990193316026741</c:v>
                </c:pt>
                <c:pt idx="498">
                  <c:v>0.69844927346067764</c:v>
                </c:pt>
                <c:pt idx="499">
                  <c:v>0.67335057109594343</c:v>
                </c:pt>
                <c:pt idx="500">
                  <c:v>0.6028403741392222</c:v>
                </c:pt>
                <c:pt idx="501">
                  <c:v>0.5535458093509078</c:v>
                </c:pt>
                <c:pt idx="502">
                  <c:v>0.60975006204098459</c:v>
                </c:pt>
                <c:pt idx="503">
                  <c:v>0.51803611467281974</c:v>
                </c:pt>
                <c:pt idx="504">
                  <c:v>0.62527135224081576</c:v>
                </c:pt>
                <c:pt idx="505">
                  <c:v>0.55020622995037294</c:v>
                </c:pt>
                <c:pt idx="506">
                  <c:v>0.7852590192448009</c:v>
                </c:pt>
                <c:pt idx="507">
                  <c:v>0.49543219463278848</c:v>
                </c:pt>
                <c:pt idx="508">
                  <c:v>0.89770975708961487</c:v>
                </c:pt>
                <c:pt idx="509">
                  <c:v>0.95011537075042729</c:v>
                </c:pt>
                <c:pt idx="510">
                  <c:v>0.72288308634112275</c:v>
                </c:pt>
                <c:pt idx="511">
                  <c:v>0.39260269000771497</c:v>
                </c:pt>
                <c:pt idx="512">
                  <c:v>0.64615205098830519</c:v>
                </c:pt>
                <c:pt idx="513">
                  <c:v>0.63034402082363761</c:v>
                </c:pt>
                <c:pt idx="514">
                  <c:v>0.75509252704002638</c:v>
                </c:pt>
                <c:pt idx="515">
                  <c:v>0.49239324797925194</c:v>
                </c:pt>
                <c:pt idx="516">
                  <c:v>0.70555131095978951</c:v>
                </c:pt>
                <c:pt idx="517">
                  <c:v>0.61396758028251286</c:v>
                </c:pt>
                <c:pt idx="518">
                  <c:v>0.94280686974525452</c:v>
                </c:pt>
                <c:pt idx="519">
                  <c:v>0.56659578194376081</c:v>
                </c:pt>
                <c:pt idx="520">
                  <c:v>0.52753775397484948</c:v>
                </c:pt>
                <c:pt idx="521">
                  <c:v>0.59613281384938288</c:v>
                </c:pt>
                <c:pt idx="522">
                  <c:v>0.5617650531930849</c:v>
                </c:pt>
                <c:pt idx="523">
                  <c:v>0.3308819950159107</c:v>
                </c:pt>
                <c:pt idx="524">
                  <c:v>0.57608982734382153</c:v>
                </c:pt>
                <c:pt idx="525">
                  <c:v>0.70884731497305131</c:v>
                </c:pt>
                <c:pt idx="526">
                  <c:v>0.69503448228351772</c:v>
                </c:pt>
                <c:pt idx="527">
                  <c:v>0.43933929891689966</c:v>
                </c:pt>
                <c:pt idx="528">
                  <c:v>0.37367610074579716</c:v>
                </c:pt>
                <c:pt idx="529">
                  <c:v>0.65364729985594749</c:v>
                </c:pt>
                <c:pt idx="530">
                  <c:v>0.60749675932207281</c:v>
                </c:pt>
                <c:pt idx="531">
                  <c:v>0.44815300390697443</c:v>
                </c:pt>
                <c:pt idx="532">
                  <c:v>0.63603531311337769</c:v>
                </c:pt>
                <c:pt idx="533">
                  <c:v>0.71399603987281968</c:v>
                </c:pt>
                <c:pt idx="534">
                  <c:v>0.56432408407951395</c:v>
                </c:pt>
                <c:pt idx="535">
                  <c:v>0.71708432744656292</c:v>
                </c:pt>
                <c:pt idx="536">
                  <c:v>0.50589819211098885</c:v>
                </c:pt>
                <c:pt idx="537">
                  <c:v>0.62863340804522683</c:v>
                </c:pt>
                <c:pt idx="538">
                  <c:v>0.5189191906579903</c:v>
                </c:pt>
                <c:pt idx="539">
                  <c:v>0.4630777655984275</c:v>
                </c:pt>
                <c:pt idx="540">
                  <c:v>0.70295755461686182</c:v>
                </c:pt>
                <c:pt idx="541">
                  <c:v>0.93417895691735409</c:v>
                </c:pt>
                <c:pt idx="542">
                  <c:v>0.83351075846482725</c:v>
                </c:pt>
                <c:pt idx="543">
                  <c:v>0.60469025373458862</c:v>
                </c:pt>
                <c:pt idx="544">
                  <c:v>0.66182906599715352</c:v>
                </c:pt>
                <c:pt idx="545">
                  <c:v>0.39080614584963769</c:v>
                </c:pt>
                <c:pt idx="546">
                  <c:v>0.37760026622563603</c:v>
                </c:pt>
                <c:pt idx="547">
                  <c:v>0.5237607394810766</c:v>
                </c:pt>
                <c:pt idx="548">
                  <c:v>0.51061254352904284</c:v>
                </c:pt>
                <c:pt idx="549">
                  <c:v>0.50232146307826042</c:v>
                </c:pt>
                <c:pt idx="550">
                  <c:v>0.49683726434078479</c:v>
                </c:pt>
                <c:pt idx="551">
                  <c:v>0.34237382312615711</c:v>
                </c:pt>
                <c:pt idx="552">
                  <c:v>0.65659341499918988</c:v>
                </c:pt>
                <c:pt idx="553">
                  <c:v>0.51753571946173904</c:v>
                </c:pt>
                <c:pt idx="554">
                  <c:v>0.49983660038560629</c:v>
                </c:pt>
                <c:pt idx="555">
                  <c:v>0.49737902404740453</c:v>
                </c:pt>
                <c:pt idx="556">
                  <c:v>0.61997053498635069</c:v>
                </c:pt>
                <c:pt idx="557">
                  <c:v>0.59137460797165453</c:v>
                </c:pt>
                <c:pt idx="558">
                  <c:v>0.806687229209476</c:v>
                </c:pt>
                <c:pt idx="559">
                  <c:v>0.72374596726149321</c:v>
                </c:pt>
                <c:pt idx="560">
                  <c:v>0.69234904957314336</c:v>
                </c:pt>
                <c:pt idx="561">
                  <c:v>0.59043754483847055</c:v>
                </c:pt>
                <c:pt idx="562">
                  <c:v>0.56355867523919134</c:v>
                </c:pt>
                <c:pt idx="563">
                  <c:v>0.72572270749757684</c:v>
                </c:pt>
                <c:pt idx="564">
                  <c:v>0.9720093309879303</c:v>
                </c:pt>
                <c:pt idx="565">
                  <c:v>0.87431632313463425</c:v>
                </c:pt>
                <c:pt idx="566">
                  <c:v>0.3571728989481926</c:v>
                </c:pt>
                <c:pt idx="567">
                  <c:v>0.51881656480523253</c:v>
                </c:pt>
                <c:pt idx="568">
                  <c:v>0.41202026320388541</c:v>
                </c:pt>
                <c:pt idx="569">
                  <c:v>0.59691558890044694</c:v>
                </c:pt>
                <c:pt idx="570">
                  <c:v>2.5476856157183647E-2</c:v>
                </c:pt>
                <c:pt idx="571">
                  <c:v>0.49728009818742674</c:v>
                </c:pt>
                <c:pt idx="572">
                  <c:v>0.44400723145476412</c:v>
                </c:pt>
                <c:pt idx="573">
                  <c:v>0.31956046707928182</c:v>
                </c:pt>
                <c:pt idx="574">
                  <c:v>0.55941635701391434</c:v>
                </c:pt>
                <c:pt idx="575">
                  <c:v>0.397635383132313</c:v>
                </c:pt>
                <c:pt idx="576">
                  <c:v>0.4454765206372196</c:v>
                </c:pt>
                <c:pt idx="577">
                  <c:v>0.48929307423532009</c:v>
                </c:pt>
                <c:pt idx="578">
                  <c:v>0.32001582390318312</c:v>
                </c:pt>
                <c:pt idx="579">
                  <c:v>0.44439928764477371</c:v>
                </c:pt>
                <c:pt idx="580">
                  <c:v>0.51460448524449021</c:v>
                </c:pt>
                <c:pt idx="581">
                  <c:v>0.37164387963712214</c:v>
                </c:pt>
                <c:pt idx="582">
                  <c:v>0.54371286605141667</c:v>
                </c:pt>
                <c:pt idx="583">
                  <c:v>0.51158217061311007</c:v>
                </c:pt>
                <c:pt idx="584">
                  <c:v>0.46209787470288577</c:v>
                </c:pt>
                <c:pt idx="585">
                  <c:v>0.67320396192371845</c:v>
                </c:pt>
                <c:pt idx="586">
                  <c:v>0.60845844595528698</c:v>
                </c:pt>
                <c:pt idx="587">
                  <c:v>0.39192961936350912</c:v>
                </c:pt>
                <c:pt idx="588">
                  <c:v>0.43079457206962007</c:v>
                </c:pt>
                <c:pt idx="589">
                  <c:v>0.57937323412095953</c:v>
                </c:pt>
                <c:pt idx="590">
                  <c:v>0.36254768224898726</c:v>
                </c:pt>
                <c:pt idx="591">
                  <c:v>0.65923661603169004</c:v>
                </c:pt>
                <c:pt idx="592">
                  <c:v>0.38983816682146144</c:v>
                </c:pt>
                <c:pt idx="593">
                  <c:v>0.50729959597811103</c:v>
                </c:pt>
                <c:pt idx="594">
                  <c:v>0.69056504043309308</c:v>
                </c:pt>
                <c:pt idx="595">
                  <c:v>0.49904975108802319</c:v>
                </c:pt>
                <c:pt idx="596">
                  <c:v>0.73830857593566179</c:v>
                </c:pt>
                <c:pt idx="597">
                  <c:v>0.52471921104006469</c:v>
                </c:pt>
                <c:pt idx="598">
                  <c:v>0.55434837130208814</c:v>
                </c:pt>
                <c:pt idx="599">
                  <c:v>0.54964926093816757</c:v>
                </c:pt>
                <c:pt idx="600">
                  <c:v>0.50838113250210881</c:v>
                </c:pt>
                <c:pt idx="601">
                  <c:v>0.46364139082531136</c:v>
                </c:pt>
                <c:pt idx="602">
                  <c:v>0.49455206235870719</c:v>
                </c:pt>
                <c:pt idx="603">
                  <c:v>0.67253093574462197</c:v>
                </c:pt>
                <c:pt idx="604">
                  <c:v>0.80192378243165352</c:v>
                </c:pt>
                <c:pt idx="605">
                  <c:v>0.5067746473941952</c:v>
                </c:pt>
                <c:pt idx="606">
                  <c:v>0.5028571108356118</c:v>
                </c:pt>
                <c:pt idx="607">
                  <c:v>0.53185619208961721</c:v>
                </c:pt>
                <c:pt idx="608">
                  <c:v>0.65961173536876838</c:v>
                </c:pt>
                <c:pt idx="609">
                  <c:v>0.42414158826264053</c:v>
                </c:pt>
                <c:pt idx="610">
                  <c:v>0.87950998118945534</c:v>
                </c:pt>
                <c:pt idx="611">
                  <c:v>0.4838971717712971</c:v>
                </c:pt>
                <c:pt idx="612">
                  <c:v>0.43963393154130742</c:v>
                </c:pt>
                <c:pt idx="613">
                  <c:v>0.55302401117980482</c:v>
                </c:pt>
                <c:pt idx="614">
                  <c:v>0.63024293258786201</c:v>
                </c:pt>
                <c:pt idx="615">
                  <c:v>0.27878274046815932</c:v>
                </c:pt>
                <c:pt idx="616">
                  <c:v>0.55114080632726348</c:v>
                </c:pt>
                <c:pt idx="617">
                  <c:v>0.62765475104634583</c:v>
                </c:pt>
                <c:pt idx="618">
                  <c:v>0.41204990374927336</c:v>
                </c:pt>
                <c:pt idx="619">
                  <c:v>0.4712016663203637</c:v>
                </c:pt>
                <c:pt idx="620">
                  <c:v>0.61959907151758675</c:v>
                </c:pt>
                <c:pt idx="621">
                  <c:v>0.43770667519420386</c:v>
                </c:pt>
                <c:pt idx="622">
                  <c:v>0.50407850343201843</c:v>
                </c:pt>
                <c:pt idx="623">
                  <c:v>0.65245391055941582</c:v>
                </c:pt>
                <c:pt idx="624">
                  <c:v>0.6078099348815158</c:v>
                </c:pt>
                <c:pt idx="625">
                  <c:v>0.65726358847071731</c:v>
                </c:pt>
                <c:pt idx="626">
                  <c:v>0.5735079484681288</c:v>
                </c:pt>
                <c:pt idx="627">
                  <c:v>0.65754291014029431</c:v>
                </c:pt>
                <c:pt idx="628">
                  <c:v>0.59967459843028337</c:v>
                </c:pt>
                <c:pt idx="629">
                  <c:v>0.46112691729583521</c:v>
                </c:pt>
                <c:pt idx="630">
                  <c:v>0.66735088381056606</c:v>
                </c:pt>
                <c:pt idx="631">
                  <c:v>0.77110995352268219</c:v>
                </c:pt>
                <c:pt idx="632">
                  <c:v>0.87164214253425598</c:v>
                </c:pt>
                <c:pt idx="633">
                  <c:v>0.63201023710684645</c:v>
                </c:pt>
                <c:pt idx="634">
                  <c:v>0.6714916935190558</c:v>
                </c:pt>
                <c:pt idx="635">
                  <c:v>0.61304834065958858</c:v>
                </c:pt>
                <c:pt idx="636">
                  <c:v>0.72201216034591198</c:v>
                </c:pt>
                <c:pt idx="637">
                  <c:v>0.56686635703469312</c:v>
                </c:pt>
                <c:pt idx="638">
                  <c:v>0.37439173527268899</c:v>
                </c:pt>
                <c:pt idx="639">
                  <c:v>0.60022739079945231</c:v>
                </c:pt>
                <c:pt idx="640">
                  <c:v>0.27755403751507401</c:v>
                </c:pt>
                <c:pt idx="641">
                  <c:v>0.51989759460679796</c:v>
                </c:pt>
                <c:pt idx="642">
                  <c:v>0.32851680855338389</c:v>
                </c:pt>
                <c:pt idx="643">
                  <c:v>0.4209610051992867</c:v>
                </c:pt>
                <c:pt idx="644">
                  <c:v>0.61066905231702895</c:v>
                </c:pt>
                <c:pt idx="645">
                  <c:v>0.59886168401974893</c:v>
                </c:pt>
                <c:pt idx="646">
                  <c:v>0.69121380429714918</c:v>
                </c:pt>
                <c:pt idx="647">
                  <c:v>0.50614640489220619</c:v>
                </c:pt>
                <c:pt idx="648">
                  <c:v>0.60700720306485889</c:v>
                </c:pt>
                <c:pt idx="649">
                  <c:v>0.64881674281787127</c:v>
                </c:pt>
                <c:pt idx="650">
                  <c:v>0.97384035587310791</c:v>
                </c:pt>
                <c:pt idx="651">
                  <c:v>0.6135991763323545</c:v>
                </c:pt>
                <c:pt idx="652">
                  <c:v>0.44615625524345565</c:v>
                </c:pt>
                <c:pt idx="653">
                  <c:v>0.53330462195855732</c:v>
                </c:pt>
                <c:pt idx="654">
                  <c:v>0.50283241515549326</c:v>
                </c:pt>
                <c:pt idx="655">
                  <c:v>0.56047684568065137</c:v>
                </c:pt>
                <c:pt idx="656">
                  <c:v>0.73999097481094023</c:v>
                </c:pt>
                <c:pt idx="657">
                  <c:v>0.55075792409479618</c:v>
                </c:pt>
                <c:pt idx="658">
                  <c:v>0.73857397178653628</c:v>
                </c:pt>
                <c:pt idx="659">
                  <c:v>0.45796476692162658</c:v>
                </c:pt>
                <c:pt idx="660">
                  <c:v>0.51132844688325396</c:v>
                </c:pt>
                <c:pt idx="661">
                  <c:v>0.53164788425589604</c:v>
                </c:pt>
                <c:pt idx="662">
                  <c:v>0.70087303628248199</c:v>
                </c:pt>
                <c:pt idx="663">
                  <c:v>0.56381621374083413</c:v>
                </c:pt>
                <c:pt idx="664">
                  <c:v>0.55361209460534155</c:v>
                </c:pt>
                <c:pt idx="665">
                  <c:v>0.35316585306441639</c:v>
                </c:pt>
                <c:pt idx="666">
                  <c:v>0.42799550294876099</c:v>
                </c:pt>
                <c:pt idx="667">
                  <c:v>0.66656750672017084</c:v>
                </c:pt>
                <c:pt idx="668">
                  <c:v>0.79390672144704855</c:v>
                </c:pt>
                <c:pt idx="669">
                  <c:v>0.72118682432919745</c:v>
                </c:pt>
                <c:pt idx="670">
                  <c:v>0.57031079445034261</c:v>
                </c:pt>
                <c:pt idx="671">
                  <c:v>0.76098745120199107</c:v>
                </c:pt>
                <c:pt idx="672">
                  <c:v>0.47373891655694356</c:v>
                </c:pt>
                <c:pt idx="673">
                  <c:v>0.76610833909362552</c:v>
                </c:pt>
                <c:pt idx="674">
                  <c:v>0.76379297203606078</c:v>
                </c:pt>
                <c:pt idx="675">
                  <c:v>0.83293115389015937</c:v>
                </c:pt>
                <c:pt idx="676">
                  <c:v>0.63286754623986785</c:v>
                </c:pt>
                <c:pt idx="677">
                  <c:v>0.68551485809056378</c:v>
                </c:pt>
                <c:pt idx="678">
                  <c:v>0.51731145810335877</c:v>
                </c:pt>
                <c:pt idx="679">
                  <c:v>0.67644662456586957</c:v>
                </c:pt>
                <c:pt idx="680">
                  <c:v>0.50788138527423143</c:v>
                </c:pt>
                <c:pt idx="681">
                  <c:v>0.70700018674783083</c:v>
                </c:pt>
                <c:pt idx="682">
                  <c:v>0.53051528575665807</c:v>
                </c:pt>
                <c:pt idx="683">
                  <c:v>0.72493987802702642</c:v>
                </c:pt>
                <c:pt idx="684">
                  <c:v>0.69423705380823875</c:v>
                </c:pt>
                <c:pt idx="685">
                  <c:v>0.83331316130028832</c:v>
                </c:pt>
                <c:pt idx="686">
                  <c:v>0.69647562829777598</c:v>
                </c:pt>
                <c:pt idx="687">
                  <c:v>0.60925271958112714</c:v>
                </c:pt>
                <c:pt idx="688">
                  <c:v>0.58134321793121224</c:v>
                </c:pt>
                <c:pt idx="689">
                  <c:v>0.65695519248644507</c:v>
                </c:pt>
                <c:pt idx="690">
                  <c:v>0.69860943518579011</c:v>
                </c:pt>
                <c:pt idx="691">
                  <c:v>0.87785300210510431</c:v>
                </c:pt>
                <c:pt idx="692">
                  <c:v>0.59626985958311707</c:v>
                </c:pt>
                <c:pt idx="693">
                  <c:v>0.74629868909716601</c:v>
                </c:pt>
                <c:pt idx="694">
                  <c:v>0.72823421754652551</c:v>
                </c:pt>
                <c:pt idx="695">
                  <c:v>0.68295781896449625</c:v>
                </c:pt>
                <c:pt idx="696">
                  <c:v>0.77311203926801686</c:v>
                </c:pt>
                <c:pt idx="697">
                  <c:v>0.73888200033633478</c:v>
                </c:pt>
                <c:pt idx="698">
                  <c:v>0.69878953618361894</c:v>
                </c:pt>
                <c:pt idx="699">
                  <c:v>0.78049770882353187</c:v>
                </c:pt>
                <c:pt idx="700">
                  <c:v>0.54283751281244419</c:v>
                </c:pt>
                <c:pt idx="701">
                  <c:v>0.69241784829646347</c:v>
                </c:pt>
                <c:pt idx="702">
                  <c:v>0.64745776379775055</c:v>
                </c:pt>
                <c:pt idx="703">
                  <c:v>0.72877962676727248</c:v>
                </c:pt>
                <c:pt idx="704">
                  <c:v>0.46678813929773039</c:v>
                </c:pt>
                <c:pt idx="705">
                  <c:v>0.51222194946156097</c:v>
                </c:pt>
                <c:pt idx="706">
                  <c:v>0.54064108135507383</c:v>
                </c:pt>
                <c:pt idx="707">
                  <c:v>0.63167493690091825</c:v>
                </c:pt>
                <c:pt idx="708">
                  <c:v>0.76395671714383817</c:v>
                </c:pt>
                <c:pt idx="709">
                  <c:v>0.63228080049157143</c:v>
                </c:pt>
                <c:pt idx="710">
                  <c:v>0.67529772257862186</c:v>
                </c:pt>
                <c:pt idx="711">
                  <c:v>0.47417668905109167</c:v>
                </c:pt>
                <c:pt idx="712">
                  <c:v>0.68614907927163271</c:v>
                </c:pt>
                <c:pt idx="713">
                  <c:v>0.51558569756646955</c:v>
                </c:pt>
                <c:pt idx="714">
                  <c:v>0.62018589020678494</c:v>
                </c:pt>
                <c:pt idx="715">
                  <c:v>0.70541580433824236</c:v>
                </c:pt>
                <c:pt idx="716">
                  <c:v>0.70534045621752739</c:v>
                </c:pt>
                <c:pt idx="717">
                  <c:v>0.67636278293588581</c:v>
                </c:pt>
                <c:pt idx="718">
                  <c:v>0.57277420562292847</c:v>
                </c:pt>
                <c:pt idx="719">
                  <c:v>0.66827666444274092</c:v>
                </c:pt>
                <c:pt idx="720">
                  <c:v>0.57535721997127809</c:v>
                </c:pt>
                <c:pt idx="721">
                  <c:v>0.53374600927862859</c:v>
                </c:pt>
                <c:pt idx="722">
                  <c:v>0.74814552139668233</c:v>
                </c:pt>
                <c:pt idx="723">
                  <c:v>0.59990565804764628</c:v>
                </c:pt>
                <c:pt idx="724">
                  <c:v>0.56048266676121528</c:v>
                </c:pt>
                <c:pt idx="725">
                  <c:v>0.51833999324589963</c:v>
                </c:pt>
                <c:pt idx="726">
                  <c:v>0.62677426562693561</c:v>
                </c:pt>
                <c:pt idx="727">
                  <c:v>0.39954882139960923</c:v>
                </c:pt>
                <c:pt idx="728">
                  <c:v>0.68020967460636583</c:v>
                </c:pt>
                <c:pt idx="729">
                  <c:v>0.65821309099820524</c:v>
                </c:pt>
                <c:pt idx="730">
                  <c:v>1.9654407631605864E-2</c:v>
                </c:pt>
                <c:pt idx="731">
                  <c:v>0.4500180928918876</c:v>
                </c:pt>
                <c:pt idx="732">
                  <c:v>0.57159185088400188</c:v>
                </c:pt>
                <c:pt idx="733">
                  <c:v>0.39544663154943421</c:v>
                </c:pt>
                <c:pt idx="734">
                  <c:v>0.5619012876241295</c:v>
                </c:pt>
                <c:pt idx="735">
                  <c:v>0.73957011178135867</c:v>
                </c:pt>
                <c:pt idx="736">
                  <c:v>0.38062809227655331</c:v>
                </c:pt>
                <c:pt idx="737">
                  <c:v>0.69007813910904681</c:v>
                </c:pt>
                <c:pt idx="738">
                  <c:v>0.50227783843065088</c:v>
                </c:pt>
                <c:pt idx="739">
                  <c:v>0.60733109252417794</c:v>
                </c:pt>
                <c:pt idx="740">
                  <c:v>0.58197261632553166</c:v>
                </c:pt>
                <c:pt idx="741">
                  <c:v>0.41905574784859229</c:v>
                </c:pt>
                <c:pt idx="742">
                  <c:v>0.63354726631327396</c:v>
                </c:pt>
                <c:pt idx="743">
                  <c:v>0.35140429530292749</c:v>
                </c:pt>
                <c:pt idx="744">
                  <c:v>0.59576895460486412</c:v>
                </c:pt>
                <c:pt idx="745">
                  <c:v>0.59062326364219186</c:v>
                </c:pt>
                <c:pt idx="746">
                  <c:v>0.51529477443546057</c:v>
                </c:pt>
                <c:pt idx="747">
                  <c:v>0.47564012904961905</c:v>
                </c:pt>
                <c:pt idx="748">
                  <c:v>0.65162568322072423</c:v>
                </c:pt>
                <c:pt idx="749">
                  <c:v>0.71444363946862077</c:v>
                </c:pt>
                <c:pt idx="750">
                  <c:v>0.50118770826763159</c:v>
                </c:pt>
                <c:pt idx="751">
                  <c:v>0.35530544143041659</c:v>
                </c:pt>
                <c:pt idx="752">
                  <c:v>0.59926827595784116</c:v>
                </c:pt>
                <c:pt idx="753">
                  <c:v>0.51834196384463993</c:v>
                </c:pt>
                <c:pt idx="754">
                  <c:v>0.5021305326372385</c:v>
                </c:pt>
                <c:pt idx="755">
                  <c:v>0.62149240041302667</c:v>
                </c:pt>
                <c:pt idx="756">
                  <c:v>0.73433630753840717</c:v>
                </c:pt>
                <c:pt idx="757">
                  <c:v>0.41553145763464272</c:v>
                </c:pt>
                <c:pt idx="758">
                  <c:v>0.5903202723711729</c:v>
                </c:pt>
                <c:pt idx="759">
                  <c:v>0.54912819407763891</c:v>
                </c:pt>
                <c:pt idx="760">
                  <c:v>0.50300094812656893</c:v>
                </c:pt>
                <c:pt idx="761">
                  <c:v>0.29158362530038823</c:v>
                </c:pt>
                <c:pt idx="762">
                  <c:v>0.6101116549775556</c:v>
                </c:pt>
                <c:pt idx="763">
                  <c:v>0.66769109551040895</c:v>
                </c:pt>
                <c:pt idx="764">
                  <c:v>0.38470762483775617</c:v>
                </c:pt>
                <c:pt idx="765">
                  <c:v>0.53260100614279504</c:v>
                </c:pt>
                <c:pt idx="766">
                  <c:v>0.68008930910201304</c:v>
                </c:pt>
                <c:pt idx="767">
                  <c:v>0.5203173509375616</c:v>
                </c:pt>
                <c:pt idx="768">
                  <c:v>0.63874464056321556</c:v>
                </c:pt>
                <c:pt idx="769">
                  <c:v>0.60688028198533828</c:v>
                </c:pt>
                <c:pt idx="770">
                  <c:v>0.47029947062894223</c:v>
                </c:pt>
                <c:pt idx="771">
                  <c:v>0.37768614133819939</c:v>
                </c:pt>
                <c:pt idx="772">
                  <c:v>0.58534654285758736</c:v>
                </c:pt>
                <c:pt idx="773">
                  <c:v>0.41446025042157425</c:v>
                </c:pt>
                <c:pt idx="774">
                  <c:v>0.71615342157227657</c:v>
                </c:pt>
                <c:pt idx="775">
                  <c:v>0.53515566184240226</c:v>
                </c:pt>
                <c:pt idx="776">
                  <c:v>0.52273055960734682</c:v>
                </c:pt>
                <c:pt idx="777">
                  <c:v>0.72994620207211247</c:v>
                </c:pt>
                <c:pt idx="778">
                  <c:v>0.53765881401689153</c:v>
                </c:pt>
                <c:pt idx="779">
                  <c:v>0.70440524364156387</c:v>
                </c:pt>
                <c:pt idx="780">
                  <c:v>0.66677396952667656</c:v>
                </c:pt>
                <c:pt idx="781">
                  <c:v>0.70984293327533776</c:v>
                </c:pt>
                <c:pt idx="782">
                  <c:v>0.49563935184851288</c:v>
                </c:pt>
                <c:pt idx="783">
                  <c:v>0.76017081514000895</c:v>
                </c:pt>
                <c:pt idx="784">
                  <c:v>0.47589247259828782</c:v>
                </c:pt>
                <c:pt idx="785">
                  <c:v>0.53970928254592065</c:v>
                </c:pt>
                <c:pt idx="786">
                  <c:v>0.28925635168949765</c:v>
                </c:pt>
                <c:pt idx="787">
                  <c:v>0.46499906971373339</c:v>
                </c:pt>
                <c:pt idx="788">
                  <c:v>0.54441755093634125</c:v>
                </c:pt>
                <c:pt idx="789">
                  <c:v>0.43639849770166306</c:v>
                </c:pt>
                <c:pt idx="790">
                  <c:v>0.62287445714076362</c:v>
                </c:pt>
                <c:pt idx="791">
                  <c:v>0.30091273412108421</c:v>
                </c:pt>
                <c:pt idx="792">
                  <c:v>0.10023858553419511</c:v>
                </c:pt>
                <c:pt idx="793">
                  <c:v>0.54955393001437192</c:v>
                </c:pt>
                <c:pt idx="794">
                  <c:v>0.54831635750209295</c:v>
                </c:pt>
                <c:pt idx="795">
                  <c:v>0.42161095449153113</c:v>
                </c:pt>
                <c:pt idx="796">
                  <c:v>0.3270774081349373</c:v>
                </c:pt>
                <c:pt idx="797">
                  <c:v>0.47057394576924189</c:v>
                </c:pt>
                <c:pt idx="798">
                  <c:v>0.26091163193008732</c:v>
                </c:pt>
                <c:pt idx="799">
                  <c:v>0.57100496926542488</c:v>
                </c:pt>
                <c:pt idx="800">
                  <c:v>0.61423440382350236</c:v>
                </c:pt>
                <c:pt idx="801">
                  <c:v>0.48515869570629938</c:v>
                </c:pt>
                <c:pt idx="802">
                  <c:v>0.55711733384264839</c:v>
                </c:pt>
                <c:pt idx="803">
                  <c:v>0.68626907244324686</c:v>
                </c:pt>
                <c:pt idx="804">
                  <c:v>0.5719661273890071</c:v>
                </c:pt>
                <c:pt idx="805">
                  <c:v>0.60436920006759465</c:v>
                </c:pt>
                <c:pt idx="806">
                  <c:v>0.69494351884350181</c:v>
                </c:pt>
                <c:pt idx="807">
                  <c:v>0.31867742528648751</c:v>
                </c:pt>
                <c:pt idx="808">
                  <c:v>0.44439631320225698</c:v>
                </c:pt>
                <c:pt idx="809">
                  <c:v>0.37948936630379071</c:v>
                </c:pt>
                <c:pt idx="810">
                  <c:v>0.33865946303639149</c:v>
                </c:pt>
                <c:pt idx="811">
                  <c:v>0.34675710368901491</c:v>
                </c:pt>
                <c:pt idx="812">
                  <c:v>0.3731447346508503</c:v>
                </c:pt>
                <c:pt idx="813">
                  <c:v>0.221498784981668</c:v>
                </c:pt>
                <c:pt idx="814">
                  <c:v>0.37934114941610741</c:v>
                </c:pt>
                <c:pt idx="815">
                  <c:v>0.68096833614011609</c:v>
                </c:pt>
                <c:pt idx="816">
                  <c:v>0.59710251609794796</c:v>
                </c:pt>
                <c:pt idx="817">
                  <c:v>0.62164339773795185</c:v>
                </c:pt>
                <c:pt idx="818">
                  <c:v>0.50584646500647068</c:v>
                </c:pt>
                <c:pt idx="819">
                  <c:v>0.70198525266633149</c:v>
                </c:pt>
                <c:pt idx="820">
                  <c:v>0.47819707761316194</c:v>
                </c:pt>
                <c:pt idx="821">
                  <c:v>0.50925977678880807</c:v>
                </c:pt>
                <c:pt idx="822">
                  <c:v>0.45794189017679954</c:v>
                </c:pt>
                <c:pt idx="823">
                  <c:v>0.63833848559962847</c:v>
                </c:pt>
                <c:pt idx="824">
                  <c:v>0.81700421124696732</c:v>
                </c:pt>
                <c:pt idx="825">
                  <c:v>0.58181751407682891</c:v>
                </c:pt>
                <c:pt idx="826">
                  <c:v>0.48176361328881717</c:v>
                </c:pt>
                <c:pt idx="827">
                  <c:v>0.61477193678729236</c:v>
                </c:pt>
                <c:pt idx="828">
                  <c:v>0.54634540626092964</c:v>
                </c:pt>
                <c:pt idx="829">
                  <c:v>0.54199383022884529</c:v>
                </c:pt>
                <c:pt idx="830">
                  <c:v>0.59101262044472003</c:v>
                </c:pt>
                <c:pt idx="831">
                  <c:v>0.69352958392765784</c:v>
                </c:pt>
                <c:pt idx="832">
                  <c:v>0.31886167707853019</c:v>
                </c:pt>
                <c:pt idx="833">
                  <c:v>0.77189326770603661</c:v>
                </c:pt>
                <c:pt idx="834">
                  <c:v>0.50494396478375969</c:v>
                </c:pt>
                <c:pt idx="835">
                  <c:v>0.72815209627151489</c:v>
                </c:pt>
                <c:pt idx="836">
                  <c:v>0.35663700569421053</c:v>
                </c:pt>
                <c:pt idx="837">
                  <c:v>0.94559139013290405</c:v>
                </c:pt>
                <c:pt idx="838">
                  <c:v>0.35608018916100265</c:v>
                </c:pt>
                <c:pt idx="839">
                  <c:v>0.64379680128051686</c:v>
                </c:pt>
                <c:pt idx="840">
                  <c:v>0.62281383059564088</c:v>
                </c:pt>
                <c:pt idx="841">
                  <c:v>0.54441969708672588</c:v>
                </c:pt>
                <c:pt idx="842">
                  <c:v>0.37950931768864393</c:v>
                </c:pt>
                <c:pt idx="843">
                  <c:v>0.55327590603243426</c:v>
                </c:pt>
                <c:pt idx="844">
                  <c:v>0.45591784411420427</c:v>
                </c:pt>
                <c:pt idx="845">
                  <c:v>0.50308944731950755</c:v>
                </c:pt>
                <c:pt idx="846">
                  <c:v>0.72503934326496988</c:v>
                </c:pt>
                <c:pt idx="847">
                  <c:v>0.55672487683062044</c:v>
                </c:pt>
                <c:pt idx="848">
                  <c:v>0.25788298780443492</c:v>
                </c:pt>
                <c:pt idx="849">
                  <c:v>0.53590060261388617</c:v>
                </c:pt>
                <c:pt idx="850">
                  <c:v>0.51029177997261288</c:v>
                </c:pt>
                <c:pt idx="851">
                  <c:v>0.59796449343363445</c:v>
                </c:pt>
                <c:pt idx="852">
                  <c:v>0.54179040022427216</c:v>
                </c:pt>
                <c:pt idx="853">
                  <c:v>0.20121416615115273</c:v>
                </c:pt>
                <c:pt idx="854">
                  <c:v>0.56204285886552596</c:v>
                </c:pt>
                <c:pt idx="855">
                  <c:v>0.45037611946463585</c:v>
                </c:pt>
                <c:pt idx="856">
                  <c:v>0.60558446262563981</c:v>
                </c:pt>
                <c:pt idx="857">
                  <c:v>0.48226605011150242</c:v>
                </c:pt>
                <c:pt idx="858">
                  <c:v>0.53694150162239873</c:v>
                </c:pt>
                <c:pt idx="859">
                  <c:v>0.87480773776769638</c:v>
                </c:pt>
                <c:pt idx="860">
                  <c:v>0.79314910372098291</c:v>
                </c:pt>
                <c:pt idx="861">
                  <c:v>0.33849610388278961</c:v>
                </c:pt>
                <c:pt idx="862">
                  <c:v>2.7058828622102737E-2</c:v>
                </c:pt>
                <c:pt idx="863">
                  <c:v>0.74621839635074139</c:v>
                </c:pt>
                <c:pt idx="864">
                  <c:v>0.45448472280986607</c:v>
                </c:pt>
                <c:pt idx="865">
                  <c:v>0.52775763471921289</c:v>
                </c:pt>
                <c:pt idx="866">
                  <c:v>0.95970523357391357</c:v>
                </c:pt>
                <c:pt idx="867">
                  <c:v>0.29355309642851352</c:v>
                </c:pt>
                <c:pt idx="868">
                  <c:v>0.34040487672273928</c:v>
                </c:pt>
                <c:pt idx="869">
                  <c:v>0.50726470686495306</c:v>
                </c:pt>
                <c:pt idx="870">
                  <c:v>0.39575404740337816</c:v>
                </c:pt>
                <c:pt idx="871">
                  <c:v>0.51605637992421782</c:v>
                </c:pt>
                <c:pt idx="872">
                  <c:v>0.41525659197941422</c:v>
                </c:pt>
                <c:pt idx="873">
                  <c:v>0.40012775632468139</c:v>
                </c:pt>
                <c:pt idx="874">
                  <c:v>0.30228703627707781</c:v>
                </c:pt>
                <c:pt idx="875">
                  <c:v>0.47449139746216434</c:v>
                </c:pt>
                <c:pt idx="876">
                  <c:v>0.55610406737435947</c:v>
                </c:pt>
                <c:pt idx="877">
                  <c:v>0.30260660760104657</c:v>
                </c:pt>
                <c:pt idx="878">
                  <c:v>0.52503899621466799</c:v>
                </c:pt>
                <c:pt idx="879">
                  <c:v>0.33626248581068857</c:v>
                </c:pt>
                <c:pt idx="880">
                  <c:v>0.80574199570004235</c:v>
                </c:pt>
                <c:pt idx="881">
                  <c:v>0.79179069958627224</c:v>
                </c:pt>
                <c:pt idx="882">
                  <c:v>0.50920461744747381</c:v>
                </c:pt>
                <c:pt idx="883">
                  <c:v>0.32131931806604069</c:v>
                </c:pt>
                <c:pt idx="884">
                  <c:v>0.61847944160302482</c:v>
                </c:pt>
                <c:pt idx="885">
                  <c:v>0.66420768159959054</c:v>
                </c:pt>
                <c:pt idx="886">
                  <c:v>0.55421831058683224</c:v>
                </c:pt>
                <c:pt idx="887">
                  <c:v>0.68906727791405642</c:v>
                </c:pt>
                <c:pt idx="888">
                  <c:v>0.82715148052998955</c:v>
                </c:pt>
                <c:pt idx="889">
                  <c:v>0.55091957951133896</c:v>
                </c:pt>
                <c:pt idx="890">
                  <c:v>0.55525368203719461</c:v>
                </c:pt>
                <c:pt idx="891">
                  <c:v>0.57455298373181574</c:v>
                </c:pt>
                <c:pt idx="892">
                  <c:v>0.37440556904766709</c:v>
                </c:pt>
                <c:pt idx="893">
                  <c:v>0.31117653458689648</c:v>
                </c:pt>
                <c:pt idx="894">
                  <c:v>0.50522592604498973</c:v>
                </c:pt>
                <c:pt idx="895">
                  <c:v>0.71385890922763129</c:v>
                </c:pt>
                <c:pt idx="896">
                  <c:v>0.60621337019103139</c:v>
                </c:pt>
                <c:pt idx="897">
                  <c:v>0.40889371223747728</c:v>
                </c:pt>
                <c:pt idx="898">
                  <c:v>0.39763133134692907</c:v>
                </c:pt>
                <c:pt idx="899">
                  <c:v>0.28672431440403062</c:v>
                </c:pt>
                <c:pt idx="900">
                  <c:v>0.45046484766199307</c:v>
                </c:pt>
                <c:pt idx="901">
                  <c:v>0.78777051717042923</c:v>
                </c:pt>
                <c:pt idx="902">
                  <c:v>0.21008653845638037</c:v>
                </c:pt>
                <c:pt idx="903">
                  <c:v>0.49904926205900585</c:v>
                </c:pt>
                <c:pt idx="904">
                  <c:v>0.35801520669723258</c:v>
                </c:pt>
                <c:pt idx="905">
                  <c:v>0.5051711212843657</c:v>
                </c:pt>
                <c:pt idx="906">
                  <c:v>0.63194920867681503</c:v>
                </c:pt>
                <c:pt idx="907">
                  <c:v>0.50147770697044003</c:v>
                </c:pt>
                <c:pt idx="908">
                  <c:v>0.55691281935343373</c:v>
                </c:pt>
                <c:pt idx="909">
                  <c:v>0.38716094891230263</c:v>
                </c:pt>
                <c:pt idx="910">
                  <c:v>0.46805915179160923</c:v>
                </c:pt>
                <c:pt idx="911">
                  <c:v>0.38507068948820233</c:v>
                </c:pt>
                <c:pt idx="912">
                  <c:v>0.32183087966404855</c:v>
                </c:pt>
                <c:pt idx="913">
                  <c:v>0.42839024202632053</c:v>
                </c:pt>
                <c:pt idx="914">
                  <c:v>0.6326181129552424</c:v>
                </c:pt>
                <c:pt idx="915">
                  <c:v>0.47952532162889838</c:v>
                </c:pt>
                <c:pt idx="916">
                  <c:v>0.70327590126544237</c:v>
                </c:pt>
                <c:pt idx="917">
                  <c:v>0.20179590187035501</c:v>
                </c:pt>
                <c:pt idx="918">
                  <c:v>0.48360784752294422</c:v>
                </c:pt>
                <c:pt idx="919">
                  <c:v>0.46588401537155733</c:v>
                </c:pt>
                <c:pt idx="920">
                  <c:v>0.4304710229943422</c:v>
                </c:pt>
                <c:pt idx="921">
                  <c:v>0.36085056687394779</c:v>
                </c:pt>
                <c:pt idx="922">
                  <c:v>0.20881446939893067</c:v>
                </c:pt>
                <c:pt idx="923">
                  <c:v>0.55113113496918231</c:v>
                </c:pt>
                <c:pt idx="924">
                  <c:v>0.55373805497462547</c:v>
                </c:pt>
                <c:pt idx="925">
                  <c:v>0.41756010937559251</c:v>
                </c:pt>
                <c:pt idx="926">
                  <c:v>0.21043596174567938</c:v>
                </c:pt>
                <c:pt idx="927">
                  <c:v>0.65018482776358721</c:v>
                </c:pt>
                <c:pt idx="928">
                  <c:v>0.40430442293485008</c:v>
                </c:pt>
                <c:pt idx="929">
                  <c:v>0.4238947631838994</c:v>
                </c:pt>
                <c:pt idx="930">
                  <c:v>0.47925891315277952</c:v>
                </c:pt>
                <c:pt idx="931">
                  <c:v>4.3156481037537255E-2</c:v>
                </c:pt>
                <c:pt idx="932">
                  <c:v>0.37426883326126981</c:v>
                </c:pt>
                <c:pt idx="933">
                  <c:v>0.31374634687034858</c:v>
                </c:pt>
                <c:pt idx="934">
                  <c:v>0.32637164493401843</c:v>
                </c:pt>
                <c:pt idx="935">
                  <c:v>0.31920327093790879</c:v>
                </c:pt>
                <c:pt idx="936">
                  <c:v>0.36238698951072162</c:v>
                </c:pt>
                <c:pt idx="937">
                  <c:v>0.21100935519028169</c:v>
                </c:pt>
                <c:pt idx="938">
                  <c:v>0.28710245786477689</c:v>
                </c:pt>
                <c:pt idx="939">
                  <c:v>0.42485203355317935</c:v>
                </c:pt>
                <c:pt idx="940">
                  <c:v>0.24990723117747726</c:v>
                </c:pt>
                <c:pt idx="941">
                  <c:v>0.37067707506939768</c:v>
                </c:pt>
                <c:pt idx="942">
                  <c:v>0.33511547464877367</c:v>
                </c:pt>
                <c:pt idx="943">
                  <c:v>0.46894266089314923</c:v>
                </c:pt>
                <c:pt idx="944">
                  <c:v>0.3458094381623798</c:v>
                </c:pt>
                <c:pt idx="945">
                  <c:v>0.46858367274858448</c:v>
                </c:pt>
                <c:pt idx="946">
                  <c:v>5.2993780653923753E-2</c:v>
                </c:pt>
                <c:pt idx="947">
                  <c:v>0.26076268368902117</c:v>
                </c:pt>
                <c:pt idx="948">
                  <c:v>0.37343498578088152</c:v>
                </c:pt>
                <c:pt idx="949">
                  <c:v>0.41238812213906872</c:v>
                </c:pt>
                <c:pt idx="950">
                  <c:v>0.53470924457845592</c:v>
                </c:pt>
                <c:pt idx="951">
                  <c:v>0.48175945056273656</c:v>
                </c:pt>
                <c:pt idx="952">
                  <c:v>0.49056734040379524</c:v>
                </c:pt>
                <c:pt idx="953">
                  <c:v>0.41853107392255751</c:v>
                </c:pt>
                <c:pt idx="954">
                  <c:v>0.34091359417652711</c:v>
                </c:pt>
                <c:pt idx="955">
                  <c:v>0.41590862728368777</c:v>
                </c:pt>
                <c:pt idx="956">
                  <c:v>0.44163753723048349</c:v>
                </c:pt>
                <c:pt idx="957">
                  <c:v>0.30266849859617651</c:v>
                </c:pt>
                <c:pt idx="958">
                  <c:v>0.53638354982984693</c:v>
                </c:pt>
                <c:pt idx="959">
                  <c:v>0.39180612613757454</c:v>
                </c:pt>
                <c:pt idx="960">
                  <c:v>0.3480999888005582</c:v>
                </c:pt>
                <c:pt idx="961">
                  <c:v>0.58770487587898967</c:v>
                </c:pt>
                <c:pt idx="962">
                  <c:v>0.59567135282688666</c:v>
                </c:pt>
                <c:pt idx="963">
                  <c:v>0.5592343114050371</c:v>
                </c:pt>
                <c:pt idx="964">
                  <c:v>0.34444843811032017</c:v>
                </c:pt>
                <c:pt idx="965">
                  <c:v>0.40561821605219983</c:v>
                </c:pt>
                <c:pt idx="966">
                  <c:v>0.4447575171167652</c:v>
                </c:pt>
                <c:pt idx="967">
                  <c:v>0.33486107115944225</c:v>
                </c:pt>
                <c:pt idx="968">
                  <c:v>0.54839059278707614</c:v>
                </c:pt>
                <c:pt idx="969">
                  <c:v>0.33995366678573191</c:v>
                </c:pt>
                <c:pt idx="970">
                  <c:v>0.47372253125326502</c:v>
                </c:pt>
                <c:pt idx="971">
                  <c:v>0.45160171099834973</c:v>
                </c:pt>
                <c:pt idx="972">
                  <c:v>0.32297463521050912</c:v>
                </c:pt>
                <c:pt idx="973">
                  <c:v>0.32019318174570799</c:v>
                </c:pt>
                <c:pt idx="974">
                  <c:v>0.51487138587981462</c:v>
                </c:pt>
                <c:pt idx="975">
                  <c:v>0.47455543943215162</c:v>
                </c:pt>
                <c:pt idx="976">
                  <c:v>0.46266173096373675</c:v>
                </c:pt>
                <c:pt idx="977">
                  <c:v>2.1694708615541458E-2</c:v>
                </c:pt>
                <c:pt idx="978">
                  <c:v>0.46274209921450721</c:v>
                </c:pt>
                <c:pt idx="979">
                  <c:v>0.5596468002535403</c:v>
                </c:pt>
                <c:pt idx="980">
                  <c:v>0.34365626786732012</c:v>
                </c:pt>
                <c:pt idx="981">
                  <c:v>0.3117383365622825</c:v>
                </c:pt>
                <c:pt idx="982">
                  <c:v>0.35479841464095646</c:v>
                </c:pt>
                <c:pt idx="983">
                  <c:v>0.27720196917653084</c:v>
                </c:pt>
                <c:pt idx="984">
                  <c:v>0.32163745258003473</c:v>
                </c:pt>
                <c:pt idx="985">
                  <c:v>0.40244691870692706</c:v>
                </c:pt>
                <c:pt idx="986">
                  <c:v>0.36927458804486124</c:v>
                </c:pt>
                <c:pt idx="987">
                  <c:v>0.42716465179215779</c:v>
                </c:pt>
                <c:pt idx="988">
                  <c:v>1.7776934430003166E-2</c:v>
                </c:pt>
                <c:pt idx="989">
                  <c:v>4.1643876582384109E-2</c:v>
                </c:pt>
                <c:pt idx="990">
                  <c:v>0.48618521867319942</c:v>
                </c:pt>
                <c:pt idx="991">
                  <c:v>0.45151510317292476</c:v>
                </c:pt>
                <c:pt idx="992">
                  <c:v>0.4684220323106274</c:v>
                </c:pt>
                <c:pt idx="993">
                  <c:v>0.53437406744342297</c:v>
                </c:pt>
                <c:pt idx="994">
                  <c:v>0.42973730886975925</c:v>
                </c:pt>
                <c:pt idx="995">
                  <c:v>0.52295385673642159</c:v>
                </c:pt>
                <c:pt idx="996">
                  <c:v>0.30209996225312352</c:v>
                </c:pt>
                <c:pt idx="997">
                  <c:v>0.42465331161483411</c:v>
                </c:pt>
                <c:pt idx="998">
                  <c:v>0.5547916111536324</c:v>
                </c:pt>
                <c:pt idx="999">
                  <c:v>0.5783978242265142</c:v>
                </c:pt>
                <c:pt idx="1000">
                  <c:v>0.44681275439345175</c:v>
                </c:pt>
                <c:pt idx="1001">
                  <c:v>0.6404695759216944</c:v>
                </c:pt>
                <c:pt idx="1002">
                  <c:v>0.36922986235003918</c:v>
                </c:pt>
                <c:pt idx="1003">
                  <c:v>0.59752910509705548</c:v>
                </c:pt>
                <c:pt idx="1004">
                  <c:v>0.58768103214410639</c:v>
                </c:pt>
                <c:pt idx="1005">
                  <c:v>0.35513101784246309</c:v>
                </c:pt>
                <c:pt idx="1006">
                  <c:v>0.60491611023566549</c:v>
                </c:pt>
                <c:pt idx="1007">
                  <c:v>0.49736977787688375</c:v>
                </c:pt>
                <c:pt idx="1008">
                  <c:v>0.35162714910176063</c:v>
                </c:pt>
                <c:pt idx="1009">
                  <c:v>0.51761726984897483</c:v>
                </c:pt>
                <c:pt idx="1010">
                  <c:v>0.5393060366450636</c:v>
                </c:pt>
                <c:pt idx="1011">
                  <c:v>0.52051729790400714</c:v>
                </c:pt>
                <c:pt idx="1012">
                  <c:v>0.67247142125335002</c:v>
                </c:pt>
                <c:pt idx="1013">
                  <c:v>0.62425311654806137</c:v>
                </c:pt>
                <c:pt idx="1014">
                  <c:v>0.51163752959109843</c:v>
                </c:pt>
                <c:pt idx="1015">
                  <c:v>0.49125188775360584</c:v>
                </c:pt>
                <c:pt idx="1016">
                  <c:v>0.40100104377294582</c:v>
                </c:pt>
                <c:pt idx="1017">
                  <c:v>0.47641759033181835</c:v>
                </c:pt>
                <c:pt idx="1018">
                  <c:v>0.34914597966953326</c:v>
                </c:pt>
                <c:pt idx="1019">
                  <c:v>0.42101229727268219</c:v>
                </c:pt>
                <c:pt idx="1020">
                  <c:v>0.47066311515867709</c:v>
                </c:pt>
                <c:pt idx="1021">
                  <c:v>0.4418776423877312</c:v>
                </c:pt>
                <c:pt idx="1022">
                  <c:v>0.4689512218420322</c:v>
                </c:pt>
                <c:pt idx="1023">
                  <c:v>0.63359559553542311</c:v>
                </c:pt>
                <c:pt idx="1024">
                  <c:v>0.28654995420947671</c:v>
                </c:pt>
                <c:pt idx="1025">
                  <c:v>0.62962210392579432</c:v>
                </c:pt>
                <c:pt idx="1026">
                  <c:v>0.40617231689393518</c:v>
                </c:pt>
                <c:pt idx="1027">
                  <c:v>0.42300190611018074</c:v>
                </c:pt>
                <c:pt idx="1028">
                  <c:v>0.58380435220897198</c:v>
                </c:pt>
                <c:pt idx="1029">
                  <c:v>0.58397194846636724</c:v>
                </c:pt>
                <c:pt idx="1030">
                  <c:v>0.43777909525670111</c:v>
                </c:pt>
                <c:pt idx="1031">
                  <c:v>0.59550118744373326</c:v>
                </c:pt>
                <c:pt idx="1032">
                  <c:v>0.60561042626698813</c:v>
                </c:pt>
                <c:pt idx="1033">
                  <c:v>0.62346913616516086</c:v>
                </c:pt>
                <c:pt idx="1034">
                  <c:v>0.50204940688692856</c:v>
                </c:pt>
                <c:pt idx="1035">
                  <c:v>0.59359157899100534</c:v>
                </c:pt>
                <c:pt idx="1036">
                  <c:v>0.9503161683678627</c:v>
                </c:pt>
                <c:pt idx="1037">
                  <c:v>0.56055640344592661</c:v>
                </c:pt>
                <c:pt idx="1038">
                  <c:v>0.56893300823867321</c:v>
                </c:pt>
                <c:pt idx="1039">
                  <c:v>0.41867040693759916</c:v>
                </c:pt>
                <c:pt idx="1040">
                  <c:v>0.63232080956610537</c:v>
                </c:pt>
                <c:pt idx="1041">
                  <c:v>0.41053088754415512</c:v>
                </c:pt>
                <c:pt idx="1042">
                  <c:v>0.60137956937154136</c:v>
                </c:pt>
                <c:pt idx="1043">
                  <c:v>0.6106136316576829</c:v>
                </c:pt>
                <c:pt idx="1044">
                  <c:v>0.48026805935013628</c:v>
                </c:pt>
                <c:pt idx="1045">
                  <c:v>0.46949497845900412</c:v>
                </c:pt>
                <c:pt idx="1046">
                  <c:v>0.42762211865435046</c:v>
                </c:pt>
                <c:pt idx="1047">
                  <c:v>0.61269641784019768</c:v>
                </c:pt>
                <c:pt idx="1048">
                  <c:v>0.34970579668879509</c:v>
                </c:pt>
                <c:pt idx="1049">
                  <c:v>0.63751409816391325</c:v>
                </c:pt>
                <c:pt idx="1050">
                  <c:v>0.35486124898307025</c:v>
                </c:pt>
                <c:pt idx="1051">
                  <c:v>0.36412407985577983</c:v>
                </c:pt>
                <c:pt idx="1052">
                  <c:v>0.79195716977119446</c:v>
                </c:pt>
                <c:pt idx="1053">
                  <c:v>0.45068883802741766</c:v>
                </c:pt>
                <c:pt idx="1054">
                  <c:v>0.57805882837494904</c:v>
                </c:pt>
                <c:pt idx="1055">
                  <c:v>0.4964781390236957</c:v>
                </c:pt>
                <c:pt idx="1056">
                  <c:v>0.63014903445454207</c:v>
                </c:pt>
                <c:pt idx="1057">
                  <c:v>0.47757624834775925</c:v>
                </c:pt>
                <c:pt idx="1058">
                  <c:v>0.64655840769410133</c:v>
                </c:pt>
                <c:pt idx="1059">
                  <c:v>0.5039304634961097</c:v>
                </c:pt>
                <c:pt idx="1060">
                  <c:v>0.37064734494520557</c:v>
                </c:pt>
                <c:pt idx="1061">
                  <c:v>0.57218793905790777</c:v>
                </c:pt>
                <c:pt idx="1062">
                  <c:v>0.57368673657377556</c:v>
                </c:pt>
                <c:pt idx="1063">
                  <c:v>0.11397490650415421</c:v>
                </c:pt>
                <c:pt idx="1064">
                  <c:v>0.44648201018571854</c:v>
                </c:pt>
                <c:pt idx="1065">
                  <c:v>0.49699765469671953</c:v>
                </c:pt>
                <c:pt idx="1066">
                  <c:v>0.6428864412009716</c:v>
                </c:pt>
                <c:pt idx="1067">
                  <c:v>0.42244700643544397</c:v>
                </c:pt>
                <c:pt idx="1068">
                  <c:v>0.59665466472506523</c:v>
                </c:pt>
                <c:pt idx="1069">
                  <c:v>0.24547962113641775</c:v>
                </c:pt>
                <c:pt idx="1070">
                  <c:v>0.64298598328605294</c:v>
                </c:pt>
                <c:pt idx="1071">
                  <c:v>0.23903997070514238</c:v>
                </c:pt>
                <c:pt idx="1072">
                  <c:v>0.59663497115529718</c:v>
                </c:pt>
                <c:pt idx="1073">
                  <c:v>0.57014256893169313</c:v>
                </c:pt>
                <c:pt idx="1074">
                  <c:v>0.62355433031916618</c:v>
                </c:pt>
                <c:pt idx="1075">
                  <c:v>0.5712931058243722</c:v>
                </c:pt>
                <c:pt idx="1076">
                  <c:v>0.52041136548810063</c:v>
                </c:pt>
                <c:pt idx="1077">
                  <c:v>0.55114067099988462</c:v>
                </c:pt>
                <c:pt idx="1078">
                  <c:v>0.61233311662307155</c:v>
                </c:pt>
                <c:pt idx="1079">
                  <c:v>0.5191001074078182</c:v>
                </c:pt>
                <c:pt idx="1080">
                  <c:v>0.63366249538958075</c:v>
                </c:pt>
                <c:pt idx="1081">
                  <c:v>0.55926638183494404</c:v>
                </c:pt>
                <c:pt idx="1082">
                  <c:v>0.56453204359859233</c:v>
                </c:pt>
                <c:pt idx="1083">
                  <c:v>0.46804667823016644</c:v>
                </c:pt>
                <c:pt idx="1084">
                  <c:v>0.3769787922501564</c:v>
                </c:pt>
                <c:pt idx="1085">
                  <c:v>0.46728170306111377</c:v>
                </c:pt>
                <c:pt idx="1086">
                  <c:v>0.40392718813382089</c:v>
                </c:pt>
                <c:pt idx="1087">
                  <c:v>0.72337546323736512</c:v>
                </c:pt>
                <c:pt idx="1088">
                  <c:v>0.50365129671990871</c:v>
                </c:pt>
                <c:pt idx="1089">
                  <c:v>0.73441861243918538</c:v>
                </c:pt>
                <c:pt idx="1090">
                  <c:v>0.57675094669684768</c:v>
                </c:pt>
                <c:pt idx="1091">
                  <c:v>0.64825486578047276</c:v>
                </c:pt>
                <c:pt idx="1092">
                  <c:v>0.49163837777450681</c:v>
                </c:pt>
                <c:pt idx="1093">
                  <c:v>0.67041354454480684</c:v>
                </c:pt>
                <c:pt idx="1094">
                  <c:v>0.49970965811775792</c:v>
                </c:pt>
                <c:pt idx="1095">
                  <c:v>0.4372025246731937</c:v>
                </c:pt>
                <c:pt idx="1096">
                  <c:v>0.42957179686399521</c:v>
                </c:pt>
                <c:pt idx="1097">
                  <c:v>0.39836787042163668</c:v>
                </c:pt>
                <c:pt idx="1098">
                  <c:v>0.34934678728527885</c:v>
                </c:pt>
                <c:pt idx="1099">
                  <c:v>0.42084120410597986</c:v>
                </c:pt>
                <c:pt idx="1100">
                  <c:v>0.51358381845057011</c:v>
                </c:pt>
                <c:pt idx="1101">
                  <c:v>0.56447430346161132</c:v>
                </c:pt>
                <c:pt idx="1102">
                  <c:v>0.58012806128879835</c:v>
                </c:pt>
                <c:pt idx="1103">
                  <c:v>0.47493209154345095</c:v>
                </c:pt>
                <c:pt idx="1104">
                  <c:v>0.54131756508006501</c:v>
                </c:pt>
                <c:pt idx="1105">
                  <c:v>0.21478526685386895</c:v>
                </c:pt>
                <c:pt idx="1106">
                  <c:v>0.25393270435077803</c:v>
                </c:pt>
                <c:pt idx="1107">
                  <c:v>0.74650900285033617</c:v>
                </c:pt>
                <c:pt idx="1108">
                  <c:v>0.63001001270657231</c:v>
                </c:pt>
                <c:pt idx="1109">
                  <c:v>0.4487628536298871</c:v>
                </c:pt>
                <c:pt idx="1110">
                  <c:v>0.45760230980813504</c:v>
                </c:pt>
                <c:pt idx="1111">
                  <c:v>0.61355596723123673</c:v>
                </c:pt>
                <c:pt idx="1112">
                  <c:v>0.46627786954243977</c:v>
                </c:pt>
                <c:pt idx="1113">
                  <c:v>0.48363637285573141</c:v>
                </c:pt>
                <c:pt idx="1114">
                  <c:v>0.47086475472897293</c:v>
                </c:pt>
                <c:pt idx="1115">
                  <c:v>0.54693243386490009</c:v>
                </c:pt>
                <c:pt idx="1116">
                  <c:v>0.24276531129502332</c:v>
                </c:pt>
                <c:pt idx="1117">
                  <c:v>0.43567970850401455</c:v>
                </c:pt>
                <c:pt idx="1118">
                  <c:v>0.59507347250150311</c:v>
                </c:pt>
                <c:pt idx="1119">
                  <c:v>0.4138690959662199</c:v>
                </c:pt>
                <c:pt idx="1120">
                  <c:v>0.6413946373920355</c:v>
                </c:pt>
                <c:pt idx="1121">
                  <c:v>0.4729714760822909</c:v>
                </c:pt>
                <c:pt idx="1122">
                  <c:v>0.40147264075598549</c:v>
                </c:pt>
                <c:pt idx="1123">
                  <c:v>0.248228226788342</c:v>
                </c:pt>
                <c:pt idx="1124">
                  <c:v>0.5816672736157974</c:v>
                </c:pt>
                <c:pt idx="1125">
                  <c:v>0.72635330177015733</c:v>
                </c:pt>
                <c:pt idx="1126">
                  <c:v>0.25454199989326298</c:v>
                </c:pt>
                <c:pt idx="1127">
                  <c:v>0.47980160526931287</c:v>
                </c:pt>
                <c:pt idx="1128">
                  <c:v>0.32266083518043159</c:v>
                </c:pt>
                <c:pt idx="1129">
                  <c:v>3.158232569694519E-2</c:v>
                </c:pt>
                <c:pt idx="1130">
                  <c:v>0.80365093350410466</c:v>
                </c:pt>
                <c:pt idx="1131">
                  <c:v>0.75939452350139613</c:v>
                </c:pt>
                <c:pt idx="1132">
                  <c:v>0.32558335438370706</c:v>
                </c:pt>
                <c:pt idx="1133">
                  <c:v>0.48202046400143039</c:v>
                </c:pt>
                <c:pt idx="1134">
                  <c:v>0.60874387236932914</c:v>
                </c:pt>
                <c:pt idx="1135">
                  <c:v>0.59048734419047832</c:v>
                </c:pt>
                <c:pt idx="1136">
                  <c:v>0.42399233224846067</c:v>
                </c:pt>
                <c:pt idx="1137">
                  <c:v>0.59554952755570412</c:v>
                </c:pt>
                <c:pt idx="1138">
                  <c:v>0.42679196782410145</c:v>
                </c:pt>
                <c:pt idx="1139">
                  <c:v>0.67688281585772836</c:v>
                </c:pt>
                <c:pt idx="1140">
                  <c:v>0.30754558270906701</c:v>
                </c:pt>
                <c:pt idx="1141">
                  <c:v>0.55382816363126042</c:v>
                </c:pt>
                <c:pt idx="1142">
                  <c:v>0.58318404527381063</c:v>
                </c:pt>
                <c:pt idx="1143">
                  <c:v>0.46804465477665264</c:v>
                </c:pt>
                <c:pt idx="1144">
                  <c:v>0.64532551371182001</c:v>
                </c:pt>
                <c:pt idx="1145">
                  <c:v>0.3856593585676617</c:v>
                </c:pt>
                <c:pt idx="1146">
                  <c:v>0.47196212410926819</c:v>
                </c:pt>
                <c:pt idx="1147">
                  <c:v>0.48523919656872749</c:v>
                </c:pt>
                <c:pt idx="1148">
                  <c:v>0.66848930791020389</c:v>
                </c:pt>
                <c:pt idx="1149">
                  <c:v>0.87497934202353156</c:v>
                </c:pt>
                <c:pt idx="1150">
                  <c:v>0.53025587231797333</c:v>
                </c:pt>
                <c:pt idx="1151">
                  <c:v>0.30552488113088266</c:v>
                </c:pt>
                <c:pt idx="1152">
                  <c:v>0.54473682018843561</c:v>
                </c:pt>
                <c:pt idx="1153">
                  <c:v>0.38060809165472165</c:v>
                </c:pt>
                <c:pt idx="1154">
                  <c:v>0.62434058794751768</c:v>
                </c:pt>
                <c:pt idx="1155">
                  <c:v>0.57562538624430692</c:v>
                </c:pt>
                <c:pt idx="1156">
                  <c:v>0.67959570549428461</c:v>
                </c:pt>
                <c:pt idx="1157">
                  <c:v>0.39268420572625473</c:v>
                </c:pt>
                <c:pt idx="1158">
                  <c:v>0.50703491676937451</c:v>
                </c:pt>
                <c:pt idx="1159">
                  <c:v>0.62139079254120588</c:v>
                </c:pt>
                <c:pt idx="1160">
                  <c:v>0.39475126645993441</c:v>
                </c:pt>
                <c:pt idx="1161">
                  <c:v>0.41107509629800915</c:v>
                </c:pt>
                <c:pt idx="1162">
                  <c:v>0.22301681919230354</c:v>
                </c:pt>
                <c:pt idx="1163">
                  <c:v>0.64009210959609064</c:v>
                </c:pt>
                <c:pt idx="1164">
                  <c:v>0.35017131980169902</c:v>
                </c:pt>
                <c:pt idx="1165">
                  <c:v>0.21123603172600269</c:v>
                </c:pt>
                <c:pt idx="1166">
                  <c:v>0.45415034312754871</c:v>
                </c:pt>
                <c:pt idx="1167">
                  <c:v>0.60598799129948022</c:v>
                </c:pt>
                <c:pt idx="1168">
                  <c:v>6.3654498714539737E-2</c:v>
                </c:pt>
                <c:pt idx="1169">
                  <c:v>0.49599239932881162</c:v>
                </c:pt>
                <c:pt idx="1170">
                  <c:v>0.20058745456238589</c:v>
                </c:pt>
                <c:pt idx="1171">
                  <c:v>0.49585913241441759</c:v>
                </c:pt>
                <c:pt idx="1172">
                  <c:v>0.39352998855922905</c:v>
                </c:pt>
                <c:pt idx="1173">
                  <c:v>0.48889472708106041</c:v>
                </c:pt>
                <c:pt idx="1174">
                  <c:v>0.39331407125361939</c:v>
                </c:pt>
                <c:pt idx="1175">
                  <c:v>0.342470390163362</c:v>
                </c:pt>
                <c:pt idx="1176">
                  <c:v>0.48957170151612339</c:v>
                </c:pt>
                <c:pt idx="1177">
                  <c:v>0.50956505420617759</c:v>
                </c:pt>
                <c:pt idx="1178">
                  <c:v>0.5421930798752741</c:v>
                </c:pt>
                <c:pt idx="1179">
                  <c:v>0.6716853943136003</c:v>
                </c:pt>
                <c:pt idx="1180">
                  <c:v>0.53890560008585453</c:v>
                </c:pt>
                <c:pt idx="1181">
                  <c:v>0.62809776491485536</c:v>
                </c:pt>
                <c:pt idx="1182">
                  <c:v>0.67342516165226696</c:v>
                </c:pt>
                <c:pt idx="1183">
                  <c:v>0.49568576896563171</c:v>
                </c:pt>
                <c:pt idx="1184">
                  <c:v>0.49586537860047358</c:v>
                </c:pt>
                <c:pt idx="1185">
                  <c:v>0.2468568489421159</c:v>
                </c:pt>
                <c:pt idx="1186">
                  <c:v>0.60060619433911944</c:v>
                </c:pt>
                <c:pt idx="1187">
                  <c:v>0.36791779330143559</c:v>
                </c:pt>
                <c:pt idx="1188">
                  <c:v>0.21691994821386679</c:v>
                </c:pt>
                <c:pt idx="1189">
                  <c:v>0.45839087441563608</c:v>
                </c:pt>
                <c:pt idx="1190">
                  <c:v>0.44879304925696206</c:v>
                </c:pt>
                <c:pt idx="1191">
                  <c:v>0.55922653146374679</c:v>
                </c:pt>
                <c:pt idx="1192">
                  <c:v>0.70136686387870995</c:v>
                </c:pt>
                <c:pt idx="1193">
                  <c:v>0.65404615054527915</c:v>
                </c:pt>
                <c:pt idx="1194">
                  <c:v>0.48208680605007842</c:v>
                </c:pt>
                <c:pt idx="1195">
                  <c:v>0.56366400068832767</c:v>
                </c:pt>
                <c:pt idx="1196">
                  <c:v>0.63119670574863751</c:v>
                </c:pt>
                <c:pt idx="1197">
                  <c:v>0.51659408882260327</c:v>
                </c:pt>
                <c:pt idx="1198">
                  <c:v>0.77787912841886286</c:v>
                </c:pt>
                <c:pt idx="1199">
                  <c:v>0.24121753561000028</c:v>
                </c:pt>
                <c:pt idx="1200">
                  <c:v>0.47918266368408996</c:v>
                </c:pt>
                <c:pt idx="1201">
                  <c:v>0.26119126120789182</c:v>
                </c:pt>
                <c:pt idx="1202">
                  <c:v>0.48064665009991991</c:v>
                </c:pt>
                <c:pt idx="1203">
                  <c:v>0.43064506207075381</c:v>
                </c:pt>
                <c:pt idx="1204">
                  <c:v>0.50548274094859758</c:v>
                </c:pt>
                <c:pt idx="1205">
                  <c:v>0.41836552343824329</c:v>
                </c:pt>
                <c:pt idx="1206">
                  <c:v>0.33398181321099402</c:v>
                </c:pt>
                <c:pt idx="1207">
                  <c:v>0.40802776658286649</c:v>
                </c:pt>
                <c:pt idx="1208">
                  <c:v>0.60219731820481159</c:v>
                </c:pt>
                <c:pt idx="1209">
                  <c:v>0.4341664043470071</c:v>
                </c:pt>
                <c:pt idx="1210">
                  <c:v>0.58460439286298227</c:v>
                </c:pt>
                <c:pt idx="1211">
                  <c:v>0.54295288433173772</c:v>
                </c:pt>
                <c:pt idx="1212">
                  <c:v>0.65744958259165287</c:v>
                </c:pt>
                <c:pt idx="1213">
                  <c:v>0.53929983824491501</c:v>
                </c:pt>
                <c:pt idx="1214">
                  <c:v>0.65024503152817492</c:v>
                </c:pt>
                <c:pt idx="1215">
                  <c:v>0.55447318715353811</c:v>
                </c:pt>
                <c:pt idx="1216">
                  <c:v>0.5053689086011478</c:v>
                </c:pt>
                <c:pt idx="1217">
                  <c:v>0.29978633870280558</c:v>
                </c:pt>
                <c:pt idx="1218">
                  <c:v>0.5622573892275492</c:v>
                </c:pt>
                <c:pt idx="1219">
                  <c:v>0.64160733623430133</c:v>
                </c:pt>
                <c:pt idx="1220">
                  <c:v>0.40242577981399863</c:v>
                </c:pt>
                <c:pt idx="1221">
                  <c:v>0.51044740900397301</c:v>
                </c:pt>
                <c:pt idx="1222">
                  <c:v>0.6146173009818251</c:v>
                </c:pt>
                <c:pt idx="1223">
                  <c:v>0.37452313937246801</c:v>
                </c:pt>
                <c:pt idx="1224">
                  <c:v>0.43053436931222677</c:v>
                </c:pt>
                <c:pt idx="1225">
                  <c:v>0.60367366102420617</c:v>
                </c:pt>
                <c:pt idx="1226">
                  <c:v>0.42500961013138294</c:v>
                </c:pt>
                <c:pt idx="1227">
                  <c:v>0.79681917056441309</c:v>
                </c:pt>
                <c:pt idx="1228">
                  <c:v>4.1002925485372543E-2</c:v>
                </c:pt>
                <c:pt idx="1229">
                  <c:v>0.68767089976204765</c:v>
                </c:pt>
                <c:pt idx="1230">
                  <c:v>0.2585766629781574</c:v>
                </c:pt>
                <c:pt idx="1231">
                  <c:v>0.32715437424026039</c:v>
                </c:pt>
                <c:pt idx="1232">
                  <c:v>0.48992762565612791</c:v>
                </c:pt>
                <c:pt idx="1233">
                  <c:v>0.49044826533645391</c:v>
                </c:pt>
                <c:pt idx="1234">
                  <c:v>0.43665719963610172</c:v>
                </c:pt>
                <c:pt idx="1235">
                  <c:v>0.60698278205325973</c:v>
                </c:pt>
                <c:pt idx="1236">
                  <c:v>0.47949095095197358</c:v>
                </c:pt>
                <c:pt idx="1237">
                  <c:v>0.84425081809361779</c:v>
                </c:pt>
                <c:pt idx="1238">
                  <c:v>0.45160954432295902</c:v>
                </c:pt>
                <c:pt idx="1239">
                  <c:v>0.38296023727609563</c:v>
                </c:pt>
                <c:pt idx="1240">
                  <c:v>0.50203589732862186</c:v>
                </c:pt>
                <c:pt idx="1241">
                  <c:v>0.4369654265542825</c:v>
                </c:pt>
                <c:pt idx="1242">
                  <c:v>0.44037997334574658</c:v>
                </c:pt>
                <c:pt idx="1243">
                  <c:v>0.41454539873770307</c:v>
                </c:pt>
                <c:pt idx="1244">
                  <c:v>0.37544811289343571</c:v>
                </c:pt>
                <c:pt idx="1245">
                  <c:v>0.6193402021058968</c:v>
                </c:pt>
                <c:pt idx="1246">
                  <c:v>0.50324249369176954</c:v>
                </c:pt>
                <c:pt idx="1247">
                  <c:v>0.38597515284230832</c:v>
                </c:pt>
                <c:pt idx="1248">
                  <c:v>0.5003342906182463</c:v>
                </c:pt>
                <c:pt idx="1249">
                  <c:v>0.5923051178455353</c:v>
                </c:pt>
                <c:pt idx="1250">
                  <c:v>0.39521996719905961</c:v>
                </c:pt>
                <c:pt idx="1251">
                  <c:v>0.64834805249813054</c:v>
                </c:pt>
                <c:pt idx="1252">
                  <c:v>0.60744853341020644</c:v>
                </c:pt>
                <c:pt idx="1253">
                  <c:v>0.59676216139147675</c:v>
                </c:pt>
                <c:pt idx="1254">
                  <c:v>0.43575120468934375</c:v>
                </c:pt>
                <c:pt idx="1255">
                  <c:v>0.44119961629621685</c:v>
                </c:pt>
                <c:pt idx="1256">
                  <c:v>0.36974297889641355</c:v>
                </c:pt>
                <c:pt idx="1257">
                  <c:v>0.5482667208183557</c:v>
                </c:pt>
                <c:pt idx="1258">
                  <c:v>0.4749067548662424</c:v>
                </c:pt>
                <c:pt idx="1259">
                  <c:v>0.31906264722347261</c:v>
                </c:pt>
                <c:pt idx="1260">
                  <c:v>0.44037918280810118</c:v>
                </c:pt>
                <c:pt idx="1261">
                  <c:v>0.67793628001319506</c:v>
                </c:pt>
                <c:pt idx="1262">
                  <c:v>0.57796023188469314</c:v>
                </c:pt>
                <c:pt idx="1263">
                  <c:v>0.58184177943450566</c:v>
                </c:pt>
                <c:pt idx="1264">
                  <c:v>0.39325805960430038</c:v>
                </c:pt>
                <c:pt idx="1265">
                  <c:v>0.42152842879295349</c:v>
                </c:pt>
                <c:pt idx="1266">
                  <c:v>0.40125016068272729</c:v>
                </c:pt>
                <c:pt idx="1267">
                  <c:v>0.4783055234987002</c:v>
                </c:pt>
                <c:pt idx="1268">
                  <c:v>0.4156313594430685</c:v>
                </c:pt>
                <c:pt idx="1269">
                  <c:v>0.40348557053277123</c:v>
                </c:pt>
                <c:pt idx="1270">
                  <c:v>0.70663080774247644</c:v>
                </c:pt>
                <c:pt idx="1271">
                  <c:v>0.43158190169682104</c:v>
                </c:pt>
                <c:pt idx="1272">
                  <c:v>0.3099889611559255</c:v>
                </c:pt>
                <c:pt idx="1273">
                  <c:v>0.35647684819996356</c:v>
                </c:pt>
                <c:pt idx="1274">
                  <c:v>0.97273901104927063</c:v>
                </c:pt>
                <c:pt idx="1275">
                  <c:v>0.91454999148845673</c:v>
                </c:pt>
                <c:pt idx="1276">
                  <c:v>0.79813036151851213</c:v>
                </c:pt>
                <c:pt idx="1277">
                  <c:v>0.28197554708458483</c:v>
                </c:pt>
                <c:pt idx="1278">
                  <c:v>0.45560398697853088</c:v>
                </c:pt>
                <c:pt idx="1279">
                  <c:v>0.72412969296177232</c:v>
                </c:pt>
                <c:pt idx="1280">
                  <c:v>0.83884885460138325</c:v>
                </c:pt>
                <c:pt idx="1281">
                  <c:v>0.43339410635332265</c:v>
                </c:pt>
                <c:pt idx="1282">
                  <c:v>0.54540661740161123</c:v>
                </c:pt>
                <c:pt idx="1283">
                  <c:v>0.34064464271068573</c:v>
                </c:pt>
                <c:pt idx="1284">
                  <c:v>0.60915618808940053</c:v>
                </c:pt>
                <c:pt idx="1285">
                  <c:v>0.56418820074759424</c:v>
                </c:pt>
                <c:pt idx="1286">
                  <c:v>0.2458537588827312</c:v>
                </c:pt>
                <c:pt idx="1287">
                  <c:v>0.4296923681663779</c:v>
                </c:pt>
                <c:pt idx="1288">
                  <c:v>0.49857845213264229</c:v>
                </c:pt>
                <c:pt idx="1289">
                  <c:v>0.41407088451087476</c:v>
                </c:pt>
                <c:pt idx="1290">
                  <c:v>0.40229280441999438</c:v>
                </c:pt>
                <c:pt idx="1291">
                  <c:v>0.55986741217582126</c:v>
                </c:pt>
                <c:pt idx="1292">
                  <c:v>0.29880692698061467</c:v>
                </c:pt>
                <c:pt idx="1293">
                  <c:v>0.41610425807859586</c:v>
                </c:pt>
                <c:pt idx="1294">
                  <c:v>0.57803519566853845</c:v>
                </c:pt>
                <c:pt idx="1295">
                  <c:v>0.47228227369487286</c:v>
                </c:pt>
                <c:pt idx="1296">
                  <c:v>0.36813091912439894</c:v>
                </c:pt>
                <c:pt idx="1297">
                  <c:v>0.39503363464717511</c:v>
                </c:pt>
                <c:pt idx="1298">
                  <c:v>0.708272786544902</c:v>
                </c:pt>
                <c:pt idx="1299">
                  <c:v>0.47491281805559993</c:v>
                </c:pt>
                <c:pt idx="1300">
                  <c:v>0.55739504692610353</c:v>
                </c:pt>
                <c:pt idx="1301">
                  <c:v>0.60232607160623253</c:v>
                </c:pt>
                <c:pt idx="1302">
                  <c:v>0.5888277258723974</c:v>
                </c:pt>
                <c:pt idx="1303">
                  <c:v>0.56708964959464292</c:v>
                </c:pt>
                <c:pt idx="1304">
                  <c:v>0.55204660046313492</c:v>
                </c:pt>
                <c:pt idx="1305">
                  <c:v>0.31343816163448185</c:v>
                </c:pt>
                <c:pt idx="1306">
                  <c:v>0.44336275057867169</c:v>
                </c:pt>
                <c:pt idx="1307">
                  <c:v>0.57958088275045161</c:v>
                </c:pt>
                <c:pt idx="1308">
                  <c:v>0.47321570416291553</c:v>
                </c:pt>
                <c:pt idx="1309">
                  <c:v>0.35374027341604231</c:v>
                </c:pt>
                <c:pt idx="1310">
                  <c:v>0.20590689467887083</c:v>
                </c:pt>
                <c:pt idx="1311">
                  <c:v>0.56233635986142827</c:v>
                </c:pt>
                <c:pt idx="1312">
                  <c:v>0.29994524084031582</c:v>
                </c:pt>
                <c:pt idx="1313">
                  <c:v>0.57097010101590839</c:v>
                </c:pt>
                <c:pt idx="1314">
                  <c:v>0.77964441167811549</c:v>
                </c:pt>
                <c:pt idx="1315">
                  <c:v>0.29661162445942563</c:v>
                </c:pt>
                <c:pt idx="1316">
                  <c:v>0.49965230741405059</c:v>
                </c:pt>
                <c:pt idx="1317">
                  <c:v>0.49464400416534199</c:v>
                </c:pt>
                <c:pt idx="1318">
                  <c:v>0.84737663467725122</c:v>
                </c:pt>
                <c:pt idx="1319">
                  <c:v>0.42532707750797272</c:v>
                </c:pt>
                <c:pt idx="1320">
                  <c:v>0.61754439930830685</c:v>
                </c:pt>
                <c:pt idx="1321">
                  <c:v>0.43448869484875885</c:v>
                </c:pt>
                <c:pt idx="1322">
                  <c:v>0.45274731889367104</c:v>
                </c:pt>
                <c:pt idx="1323">
                  <c:v>0.45597435946443249</c:v>
                </c:pt>
                <c:pt idx="1324">
                  <c:v>0.63859545539778018</c:v>
                </c:pt>
                <c:pt idx="1325">
                  <c:v>0.32943926399041501</c:v>
                </c:pt>
                <c:pt idx="1326">
                  <c:v>0.62267899003468064</c:v>
                </c:pt>
                <c:pt idx="1327">
                  <c:v>0.50663742712802362</c:v>
                </c:pt>
                <c:pt idx="1328">
                  <c:v>0.54296029906254262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8-4551-A384-9DFE77D9D55E}"/>
            </c:ext>
          </c:extLst>
        </c:ser>
        <c:ser>
          <c:idx val="0"/>
          <c:order val="2"/>
          <c:tx>
            <c:v>Цена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Worksheet!$A$2:$A$1330</c:f>
              <c:strCache>
                <c:ptCount val="1329"/>
                <c:pt idx="0">
                  <c:v>2017-10-02</c:v>
                </c:pt>
                <c:pt idx="1">
                  <c:v>2017-10-03</c:v>
                </c:pt>
                <c:pt idx="2">
                  <c:v>2017-10-04</c:v>
                </c:pt>
                <c:pt idx="3">
                  <c:v>2017-10-05</c:v>
                </c:pt>
                <c:pt idx="4">
                  <c:v>2017-10-06</c:v>
                </c:pt>
                <c:pt idx="5">
                  <c:v>2017-10-09</c:v>
                </c:pt>
                <c:pt idx="6">
                  <c:v>2017-10-10</c:v>
                </c:pt>
                <c:pt idx="7">
                  <c:v>2017-10-11</c:v>
                </c:pt>
                <c:pt idx="8">
                  <c:v>2017-10-12</c:v>
                </c:pt>
                <c:pt idx="9">
                  <c:v>2017-10-13</c:v>
                </c:pt>
                <c:pt idx="10">
                  <c:v>2017-10-16</c:v>
                </c:pt>
                <c:pt idx="11">
                  <c:v>2017-10-17</c:v>
                </c:pt>
                <c:pt idx="12">
                  <c:v>2017-10-18</c:v>
                </c:pt>
                <c:pt idx="13">
                  <c:v>2017-10-19</c:v>
                </c:pt>
                <c:pt idx="14">
                  <c:v>2017-10-20</c:v>
                </c:pt>
                <c:pt idx="15">
                  <c:v>2017-10-21</c:v>
                </c:pt>
                <c:pt idx="16">
                  <c:v>2017-10-22</c:v>
                </c:pt>
                <c:pt idx="17">
                  <c:v>2017-10-23</c:v>
                </c:pt>
                <c:pt idx="18">
                  <c:v>2017-10-24</c:v>
                </c:pt>
                <c:pt idx="19">
                  <c:v>2017-10-25</c:v>
                </c:pt>
                <c:pt idx="20">
                  <c:v>2017-10-26</c:v>
                </c:pt>
                <c:pt idx="21">
                  <c:v>2017-10-27</c:v>
                </c:pt>
                <c:pt idx="22">
                  <c:v>2017-10-29</c:v>
                </c:pt>
                <c:pt idx="23">
                  <c:v>2017-10-30</c:v>
                </c:pt>
                <c:pt idx="24">
                  <c:v>2017-10-31</c:v>
                </c:pt>
                <c:pt idx="25">
                  <c:v>2017-11-01</c:v>
                </c:pt>
                <c:pt idx="26">
                  <c:v>2017-11-02</c:v>
                </c:pt>
                <c:pt idx="27">
                  <c:v>2017-11-03</c:v>
                </c:pt>
                <c:pt idx="28">
                  <c:v>2017-11-06</c:v>
                </c:pt>
                <c:pt idx="29">
                  <c:v>2017-11-07</c:v>
                </c:pt>
                <c:pt idx="30">
                  <c:v>2017-11-08</c:v>
                </c:pt>
                <c:pt idx="31">
                  <c:v>2017-11-09</c:v>
                </c:pt>
                <c:pt idx="32">
                  <c:v>2017-11-10</c:v>
                </c:pt>
                <c:pt idx="33">
                  <c:v>2017-11-13</c:v>
                </c:pt>
                <c:pt idx="34">
                  <c:v>2017-11-14</c:v>
                </c:pt>
                <c:pt idx="35">
                  <c:v>2017-11-15</c:v>
                </c:pt>
                <c:pt idx="36">
                  <c:v>2017-11-16</c:v>
                </c:pt>
                <c:pt idx="37">
                  <c:v>2017-11-17</c:v>
                </c:pt>
                <c:pt idx="38">
                  <c:v>2017-11-20</c:v>
                </c:pt>
                <c:pt idx="39">
                  <c:v>2017-11-21</c:v>
                </c:pt>
                <c:pt idx="40">
                  <c:v>2017-11-22</c:v>
                </c:pt>
                <c:pt idx="41">
                  <c:v>2017-11-23</c:v>
                </c:pt>
                <c:pt idx="42">
                  <c:v>2017-11-24</c:v>
                </c:pt>
                <c:pt idx="43">
                  <c:v>2017-11-27</c:v>
                </c:pt>
                <c:pt idx="44">
                  <c:v>2017-11-28</c:v>
                </c:pt>
                <c:pt idx="45">
                  <c:v>2017-11-29</c:v>
                </c:pt>
                <c:pt idx="46">
                  <c:v>2017-11-30</c:v>
                </c:pt>
                <c:pt idx="47">
                  <c:v>2017-12-01</c:v>
                </c:pt>
                <c:pt idx="48">
                  <c:v>2017-12-04</c:v>
                </c:pt>
                <c:pt idx="49">
                  <c:v>2017-12-05</c:v>
                </c:pt>
                <c:pt idx="50">
                  <c:v>2017-12-06</c:v>
                </c:pt>
                <c:pt idx="51">
                  <c:v>2017-12-07</c:v>
                </c:pt>
                <c:pt idx="52">
                  <c:v>2017-12-08</c:v>
                </c:pt>
                <c:pt idx="53">
                  <c:v>2017-12-11</c:v>
                </c:pt>
                <c:pt idx="54">
                  <c:v>2017-12-12</c:v>
                </c:pt>
                <c:pt idx="55">
                  <c:v>2017-12-13</c:v>
                </c:pt>
                <c:pt idx="56">
                  <c:v>2017-12-14</c:v>
                </c:pt>
                <c:pt idx="57">
                  <c:v>2017-12-15</c:v>
                </c:pt>
                <c:pt idx="58">
                  <c:v>2017-12-16</c:v>
                </c:pt>
                <c:pt idx="59">
                  <c:v>2017-12-18</c:v>
                </c:pt>
                <c:pt idx="60">
                  <c:v>2017-12-19</c:v>
                </c:pt>
                <c:pt idx="61">
                  <c:v>2017-12-20</c:v>
                </c:pt>
                <c:pt idx="62">
                  <c:v>2017-12-21</c:v>
                </c:pt>
                <c:pt idx="63">
                  <c:v>2017-12-22</c:v>
                </c:pt>
                <c:pt idx="64">
                  <c:v>2017-12-25</c:v>
                </c:pt>
                <c:pt idx="65">
                  <c:v>2017-12-26</c:v>
                </c:pt>
                <c:pt idx="66">
                  <c:v>2017-12-27</c:v>
                </c:pt>
                <c:pt idx="67">
                  <c:v>2017-12-28</c:v>
                </c:pt>
                <c:pt idx="68">
                  <c:v>2017-12-29</c:v>
                </c:pt>
                <c:pt idx="69">
                  <c:v>2018-01-01</c:v>
                </c:pt>
                <c:pt idx="70">
                  <c:v>2018-01-02</c:v>
                </c:pt>
                <c:pt idx="71">
                  <c:v>2018-01-03</c:v>
                </c:pt>
                <c:pt idx="72">
                  <c:v>2018-01-04</c:v>
                </c:pt>
                <c:pt idx="73">
                  <c:v>2018-01-05</c:v>
                </c:pt>
                <c:pt idx="74">
                  <c:v>2018-01-08</c:v>
                </c:pt>
                <c:pt idx="75">
                  <c:v>2018-01-09</c:v>
                </c:pt>
                <c:pt idx="76">
                  <c:v>2018-01-10</c:v>
                </c:pt>
                <c:pt idx="77">
                  <c:v>2018-01-11</c:v>
                </c:pt>
                <c:pt idx="78">
                  <c:v>2018-01-12</c:v>
                </c:pt>
                <c:pt idx="79">
                  <c:v>2018-01-15</c:v>
                </c:pt>
                <c:pt idx="80">
                  <c:v>2018-01-16</c:v>
                </c:pt>
                <c:pt idx="81">
                  <c:v>2018-01-17</c:v>
                </c:pt>
                <c:pt idx="82">
                  <c:v>2018-01-18</c:v>
                </c:pt>
                <c:pt idx="83">
                  <c:v>2018-01-19</c:v>
                </c:pt>
                <c:pt idx="84">
                  <c:v>2018-01-22</c:v>
                </c:pt>
                <c:pt idx="85">
                  <c:v>2018-01-23</c:v>
                </c:pt>
                <c:pt idx="86">
                  <c:v>2018-01-24</c:v>
                </c:pt>
                <c:pt idx="87">
                  <c:v>2018-01-25</c:v>
                </c:pt>
                <c:pt idx="88">
                  <c:v>2018-01-26</c:v>
                </c:pt>
                <c:pt idx="89">
                  <c:v>2018-01-29</c:v>
                </c:pt>
                <c:pt idx="90">
                  <c:v>2018-01-30</c:v>
                </c:pt>
                <c:pt idx="91">
                  <c:v>2018-01-31</c:v>
                </c:pt>
                <c:pt idx="92">
                  <c:v>2018-02-01</c:v>
                </c:pt>
                <c:pt idx="93">
                  <c:v>2018-02-02</c:v>
                </c:pt>
                <c:pt idx="94">
                  <c:v>2018-02-05</c:v>
                </c:pt>
                <c:pt idx="95">
                  <c:v>2018-02-06</c:v>
                </c:pt>
                <c:pt idx="96">
                  <c:v>2018-02-07</c:v>
                </c:pt>
                <c:pt idx="97">
                  <c:v>2018-02-08</c:v>
                </c:pt>
                <c:pt idx="98">
                  <c:v>2018-02-09</c:v>
                </c:pt>
                <c:pt idx="99">
                  <c:v>2018-02-12</c:v>
                </c:pt>
                <c:pt idx="100">
                  <c:v>2018-02-13</c:v>
                </c:pt>
                <c:pt idx="101">
                  <c:v>2018-02-14</c:v>
                </c:pt>
                <c:pt idx="102">
                  <c:v>2018-02-15</c:v>
                </c:pt>
                <c:pt idx="103">
                  <c:v>2018-02-16</c:v>
                </c:pt>
                <c:pt idx="104">
                  <c:v>2018-02-18</c:v>
                </c:pt>
                <c:pt idx="105">
                  <c:v>2018-02-19</c:v>
                </c:pt>
                <c:pt idx="106">
                  <c:v>2018-02-20</c:v>
                </c:pt>
                <c:pt idx="107">
                  <c:v>2018-02-21</c:v>
                </c:pt>
                <c:pt idx="108">
                  <c:v>2018-02-22</c:v>
                </c:pt>
                <c:pt idx="109">
                  <c:v>2018-02-23</c:v>
                </c:pt>
                <c:pt idx="110">
                  <c:v>2018-02-26</c:v>
                </c:pt>
                <c:pt idx="111">
                  <c:v>2018-02-27</c:v>
                </c:pt>
                <c:pt idx="112">
                  <c:v>2018-02-28</c:v>
                </c:pt>
                <c:pt idx="113">
                  <c:v>2018-03-01</c:v>
                </c:pt>
                <c:pt idx="114">
                  <c:v>2018-03-02</c:v>
                </c:pt>
                <c:pt idx="115">
                  <c:v>2018-03-05</c:v>
                </c:pt>
                <c:pt idx="116">
                  <c:v>2018-03-06</c:v>
                </c:pt>
                <c:pt idx="117">
                  <c:v>2018-03-07</c:v>
                </c:pt>
                <c:pt idx="118">
                  <c:v>2018-03-08</c:v>
                </c:pt>
                <c:pt idx="119">
                  <c:v>2018-03-09</c:v>
                </c:pt>
                <c:pt idx="120">
                  <c:v>2018-03-12</c:v>
                </c:pt>
                <c:pt idx="121">
                  <c:v>2018-03-13</c:v>
                </c:pt>
                <c:pt idx="122">
                  <c:v>2018-03-14</c:v>
                </c:pt>
                <c:pt idx="123">
                  <c:v>2018-03-15</c:v>
                </c:pt>
                <c:pt idx="124">
                  <c:v>2018-03-16</c:v>
                </c:pt>
                <c:pt idx="125">
                  <c:v>2018-03-19</c:v>
                </c:pt>
                <c:pt idx="126">
                  <c:v>2018-03-20</c:v>
                </c:pt>
                <c:pt idx="127">
                  <c:v>2018-03-21</c:v>
                </c:pt>
                <c:pt idx="128">
                  <c:v>2018-03-22</c:v>
                </c:pt>
                <c:pt idx="129">
                  <c:v>2018-03-23</c:v>
                </c:pt>
                <c:pt idx="130">
                  <c:v>2018-03-26</c:v>
                </c:pt>
                <c:pt idx="131">
                  <c:v>2018-03-27</c:v>
                </c:pt>
                <c:pt idx="132">
                  <c:v>2018-03-28</c:v>
                </c:pt>
                <c:pt idx="133">
                  <c:v>2018-03-29</c:v>
                </c:pt>
                <c:pt idx="134">
                  <c:v>2018-03-30</c:v>
                </c:pt>
                <c:pt idx="135">
                  <c:v>2018-04-03</c:v>
                </c:pt>
                <c:pt idx="136">
                  <c:v>2018-04-04</c:v>
                </c:pt>
                <c:pt idx="137">
                  <c:v>2018-04-05</c:v>
                </c:pt>
                <c:pt idx="138">
                  <c:v>2018-04-06</c:v>
                </c:pt>
                <c:pt idx="139">
                  <c:v>2018-04-09</c:v>
                </c:pt>
                <c:pt idx="140">
                  <c:v>2018-04-10</c:v>
                </c:pt>
                <c:pt idx="141">
                  <c:v>2018-04-11</c:v>
                </c:pt>
                <c:pt idx="142">
                  <c:v>2018-04-12</c:v>
                </c:pt>
                <c:pt idx="143">
                  <c:v>2018-04-13</c:v>
                </c:pt>
                <c:pt idx="144">
                  <c:v>2018-04-16</c:v>
                </c:pt>
                <c:pt idx="145">
                  <c:v>2018-04-17</c:v>
                </c:pt>
                <c:pt idx="146">
                  <c:v>2018-04-18</c:v>
                </c:pt>
                <c:pt idx="147">
                  <c:v>2018-04-19</c:v>
                </c:pt>
                <c:pt idx="148">
                  <c:v>2018-04-20</c:v>
                </c:pt>
                <c:pt idx="149">
                  <c:v>2018-04-23</c:v>
                </c:pt>
                <c:pt idx="150">
                  <c:v>2018-04-24</c:v>
                </c:pt>
                <c:pt idx="151">
                  <c:v>2018-04-25</c:v>
                </c:pt>
                <c:pt idx="152">
                  <c:v>2018-04-26</c:v>
                </c:pt>
                <c:pt idx="153">
                  <c:v>2018-04-27</c:v>
                </c:pt>
                <c:pt idx="154">
                  <c:v>2018-04-30</c:v>
                </c:pt>
                <c:pt idx="155">
                  <c:v>2018-05-02</c:v>
                </c:pt>
                <c:pt idx="156">
                  <c:v>2018-05-03</c:v>
                </c:pt>
                <c:pt idx="157">
                  <c:v>2018-05-04</c:v>
                </c:pt>
                <c:pt idx="158">
                  <c:v>2018-05-07</c:v>
                </c:pt>
                <c:pt idx="159">
                  <c:v>2018-05-08</c:v>
                </c:pt>
                <c:pt idx="160">
                  <c:v>2018-05-09</c:v>
                </c:pt>
                <c:pt idx="161">
                  <c:v>2018-05-10</c:v>
                </c:pt>
                <c:pt idx="162">
                  <c:v>2018-05-11</c:v>
                </c:pt>
                <c:pt idx="163">
                  <c:v>2018-05-14</c:v>
                </c:pt>
                <c:pt idx="164">
                  <c:v>2018-05-15</c:v>
                </c:pt>
                <c:pt idx="165">
                  <c:v>2018-05-16</c:v>
                </c:pt>
                <c:pt idx="166">
                  <c:v>2018-05-17</c:v>
                </c:pt>
                <c:pt idx="167">
                  <c:v>2018-05-18</c:v>
                </c:pt>
                <c:pt idx="168">
                  <c:v>2018-05-21</c:v>
                </c:pt>
                <c:pt idx="169">
                  <c:v>2018-05-22</c:v>
                </c:pt>
                <c:pt idx="170">
                  <c:v>2018-05-23</c:v>
                </c:pt>
                <c:pt idx="171">
                  <c:v>2018-05-24</c:v>
                </c:pt>
                <c:pt idx="172">
                  <c:v>2018-05-25</c:v>
                </c:pt>
                <c:pt idx="173">
                  <c:v>2018-05-28</c:v>
                </c:pt>
                <c:pt idx="174">
                  <c:v>2018-05-29</c:v>
                </c:pt>
                <c:pt idx="175">
                  <c:v>2018-05-30</c:v>
                </c:pt>
                <c:pt idx="176">
                  <c:v>2018-05-31</c:v>
                </c:pt>
                <c:pt idx="177">
                  <c:v>2018-06-01</c:v>
                </c:pt>
                <c:pt idx="178">
                  <c:v>2018-06-04</c:v>
                </c:pt>
                <c:pt idx="179">
                  <c:v>2018-06-05</c:v>
                </c:pt>
                <c:pt idx="180">
                  <c:v>2018-06-06</c:v>
                </c:pt>
                <c:pt idx="181">
                  <c:v>2018-06-07</c:v>
                </c:pt>
                <c:pt idx="182">
                  <c:v>2018-06-08</c:v>
                </c:pt>
                <c:pt idx="183">
                  <c:v>2018-06-11</c:v>
                </c:pt>
                <c:pt idx="184">
                  <c:v>2018-06-12</c:v>
                </c:pt>
                <c:pt idx="185">
                  <c:v>2018-06-13</c:v>
                </c:pt>
                <c:pt idx="186">
                  <c:v>2018-06-14</c:v>
                </c:pt>
                <c:pt idx="187">
                  <c:v>2018-06-15</c:v>
                </c:pt>
                <c:pt idx="188">
                  <c:v>2018-06-19</c:v>
                </c:pt>
                <c:pt idx="189">
                  <c:v>2018-06-20</c:v>
                </c:pt>
                <c:pt idx="190">
                  <c:v>2018-06-21</c:v>
                </c:pt>
                <c:pt idx="191">
                  <c:v>2018-06-22</c:v>
                </c:pt>
                <c:pt idx="192">
                  <c:v>2018-06-23</c:v>
                </c:pt>
                <c:pt idx="193">
                  <c:v>2018-06-25</c:v>
                </c:pt>
                <c:pt idx="194">
                  <c:v>2018-06-26</c:v>
                </c:pt>
                <c:pt idx="195">
                  <c:v>2018-06-27</c:v>
                </c:pt>
                <c:pt idx="196">
                  <c:v>2018-06-28</c:v>
                </c:pt>
                <c:pt idx="197">
                  <c:v>2018-06-29</c:v>
                </c:pt>
                <c:pt idx="198">
                  <c:v>2018-07-02</c:v>
                </c:pt>
                <c:pt idx="199">
                  <c:v>2018-07-03</c:v>
                </c:pt>
                <c:pt idx="200">
                  <c:v>2018-07-04</c:v>
                </c:pt>
                <c:pt idx="201">
                  <c:v>2018-07-05</c:v>
                </c:pt>
                <c:pt idx="202">
                  <c:v>2018-07-06</c:v>
                </c:pt>
                <c:pt idx="203">
                  <c:v>2018-07-09</c:v>
                </c:pt>
                <c:pt idx="204">
                  <c:v>2018-07-10</c:v>
                </c:pt>
                <c:pt idx="205">
                  <c:v>2018-07-11</c:v>
                </c:pt>
                <c:pt idx="206">
                  <c:v>2018-07-12</c:v>
                </c:pt>
                <c:pt idx="207">
                  <c:v>2018-07-13</c:v>
                </c:pt>
                <c:pt idx="208">
                  <c:v>2018-07-16</c:v>
                </c:pt>
                <c:pt idx="209">
                  <c:v>2018-07-17</c:v>
                </c:pt>
                <c:pt idx="210">
                  <c:v>2018-07-18</c:v>
                </c:pt>
                <c:pt idx="211">
                  <c:v>2018-07-19</c:v>
                </c:pt>
                <c:pt idx="212">
                  <c:v>2018-07-20</c:v>
                </c:pt>
                <c:pt idx="213">
                  <c:v>2018-07-23</c:v>
                </c:pt>
                <c:pt idx="214">
                  <c:v>2018-07-24</c:v>
                </c:pt>
                <c:pt idx="215">
                  <c:v>2018-07-25</c:v>
                </c:pt>
                <c:pt idx="216">
                  <c:v>2018-07-26</c:v>
                </c:pt>
                <c:pt idx="217">
                  <c:v>2018-07-27</c:v>
                </c:pt>
                <c:pt idx="218">
                  <c:v>2018-07-30</c:v>
                </c:pt>
                <c:pt idx="219">
                  <c:v>2018-07-31</c:v>
                </c:pt>
                <c:pt idx="220">
                  <c:v>2018-08-01</c:v>
                </c:pt>
                <c:pt idx="221">
                  <c:v>2018-08-02</c:v>
                </c:pt>
                <c:pt idx="222">
                  <c:v>2018-08-03</c:v>
                </c:pt>
                <c:pt idx="223">
                  <c:v>2018-08-06</c:v>
                </c:pt>
                <c:pt idx="224">
                  <c:v>2018-08-07</c:v>
                </c:pt>
                <c:pt idx="225">
                  <c:v>2018-08-08</c:v>
                </c:pt>
                <c:pt idx="226">
                  <c:v>2018-08-09</c:v>
                </c:pt>
                <c:pt idx="227">
                  <c:v>2018-08-10</c:v>
                </c:pt>
                <c:pt idx="228">
                  <c:v>2018-08-13</c:v>
                </c:pt>
                <c:pt idx="229">
                  <c:v>2018-08-14</c:v>
                </c:pt>
                <c:pt idx="230">
                  <c:v>2018-08-15</c:v>
                </c:pt>
                <c:pt idx="231">
                  <c:v>2018-08-16</c:v>
                </c:pt>
                <c:pt idx="232">
                  <c:v>2018-08-17</c:v>
                </c:pt>
                <c:pt idx="233">
                  <c:v>2018-08-18</c:v>
                </c:pt>
                <c:pt idx="234">
                  <c:v>2018-08-20</c:v>
                </c:pt>
                <c:pt idx="235">
                  <c:v>2018-08-21</c:v>
                </c:pt>
                <c:pt idx="236">
                  <c:v>2018-08-22</c:v>
                </c:pt>
                <c:pt idx="237">
                  <c:v>2018-08-23</c:v>
                </c:pt>
                <c:pt idx="238">
                  <c:v>2018-08-24</c:v>
                </c:pt>
                <c:pt idx="239">
                  <c:v>2018-08-25</c:v>
                </c:pt>
                <c:pt idx="240">
                  <c:v>2018-08-27</c:v>
                </c:pt>
                <c:pt idx="241">
                  <c:v>2018-08-28</c:v>
                </c:pt>
                <c:pt idx="242">
                  <c:v>2018-08-29</c:v>
                </c:pt>
                <c:pt idx="243">
                  <c:v>2018-08-30</c:v>
                </c:pt>
                <c:pt idx="244">
                  <c:v>2018-08-31</c:v>
                </c:pt>
                <c:pt idx="245">
                  <c:v>2018-09-03</c:v>
                </c:pt>
                <c:pt idx="246">
                  <c:v>2018-09-04</c:v>
                </c:pt>
                <c:pt idx="247">
                  <c:v>2018-09-05</c:v>
                </c:pt>
                <c:pt idx="248">
                  <c:v>2018-09-06</c:v>
                </c:pt>
                <c:pt idx="249">
                  <c:v>2018-09-07</c:v>
                </c:pt>
                <c:pt idx="250">
                  <c:v>2018-09-10</c:v>
                </c:pt>
                <c:pt idx="251">
                  <c:v>2018-09-11</c:v>
                </c:pt>
                <c:pt idx="252">
                  <c:v>2018-09-12</c:v>
                </c:pt>
                <c:pt idx="253">
                  <c:v>2018-09-13</c:v>
                </c:pt>
                <c:pt idx="254">
                  <c:v>2018-09-14</c:v>
                </c:pt>
                <c:pt idx="255">
                  <c:v>2018-09-16</c:v>
                </c:pt>
                <c:pt idx="256">
                  <c:v>2018-09-17</c:v>
                </c:pt>
                <c:pt idx="257">
                  <c:v>2018-09-18</c:v>
                </c:pt>
                <c:pt idx="258">
                  <c:v>2018-09-19</c:v>
                </c:pt>
                <c:pt idx="259">
                  <c:v>2018-09-20</c:v>
                </c:pt>
                <c:pt idx="260">
                  <c:v>2018-09-21</c:v>
                </c:pt>
                <c:pt idx="261">
                  <c:v>2018-09-24</c:v>
                </c:pt>
                <c:pt idx="262">
                  <c:v>2018-09-25</c:v>
                </c:pt>
                <c:pt idx="263">
                  <c:v>2018-09-26</c:v>
                </c:pt>
                <c:pt idx="264">
                  <c:v>2018-09-27</c:v>
                </c:pt>
                <c:pt idx="265">
                  <c:v>2018-09-28</c:v>
                </c:pt>
                <c:pt idx="266">
                  <c:v>2018-10-01</c:v>
                </c:pt>
                <c:pt idx="267">
                  <c:v>2018-10-02</c:v>
                </c:pt>
                <c:pt idx="268">
                  <c:v>2018-10-03</c:v>
                </c:pt>
                <c:pt idx="269">
                  <c:v>2018-10-04</c:v>
                </c:pt>
                <c:pt idx="270">
                  <c:v>2018-10-05</c:v>
                </c:pt>
                <c:pt idx="271">
                  <c:v>2018-10-08</c:v>
                </c:pt>
                <c:pt idx="272">
                  <c:v>2018-10-09</c:v>
                </c:pt>
                <c:pt idx="273">
                  <c:v>2018-10-10</c:v>
                </c:pt>
                <c:pt idx="274">
                  <c:v>2018-10-11</c:v>
                </c:pt>
                <c:pt idx="275">
                  <c:v>2018-10-12</c:v>
                </c:pt>
                <c:pt idx="276">
                  <c:v>2018-10-15</c:v>
                </c:pt>
                <c:pt idx="277">
                  <c:v>2018-10-16</c:v>
                </c:pt>
                <c:pt idx="278">
                  <c:v>2018-10-17</c:v>
                </c:pt>
                <c:pt idx="279">
                  <c:v>2018-10-18</c:v>
                </c:pt>
                <c:pt idx="280">
                  <c:v>2018-10-19</c:v>
                </c:pt>
                <c:pt idx="281">
                  <c:v>2018-10-22</c:v>
                </c:pt>
                <c:pt idx="282">
                  <c:v>2018-10-23</c:v>
                </c:pt>
                <c:pt idx="283">
                  <c:v>2018-10-24</c:v>
                </c:pt>
                <c:pt idx="284">
                  <c:v>2018-10-25</c:v>
                </c:pt>
                <c:pt idx="285">
                  <c:v>2018-10-26</c:v>
                </c:pt>
                <c:pt idx="286">
                  <c:v>2018-10-29</c:v>
                </c:pt>
                <c:pt idx="287">
                  <c:v>2018-10-30</c:v>
                </c:pt>
                <c:pt idx="288">
                  <c:v>2018-10-31</c:v>
                </c:pt>
                <c:pt idx="289">
                  <c:v>2018-11-01</c:v>
                </c:pt>
                <c:pt idx="290">
                  <c:v>2018-11-02</c:v>
                </c:pt>
                <c:pt idx="291">
                  <c:v>2018-11-05</c:v>
                </c:pt>
                <c:pt idx="292">
                  <c:v>2018-11-06</c:v>
                </c:pt>
                <c:pt idx="293">
                  <c:v>2018-11-07</c:v>
                </c:pt>
                <c:pt idx="294">
                  <c:v>2018-11-08</c:v>
                </c:pt>
                <c:pt idx="295">
                  <c:v>2018-11-09</c:v>
                </c:pt>
                <c:pt idx="296">
                  <c:v>2018-11-11</c:v>
                </c:pt>
                <c:pt idx="297">
                  <c:v>2018-11-12</c:v>
                </c:pt>
                <c:pt idx="298">
                  <c:v>2018-11-13</c:v>
                </c:pt>
                <c:pt idx="299">
                  <c:v>2018-11-14</c:v>
                </c:pt>
                <c:pt idx="300">
                  <c:v>2018-11-15</c:v>
                </c:pt>
                <c:pt idx="301">
                  <c:v>2018-11-16</c:v>
                </c:pt>
                <c:pt idx="302">
                  <c:v>2018-11-19</c:v>
                </c:pt>
                <c:pt idx="303">
                  <c:v>2018-11-20</c:v>
                </c:pt>
                <c:pt idx="304">
                  <c:v>2018-11-21</c:v>
                </c:pt>
                <c:pt idx="305">
                  <c:v>2018-11-22</c:v>
                </c:pt>
                <c:pt idx="306">
                  <c:v>2018-11-23</c:v>
                </c:pt>
                <c:pt idx="307">
                  <c:v>2018-11-26</c:v>
                </c:pt>
                <c:pt idx="308">
                  <c:v>2018-11-27</c:v>
                </c:pt>
                <c:pt idx="309">
                  <c:v>2018-11-28</c:v>
                </c:pt>
                <c:pt idx="310">
                  <c:v>2018-11-29</c:v>
                </c:pt>
                <c:pt idx="311">
                  <c:v>2018-11-30</c:v>
                </c:pt>
                <c:pt idx="312">
                  <c:v>2018-12-01</c:v>
                </c:pt>
                <c:pt idx="313">
                  <c:v>2018-12-03</c:v>
                </c:pt>
                <c:pt idx="314">
                  <c:v>2018-12-04</c:v>
                </c:pt>
                <c:pt idx="315">
                  <c:v>2018-12-05</c:v>
                </c:pt>
                <c:pt idx="316">
                  <c:v>2018-12-06</c:v>
                </c:pt>
                <c:pt idx="317">
                  <c:v>2018-12-07</c:v>
                </c:pt>
                <c:pt idx="318">
                  <c:v>2018-12-10</c:v>
                </c:pt>
                <c:pt idx="319">
                  <c:v>2018-12-11</c:v>
                </c:pt>
                <c:pt idx="320">
                  <c:v>2018-12-12</c:v>
                </c:pt>
                <c:pt idx="321">
                  <c:v>2018-12-13</c:v>
                </c:pt>
                <c:pt idx="322">
                  <c:v>2018-12-14</c:v>
                </c:pt>
                <c:pt idx="323">
                  <c:v>2018-12-17</c:v>
                </c:pt>
                <c:pt idx="324">
                  <c:v>2018-12-18</c:v>
                </c:pt>
                <c:pt idx="325">
                  <c:v>2018-12-19</c:v>
                </c:pt>
                <c:pt idx="326">
                  <c:v>2018-12-20</c:v>
                </c:pt>
                <c:pt idx="327">
                  <c:v>2018-12-21</c:v>
                </c:pt>
                <c:pt idx="328">
                  <c:v>2018-12-26</c:v>
                </c:pt>
                <c:pt idx="329">
                  <c:v>2018-12-27</c:v>
                </c:pt>
                <c:pt idx="330">
                  <c:v>2018-12-28</c:v>
                </c:pt>
                <c:pt idx="331">
                  <c:v>2018-12-31</c:v>
                </c:pt>
                <c:pt idx="332">
                  <c:v>2019-01-01</c:v>
                </c:pt>
                <c:pt idx="333">
                  <c:v>2019-01-02</c:v>
                </c:pt>
                <c:pt idx="334">
                  <c:v>2019-01-03</c:v>
                </c:pt>
                <c:pt idx="335">
                  <c:v>2019-01-04</c:v>
                </c:pt>
                <c:pt idx="336">
                  <c:v>2019-01-07</c:v>
                </c:pt>
                <c:pt idx="337">
                  <c:v>2019-01-08</c:v>
                </c:pt>
                <c:pt idx="338">
                  <c:v>2019-01-09</c:v>
                </c:pt>
                <c:pt idx="339">
                  <c:v>2019-01-10</c:v>
                </c:pt>
                <c:pt idx="340">
                  <c:v>2019-01-11</c:v>
                </c:pt>
                <c:pt idx="341">
                  <c:v>2019-01-14</c:v>
                </c:pt>
                <c:pt idx="342">
                  <c:v>2019-01-15</c:v>
                </c:pt>
                <c:pt idx="343">
                  <c:v>2019-01-16</c:v>
                </c:pt>
                <c:pt idx="344">
                  <c:v>2019-01-17</c:v>
                </c:pt>
                <c:pt idx="345">
                  <c:v>2019-01-18</c:v>
                </c:pt>
                <c:pt idx="346">
                  <c:v>2019-01-21</c:v>
                </c:pt>
                <c:pt idx="347">
                  <c:v>2019-01-22</c:v>
                </c:pt>
                <c:pt idx="348">
                  <c:v>2019-01-23</c:v>
                </c:pt>
                <c:pt idx="349">
                  <c:v>2019-01-24</c:v>
                </c:pt>
                <c:pt idx="350">
                  <c:v>2019-01-25</c:v>
                </c:pt>
                <c:pt idx="351">
                  <c:v>2019-01-28</c:v>
                </c:pt>
                <c:pt idx="352">
                  <c:v>2019-01-29</c:v>
                </c:pt>
                <c:pt idx="353">
                  <c:v>2019-01-30</c:v>
                </c:pt>
                <c:pt idx="354">
                  <c:v>2019-01-31</c:v>
                </c:pt>
                <c:pt idx="355">
                  <c:v>2019-02-01</c:v>
                </c:pt>
                <c:pt idx="356">
                  <c:v>2019-02-04</c:v>
                </c:pt>
                <c:pt idx="357">
                  <c:v>2019-02-05</c:v>
                </c:pt>
                <c:pt idx="358">
                  <c:v>2019-02-06</c:v>
                </c:pt>
                <c:pt idx="359">
                  <c:v>2019-02-07</c:v>
                </c:pt>
                <c:pt idx="360">
                  <c:v>2019-02-08</c:v>
                </c:pt>
                <c:pt idx="361">
                  <c:v>2019-02-11</c:v>
                </c:pt>
                <c:pt idx="362">
                  <c:v>2019-02-12</c:v>
                </c:pt>
                <c:pt idx="363">
                  <c:v>2019-02-13</c:v>
                </c:pt>
                <c:pt idx="364">
                  <c:v>2019-02-14</c:v>
                </c:pt>
                <c:pt idx="365">
                  <c:v>2019-02-15</c:v>
                </c:pt>
                <c:pt idx="366">
                  <c:v>2019-02-18</c:v>
                </c:pt>
                <c:pt idx="367">
                  <c:v>2019-02-19</c:v>
                </c:pt>
                <c:pt idx="368">
                  <c:v>2019-02-20</c:v>
                </c:pt>
                <c:pt idx="369">
                  <c:v>2019-02-21</c:v>
                </c:pt>
                <c:pt idx="370">
                  <c:v>2019-02-22</c:v>
                </c:pt>
                <c:pt idx="371">
                  <c:v>2019-02-25</c:v>
                </c:pt>
                <c:pt idx="372">
                  <c:v>2019-02-26</c:v>
                </c:pt>
                <c:pt idx="373">
                  <c:v>2019-02-27</c:v>
                </c:pt>
                <c:pt idx="374">
                  <c:v>2019-02-28</c:v>
                </c:pt>
                <c:pt idx="375">
                  <c:v>2019-03-01</c:v>
                </c:pt>
                <c:pt idx="376">
                  <c:v>2019-03-02</c:v>
                </c:pt>
                <c:pt idx="377">
                  <c:v>2019-03-04</c:v>
                </c:pt>
                <c:pt idx="378">
                  <c:v>2019-03-05</c:v>
                </c:pt>
                <c:pt idx="379">
                  <c:v>2019-03-06</c:v>
                </c:pt>
                <c:pt idx="380">
                  <c:v>2019-03-07</c:v>
                </c:pt>
                <c:pt idx="381">
                  <c:v>2019-03-08</c:v>
                </c:pt>
                <c:pt idx="382">
                  <c:v>2019-03-09</c:v>
                </c:pt>
                <c:pt idx="383">
                  <c:v>2019-03-11</c:v>
                </c:pt>
                <c:pt idx="384">
                  <c:v>2019-03-12</c:v>
                </c:pt>
                <c:pt idx="385">
                  <c:v>2019-03-13</c:v>
                </c:pt>
                <c:pt idx="386">
                  <c:v>2019-03-14</c:v>
                </c:pt>
                <c:pt idx="387">
                  <c:v>2019-03-15</c:v>
                </c:pt>
                <c:pt idx="388">
                  <c:v>2019-03-16</c:v>
                </c:pt>
                <c:pt idx="389">
                  <c:v>2019-03-18</c:v>
                </c:pt>
                <c:pt idx="390">
                  <c:v>2019-03-19</c:v>
                </c:pt>
                <c:pt idx="391">
                  <c:v>2019-03-20</c:v>
                </c:pt>
                <c:pt idx="392">
                  <c:v>2019-03-21</c:v>
                </c:pt>
                <c:pt idx="393">
                  <c:v>2019-03-22</c:v>
                </c:pt>
                <c:pt idx="394">
                  <c:v>2019-03-25</c:v>
                </c:pt>
                <c:pt idx="395">
                  <c:v>2019-03-26</c:v>
                </c:pt>
                <c:pt idx="396">
                  <c:v>2019-03-27</c:v>
                </c:pt>
                <c:pt idx="397">
                  <c:v>2019-03-28</c:v>
                </c:pt>
                <c:pt idx="398">
                  <c:v>2019-03-29</c:v>
                </c:pt>
                <c:pt idx="399">
                  <c:v>2019-03-30</c:v>
                </c:pt>
                <c:pt idx="400">
                  <c:v>2019-04-01</c:v>
                </c:pt>
                <c:pt idx="401">
                  <c:v>2019-04-02</c:v>
                </c:pt>
                <c:pt idx="402">
                  <c:v>2019-04-03</c:v>
                </c:pt>
                <c:pt idx="403">
                  <c:v>2019-04-04</c:v>
                </c:pt>
                <c:pt idx="404">
                  <c:v>2019-04-05</c:v>
                </c:pt>
                <c:pt idx="405">
                  <c:v>2019-04-08</c:v>
                </c:pt>
                <c:pt idx="406">
                  <c:v>2019-04-09</c:v>
                </c:pt>
                <c:pt idx="407">
                  <c:v>2019-04-10</c:v>
                </c:pt>
                <c:pt idx="408">
                  <c:v>2019-04-11</c:v>
                </c:pt>
                <c:pt idx="409">
                  <c:v>2019-04-12</c:v>
                </c:pt>
                <c:pt idx="410">
                  <c:v>2019-04-15</c:v>
                </c:pt>
                <c:pt idx="411">
                  <c:v>2019-04-16</c:v>
                </c:pt>
                <c:pt idx="412">
                  <c:v>2019-04-17</c:v>
                </c:pt>
                <c:pt idx="413">
                  <c:v>2019-04-18</c:v>
                </c:pt>
                <c:pt idx="414">
                  <c:v>2019-04-19</c:v>
                </c:pt>
                <c:pt idx="415">
                  <c:v>2019-04-22</c:v>
                </c:pt>
                <c:pt idx="416">
                  <c:v>2019-04-23</c:v>
                </c:pt>
                <c:pt idx="417">
                  <c:v>2019-04-24</c:v>
                </c:pt>
                <c:pt idx="418">
                  <c:v>2019-04-25</c:v>
                </c:pt>
                <c:pt idx="419">
                  <c:v>2019-04-26</c:v>
                </c:pt>
                <c:pt idx="420">
                  <c:v>2019-04-29</c:v>
                </c:pt>
                <c:pt idx="421">
                  <c:v>2019-04-30</c:v>
                </c:pt>
                <c:pt idx="422">
                  <c:v>2019-05-01</c:v>
                </c:pt>
                <c:pt idx="423">
                  <c:v>2019-05-02</c:v>
                </c:pt>
                <c:pt idx="424">
                  <c:v>2019-05-03</c:v>
                </c:pt>
                <c:pt idx="425">
                  <c:v>2019-05-04</c:v>
                </c:pt>
                <c:pt idx="426">
                  <c:v>2019-05-06</c:v>
                </c:pt>
                <c:pt idx="427">
                  <c:v>2019-05-07</c:v>
                </c:pt>
                <c:pt idx="428">
                  <c:v>2019-05-08</c:v>
                </c:pt>
                <c:pt idx="429">
                  <c:v>2019-05-09</c:v>
                </c:pt>
                <c:pt idx="430">
                  <c:v>2019-05-10</c:v>
                </c:pt>
                <c:pt idx="431">
                  <c:v>2019-05-11</c:v>
                </c:pt>
                <c:pt idx="432">
                  <c:v>2019-05-13</c:v>
                </c:pt>
                <c:pt idx="433">
                  <c:v>2019-05-14</c:v>
                </c:pt>
                <c:pt idx="434">
                  <c:v>2019-05-15</c:v>
                </c:pt>
                <c:pt idx="435">
                  <c:v>2019-05-16</c:v>
                </c:pt>
                <c:pt idx="436">
                  <c:v>2019-05-17</c:v>
                </c:pt>
                <c:pt idx="437">
                  <c:v>2019-05-20</c:v>
                </c:pt>
                <c:pt idx="438">
                  <c:v>2019-05-21</c:v>
                </c:pt>
                <c:pt idx="439">
                  <c:v>2019-05-22</c:v>
                </c:pt>
                <c:pt idx="440">
                  <c:v>2019-05-23</c:v>
                </c:pt>
                <c:pt idx="441">
                  <c:v>2019-05-24</c:v>
                </c:pt>
                <c:pt idx="442">
                  <c:v>2019-05-27</c:v>
                </c:pt>
                <c:pt idx="443">
                  <c:v>2019-05-28</c:v>
                </c:pt>
                <c:pt idx="444">
                  <c:v>2019-05-29</c:v>
                </c:pt>
                <c:pt idx="445">
                  <c:v>2019-05-30</c:v>
                </c:pt>
                <c:pt idx="446">
                  <c:v>2019-05-31</c:v>
                </c:pt>
                <c:pt idx="447">
                  <c:v>2019-06-03</c:v>
                </c:pt>
                <c:pt idx="448">
                  <c:v>2019-06-04</c:v>
                </c:pt>
                <c:pt idx="449">
                  <c:v>2019-06-05</c:v>
                </c:pt>
                <c:pt idx="450">
                  <c:v>2019-06-06</c:v>
                </c:pt>
                <c:pt idx="451">
                  <c:v>2019-06-07</c:v>
                </c:pt>
                <c:pt idx="452">
                  <c:v>2019-06-10</c:v>
                </c:pt>
                <c:pt idx="453">
                  <c:v>2019-06-11</c:v>
                </c:pt>
                <c:pt idx="454">
                  <c:v>2019-06-12</c:v>
                </c:pt>
                <c:pt idx="455">
                  <c:v>2019-06-13</c:v>
                </c:pt>
                <c:pt idx="456">
                  <c:v>2019-06-14</c:v>
                </c:pt>
                <c:pt idx="457">
                  <c:v>2019-06-17</c:v>
                </c:pt>
                <c:pt idx="458">
                  <c:v>2019-06-18</c:v>
                </c:pt>
                <c:pt idx="459">
                  <c:v>2019-06-19</c:v>
                </c:pt>
                <c:pt idx="460">
                  <c:v>2019-06-20</c:v>
                </c:pt>
                <c:pt idx="461">
                  <c:v>2019-06-21</c:v>
                </c:pt>
                <c:pt idx="462">
                  <c:v>2019-06-24</c:v>
                </c:pt>
                <c:pt idx="463">
                  <c:v>2019-06-25</c:v>
                </c:pt>
                <c:pt idx="464">
                  <c:v>2019-06-26</c:v>
                </c:pt>
                <c:pt idx="465">
                  <c:v>2019-06-27</c:v>
                </c:pt>
                <c:pt idx="466">
                  <c:v>2019-06-28</c:v>
                </c:pt>
                <c:pt idx="467">
                  <c:v>2019-07-01</c:v>
                </c:pt>
                <c:pt idx="468">
                  <c:v>2019-07-02</c:v>
                </c:pt>
                <c:pt idx="469">
                  <c:v>2019-07-03</c:v>
                </c:pt>
                <c:pt idx="470">
                  <c:v>2019-07-04</c:v>
                </c:pt>
                <c:pt idx="471">
                  <c:v>2019-07-05</c:v>
                </c:pt>
                <c:pt idx="472">
                  <c:v>2019-07-08</c:v>
                </c:pt>
                <c:pt idx="473">
                  <c:v>2019-07-09</c:v>
                </c:pt>
                <c:pt idx="474">
                  <c:v>2019-07-10</c:v>
                </c:pt>
                <c:pt idx="475">
                  <c:v>2019-07-11</c:v>
                </c:pt>
                <c:pt idx="476">
                  <c:v>2019-07-12</c:v>
                </c:pt>
                <c:pt idx="477">
                  <c:v>2019-07-15</c:v>
                </c:pt>
                <c:pt idx="478">
                  <c:v>2019-07-16</c:v>
                </c:pt>
                <c:pt idx="479">
                  <c:v>2019-07-17</c:v>
                </c:pt>
                <c:pt idx="480">
                  <c:v>2019-07-18</c:v>
                </c:pt>
                <c:pt idx="481">
                  <c:v>2019-07-19</c:v>
                </c:pt>
                <c:pt idx="482">
                  <c:v>2019-07-20</c:v>
                </c:pt>
                <c:pt idx="483">
                  <c:v>2019-07-22</c:v>
                </c:pt>
                <c:pt idx="484">
                  <c:v>2019-07-23</c:v>
                </c:pt>
                <c:pt idx="485">
                  <c:v>2019-07-24</c:v>
                </c:pt>
                <c:pt idx="486">
                  <c:v>2019-07-25</c:v>
                </c:pt>
                <c:pt idx="487">
                  <c:v>2019-07-26</c:v>
                </c:pt>
                <c:pt idx="488">
                  <c:v>2019-07-29</c:v>
                </c:pt>
                <c:pt idx="489">
                  <c:v>2019-07-30</c:v>
                </c:pt>
                <c:pt idx="490">
                  <c:v>2019-07-31</c:v>
                </c:pt>
                <c:pt idx="491">
                  <c:v>2019-08-01</c:v>
                </c:pt>
                <c:pt idx="492">
                  <c:v>2019-08-02</c:v>
                </c:pt>
                <c:pt idx="493">
                  <c:v>2019-08-05</c:v>
                </c:pt>
                <c:pt idx="494">
                  <c:v>2019-08-06</c:v>
                </c:pt>
                <c:pt idx="495">
                  <c:v>2019-08-07</c:v>
                </c:pt>
                <c:pt idx="496">
                  <c:v>2019-08-08</c:v>
                </c:pt>
                <c:pt idx="497">
                  <c:v>2019-08-09</c:v>
                </c:pt>
                <c:pt idx="498">
                  <c:v>2019-08-12</c:v>
                </c:pt>
                <c:pt idx="499">
                  <c:v>2019-08-13</c:v>
                </c:pt>
                <c:pt idx="500">
                  <c:v>2019-08-14</c:v>
                </c:pt>
                <c:pt idx="501">
                  <c:v>2019-08-15</c:v>
                </c:pt>
                <c:pt idx="502">
                  <c:v>2019-08-16</c:v>
                </c:pt>
                <c:pt idx="503">
                  <c:v>2019-08-19</c:v>
                </c:pt>
                <c:pt idx="504">
                  <c:v>2019-08-20</c:v>
                </c:pt>
                <c:pt idx="505">
                  <c:v>2019-08-21</c:v>
                </c:pt>
                <c:pt idx="506">
                  <c:v>2019-08-22</c:v>
                </c:pt>
                <c:pt idx="507">
                  <c:v>2019-08-23</c:v>
                </c:pt>
                <c:pt idx="508">
                  <c:v>2019-08-26</c:v>
                </c:pt>
                <c:pt idx="509">
                  <c:v>2019-08-27</c:v>
                </c:pt>
                <c:pt idx="510">
                  <c:v>2019-08-28</c:v>
                </c:pt>
                <c:pt idx="511">
                  <c:v>2019-08-29</c:v>
                </c:pt>
                <c:pt idx="512">
                  <c:v>2019-08-30</c:v>
                </c:pt>
                <c:pt idx="513">
                  <c:v>2019-09-02</c:v>
                </c:pt>
                <c:pt idx="514">
                  <c:v>2019-09-03</c:v>
                </c:pt>
                <c:pt idx="515">
                  <c:v>2019-09-04</c:v>
                </c:pt>
                <c:pt idx="516">
                  <c:v>2019-09-05</c:v>
                </c:pt>
                <c:pt idx="517">
                  <c:v>2019-09-06</c:v>
                </c:pt>
                <c:pt idx="518">
                  <c:v>2019-09-07</c:v>
                </c:pt>
                <c:pt idx="519">
                  <c:v>2019-09-09</c:v>
                </c:pt>
                <c:pt idx="520">
                  <c:v>2019-09-10</c:v>
                </c:pt>
                <c:pt idx="521">
                  <c:v>2019-09-11</c:v>
                </c:pt>
                <c:pt idx="522">
                  <c:v>2019-09-12</c:v>
                </c:pt>
                <c:pt idx="523">
                  <c:v>2019-09-13</c:v>
                </c:pt>
                <c:pt idx="524">
                  <c:v>2019-09-16</c:v>
                </c:pt>
                <c:pt idx="525">
                  <c:v>2019-09-17</c:v>
                </c:pt>
                <c:pt idx="526">
                  <c:v>2019-09-18</c:v>
                </c:pt>
                <c:pt idx="527">
                  <c:v>2019-09-19</c:v>
                </c:pt>
                <c:pt idx="528">
                  <c:v>2019-09-20</c:v>
                </c:pt>
                <c:pt idx="529">
                  <c:v>2019-09-23</c:v>
                </c:pt>
                <c:pt idx="530">
                  <c:v>2019-09-24</c:v>
                </c:pt>
                <c:pt idx="531">
                  <c:v>2019-09-25</c:v>
                </c:pt>
                <c:pt idx="532">
                  <c:v>2019-09-26</c:v>
                </c:pt>
                <c:pt idx="533">
                  <c:v>2019-09-27</c:v>
                </c:pt>
                <c:pt idx="534">
                  <c:v>2019-09-30</c:v>
                </c:pt>
                <c:pt idx="535">
                  <c:v>2019-10-01</c:v>
                </c:pt>
                <c:pt idx="536">
                  <c:v>2019-10-02</c:v>
                </c:pt>
                <c:pt idx="537">
                  <c:v>2019-10-03</c:v>
                </c:pt>
                <c:pt idx="538">
                  <c:v>2019-10-04</c:v>
                </c:pt>
                <c:pt idx="539">
                  <c:v>2019-10-07</c:v>
                </c:pt>
                <c:pt idx="540">
                  <c:v>2019-10-08</c:v>
                </c:pt>
                <c:pt idx="541">
                  <c:v>2019-10-09</c:v>
                </c:pt>
                <c:pt idx="542">
                  <c:v>2019-10-10</c:v>
                </c:pt>
                <c:pt idx="543">
                  <c:v>2019-10-11</c:v>
                </c:pt>
                <c:pt idx="544">
                  <c:v>2019-10-14</c:v>
                </c:pt>
                <c:pt idx="545">
                  <c:v>2019-10-15</c:v>
                </c:pt>
                <c:pt idx="546">
                  <c:v>2019-10-16</c:v>
                </c:pt>
                <c:pt idx="547">
                  <c:v>2019-10-17</c:v>
                </c:pt>
                <c:pt idx="548">
                  <c:v>2019-10-18</c:v>
                </c:pt>
                <c:pt idx="549">
                  <c:v>2019-10-21</c:v>
                </c:pt>
                <c:pt idx="550">
                  <c:v>2019-10-22</c:v>
                </c:pt>
                <c:pt idx="551">
                  <c:v>2019-10-23</c:v>
                </c:pt>
                <c:pt idx="552">
                  <c:v>2019-10-24</c:v>
                </c:pt>
                <c:pt idx="553">
                  <c:v>2019-10-25</c:v>
                </c:pt>
                <c:pt idx="554">
                  <c:v>2019-10-28</c:v>
                </c:pt>
                <c:pt idx="555">
                  <c:v>2019-10-29</c:v>
                </c:pt>
                <c:pt idx="556">
                  <c:v>2019-10-30</c:v>
                </c:pt>
                <c:pt idx="557">
                  <c:v>2019-10-31</c:v>
                </c:pt>
                <c:pt idx="558">
                  <c:v>2019-11-01</c:v>
                </c:pt>
                <c:pt idx="559">
                  <c:v>2019-11-04</c:v>
                </c:pt>
                <c:pt idx="560">
                  <c:v>2019-11-05</c:v>
                </c:pt>
                <c:pt idx="561">
                  <c:v>2019-11-06</c:v>
                </c:pt>
                <c:pt idx="562">
                  <c:v>2019-11-07</c:v>
                </c:pt>
                <c:pt idx="563">
                  <c:v>2019-11-08</c:v>
                </c:pt>
                <c:pt idx="564">
                  <c:v>2019-11-09</c:v>
                </c:pt>
                <c:pt idx="565">
                  <c:v>2019-11-11</c:v>
                </c:pt>
                <c:pt idx="566">
                  <c:v>2019-11-12</c:v>
                </c:pt>
                <c:pt idx="567">
                  <c:v>2019-11-13</c:v>
                </c:pt>
                <c:pt idx="568">
                  <c:v>2019-11-14</c:v>
                </c:pt>
                <c:pt idx="569">
                  <c:v>2019-11-15</c:v>
                </c:pt>
                <c:pt idx="570">
                  <c:v>2019-11-16</c:v>
                </c:pt>
                <c:pt idx="571">
                  <c:v>2019-11-18</c:v>
                </c:pt>
                <c:pt idx="572">
                  <c:v>2019-11-19</c:v>
                </c:pt>
                <c:pt idx="573">
                  <c:v>2019-11-20</c:v>
                </c:pt>
                <c:pt idx="574">
                  <c:v>2019-11-21</c:v>
                </c:pt>
                <c:pt idx="575">
                  <c:v>2019-11-22</c:v>
                </c:pt>
                <c:pt idx="576">
                  <c:v>2019-11-25</c:v>
                </c:pt>
                <c:pt idx="577">
                  <c:v>2019-11-26</c:v>
                </c:pt>
                <c:pt idx="578">
                  <c:v>2019-11-27</c:v>
                </c:pt>
                <c:pt idx="579">
                  <c:v>2019-11-28</c:v>
                </c:pt>
                <c:pt idx="580">
                  <c:v>2019-11-29</c:v>
                </c:pt>
                <c:pt idx="581">
                  <c:v>2019-12-02</c:v>
                </c:pt>
                <c:pt idx="582">
                  <c:v>2019-12-03</c:v>
                </c:pt>
                <c:pt idx="583">
                  <c:v>2019-12-04</c:v>
                </c:pt>
                <c:pt idx="584">
                  <c:v>2019-12-05</c:v>
                </c:pt>
                <c:pt idx="585">
                  <c:v>2019-12-06</c:v>
                </c:pt>
                <c:pt idx="586">
                  <c:v>2019-12-09</c:v>
                </c:pt>
                <c:pt idx="587">
                  <c:v>2019-12-10</c:v>
                </c:pt>
                <c:pt idx="588">
                  <c:v>2019-12-11</c:v>
                </c:pt>
                <c:pt idx="589">
                  <c:v>2019-12-12</c:v>
                </c:pt>
                <c:pt idx="590">
                  <c:v>2019-12-13</c:v>
                </c:pt>
                <c:pt idx="591">
                  <c:v>2019-12-16</c:v>
                </c:pt>
                <c:pt idx="592">
                  <c:v>2019-12-17</c:v>
                </c:pt>
                <c:pt idx="593">
                  <c:v>2019-12-18</c:v>
                </c:pt>
                <c:pt idx="594">
                  <c:v>2019-12-19</c:v>
                </c:pt>
                <c:pt idx="595">
                  <c:v>2019-12-20</c:v>
                </c:pt>
                <c:pt idx="596">
                  <c:v>2019-12-23</c:v>
                </c:pt>
                <c:pt idx="597">
                  <c:v>2019-12-24</c:v>
                </c:pt>
                <c:pt idx="598">
                  <c:v>2019-12-25</c:v>
                </c:pt>
                <c:pt idx="599">
                  <c:v>2019-12-26</c:v>
                </c:pt>
                <c:pt idx="600">
                  <c:v>2019-12-27</c:v>
                </c:pt>
                <c:pt idx="601">
                  <c:v>2019-12-30</c:v>
                </c:pt>
                <c:pt idx="602">
                  <c:v>2019-12-31</c:v>
                </c:pt>
                <c:pt idx="603">
                  <c:v>2020-01-02</c:v>
                </c:pt>
                <c:pt idx="604">
                  <c:v>2020-01-03</c:v>
                </c:pt>
                <c:pt idx="605">
                  <c:v>2020-01-06</c:v>
                </c:pt>
                <c:pt idx="606">
                  <c:v>2020-01-07</c:v>
                </c:pt>
                <c:pt idx="607">
                  <c:v>2020-01-08</c:v>
                </c:pt>
                <c:pt idx="608">
                  <c:v>2020-01-09</c:v>
                </c:pt>
                <c:pt idx="609">
                  <c:v>2020-01-10</c:v>
                </c:pt>
                <c:pt idx="610">
                  <c:v>2020-01-13</c:v>
                </c:pt>
                <c:pt idx="611">
                  <c:v>2020-01-14</c:v>
                </c:pt>
                <c:pt idx="612">
                  <c:v>2020-01-15</c:v>
                </c:pt>
                <c:pt idx="613">
                  <c:v>2020-01-16</c:v>
                </c:pt>
                <c:pt idx="614">
                  <c:v>2020-01-17</c:v>
                </c:pt>
                <c:pt idx="615">
                  <c:v>2020-01-20</c:v>
                </c:pt>
                <c:pt idx="616">
                  <c:v>2020-01-21</c:v>
                </c:pt>
                <c:pt idx="617">
                  <c:v>2020-01-22</c:v>
                </c:pt>
                <c:pt idx="618">
                  <c:v>2020-01-23</c:v>
                </c:pt>
                <c:pt idx="619">
                  <c:v>2020-01-24</c:v>
                </c:pt>
                <c:pt idx="620">
                  <c:v>2020-01-27</c:v>
                </c:pt>
                <c:pt idx="621">
                  <c:v>2020-01-28</c:v>
                </c:pt>
                <c:pt idx="622">
                  <c:v>2020-01-29</c:v>
                </c:pt>
                <c:pt idx="623">
                  <c:v>2020-01-30</c:v>
                </c:pt>
                <c:pt idx="624">
                  <c:v>2020-01-31</c:v>
                </c:pt>
                <c:pt idx="625">
                  <c:v>2020-02-03</c:v>
                </c:pt>
                <c:pt idx="626">
                  <c:v>2020-02-04</c:v>
                </c:pt>
                <c:pt idx="627">
                  <c:v>2020-02-05</c:v>
                </c:pt>
                <c:pt idx="628">
                  <c:v>2020-02-06</c:v>
                </c:pt>
                <c:pt idx="629">
                  <c:v>2020-02-07</c:v>
                </c:pt>
                <c:pt idx="630">
                  <c:v>2020-02-10</c:v>
                </c:pt>
                <c:pt idx="631">
                  <c:v>2020-02-11</c:v>
                </c:pt>
                <c:pt idx="632">
                  <c:v>2020-02-12</c:v>
                </c:pt>
                <c:pt idx="633">
                  <c:v>2020-02-13</c:v>
                </c:pt>
                <c:pt idx="634">
                  <c:v>2020-02-14</c:v>
                </c:pt>
                <c:pt idx="635">
                  <c:v>2020-02-17</c:v>
                </c:pt>
                <c:pt idx="636">
                  <c:v>2020-02-18</c:v>
                </c:pt>
                <c:pt idx="637">
                  <c:v>2020-02-19</c:v>
                </c:pt>
                <c:pt idx="638">
                  <c:v>2020-02-20</c:v>
                </c:pt>
                <c:pt idx="639">
                  <c:v>2020-02-21</c:v>
                </c:pt>
                <c:pt idx="640">
                  <c:v>2020-02-24</c:v>
                </c:pt>
                <c:pt idx="641">
                  <c:v>2020-02-25</c:v>
                </c:pt>
                <c:pt idx="642">
                  <c:v>2020-02-26</c:v>
                </c:pt>
                <c:pt idx="643">
                  <c:v>2020-02-27</c:v>
                </c:pt>
                <c:pt idx="644">
                  <c:v>2020-02-28</c:v>
                </c:pt>
                <c:pt idx="645">
                  <c:v>2020-03-02</c:v>
                </c:pt>
                <c:pt idx="646">
                  <c:v>2020-03-03</c:v>
                </c:pt>
                <c:pt idx="647">
                  <c:v>2020-03-04</c:v>
                </c:pt>
                <c:pt idx="648">
                  <c:v>2020-03-05</c:v>
                </c:pt>
                <c:pt idx="649">
                  <c:v>2020-03-06</c:v>
                </c:pt>
                <c:pt idx="650">
                  <c:v>2020-03-07</c:v>
                </c:pt>
                <c:pt idx="651">
                  <c:v>2020-03-09</c:v>
                </c:pt>
                <c:pt idx="652">
                  <c:v>2020-03-10</c:v>
                </c:pt>
                <c:pt idx="653">
                  <c:v>2020-03-11</c:v>
                </c:pt>
                <c:pt idx="654">
                  <c:v>2020-03-12</c:v>
                </c:pt>
                <c:pt idx="655">
                  <c:v>2020-03-13</c:v>
                </c:pt>
                <c:pt idx="656">
                  <c:v>2020-03-16</c:v>
                </c:pt>
                <c:pt idx="657">
                  <c:v>2020-03-17</c:v>
                </c:pt>
                <c:pt idx="658">
                  <c:v>2020-03-18</c:v>
                </c:pt>
                <c:pt idx="659">
                  <c:v>2020-03-19</c:v>
                </c:pt>
                <c:pt idx="660">
                  <c:v>2020-03-20</c:v>
                </c:pt>
                <c:pt idx="661">
                  <c:v>2020-03-23</c:v>
                </c:pt>
                <c:pt idx="662">
                  <c:v>2020-03-24</c:v>
                </c:pt>
                <c:pt idx="663">
                  <c:v>2020-03-25</c:v>
                </c:pt>
                <c:pt idx="664">
                  <c:v>2020-03-26</c:v>
                </c:pt>
                <c:pt idx="665">
                  <c:v>2020-03-27</c:v>
                </c:pt>
                <c:pt idx="666">
                  <c:v>2020-03-30</c:v>
                </c:pt>
                <c:pt idx="667">
                  <c:v>2020-03-31</c:v>
                </c:pt>
                <c:pt idx="668">
                  <c:v>2020-04-01</c:v>
                </c:pt>
                <c:pt idx="669">
                  <c:v>2020-04-02</c:v>
                </c:pt>
                <c:pt idx="670">
                  <c:v>2020-04-03</c:v>
                </c:pt>
                <c:pt idx="671">
                  <c:v>2020-04-06</c:v>
                </c:pt>
                <c:pt idx="672">
                  <c:v>2020-04-07</c:v>
                </c:pt>
                <c:pt idx="673">
                  <c:v>2020-04-08</c:v>
                </c:pt>
                <c:pt idx="674">
                  <c:v>2020-04-09</c:v>
                </c:pt>
                <c:pt idx="675">
                  <c:v>2020-04-13</c:v>
                </c:pt>
                <c:pt idx="676">
                  <c:v>2020-04-14</c:v>
                </c:pt>
                <c:pt idx="677">
                  <c:v>2020-04-15</c:v>
                </c:pt>
                <c:pt idx="678">
                  <c:v>2020-04-16</c:v>
                </c:pt>
                <c:pt idx="679">
                  <c:v>2020-04-17</c:v>
                </c:pt>
                <c:pt idx="680">
                  <c:v>2020-04-20</c:v>
                </c:pt>
                <c:pt idx="681">
                  <c:v>2020-04-21</c:v>
                </c:pt>
                <c:pt idx="682">
                  <c:v>2020-04-22</c:v>
                </c:pt>
                <c:pt idx="683">
                  <c:v>2020-04-23</c:v>
                </c:pt>
                <c:pt idx="684">
                  <c:v>2020-04-24</c:v>
                </c:pt>
                <c:pt idx="685">
                  <c:v>2020-04-27</c:v>
                </c:pt>
                <c:pt idx="686">
                  <c:v>2020-04-28</c:v>
                </c:pt>
                <c:pt idx="687">
                  <c:v>2020-04-29</c:v>
                </c:pt>
                <c:pt idx="688">
                  <c:v>2020-04-30</c:v>
                </c:pt>
                <c:pt idx="689">
                  <c:v>2020-05-01</c:v>
                </c:pt>
                <c:pt idx="690">
                  <c:v>2020-05-04</c:v>
                </c:pt>
                <c:pt idx="691">
                  <c:v>2020-05-05</c:v>
                </c:pt>
                <c:pt idx="692">
                  <c:v>2020-05-06</c:v>
                </c:pt>
                <c:pt idx="693">
                  <c:v>2020-05-07</c:v>
                </c:pt>
                <c:pt idx="694">
                  <c:v>2020-05-08</c:v>
                </c:pt>
                <c:pt idx="695">
                  <c:v>2020-05-11</c:v>
                </c:pt>
                <c:pt idx="696">
                  <c:v>2020-05-12</c:v>
                </c:pt>
                <c:pt idx="697">
                  <c:v>2020-05-13</c:v>
                </c:pt>
                <c:pt idx="698">
                  <c:v>2020-05-14</c:v>
                </c:pt>
                <c:pt idx="699">
                  <c:v>2020-05-15</c:v>
                </c:pt>
                <c:pt idx="700">
                  <c:v>2020-05-18</c:v>
                </c:pt>
                <c:pt idx="701">
                  <c:v>2020-05-19</c:v>
                </c:pt>
                <c:pt idx="702">
                  <c:v>2020-05-20</c:v>
                </c:pt>
                <c:pt idx="703">
                  <c:v>2020-05-21</c:v>
                </c:pt>
                <c:pt idx="704">
                  <c:v>2020-05-22</c:v>
                </c:pt>
                <c:pt idx="705">
                  <c:v>2020-05-25</c:v>
                </c:pt>
                <c:pt idx="706">
                  <c:v>2020-05-26</c:v>
                </c:pt>
                <c:pt idx="707">
                  <c:v>2020-05-27</c:v>
                </c:pt>
                <c:pt idx="708">
                  <c:v>2020-05-28</c:v>
                </c:pt>
                <c:pt idx="709">
                  <c:v>2020-05-29</c:v>
                </c:pt>
                <c:pt idx="710">
                  <c:v>2020-06-01</c:v>
                </c:pt>
                <c:pt idx="711">
                  <c:v>2020-06-02</c:v>
                </c:pt>
                <c:pt idx="712">
                  <c:v>2020-06-03</c:v>
                </c:pt>
                <c:pt idx="713">
                  <c:v>2020-06-04</c:v>
                </c:pt>
                <c:pt idx="714">
                  <c:v>2020-06-05</c:v>
                </c:pt>
                <c:pt idx="715">
                  <c:v>2020-06-08</c:v>
                </c:pt>
                <c:pt idx="716">
                  <c:v>2020-06-09</c:v>
                </c:pt>
                <c:pt idx="717">
                  <c:v>2020-06-10</c:v>
                </c:pt>
                <c:pt idx="718">
                  <c:v>2020-06-11</c:v>
                </c:pt>
                <c:pt idx="719">
                  <c:v>2020-06-12</c:v>
                </c:pt>
                <c:pt idx="720">
                  <c:v>2020-06-15</c:v>
                </c:pt>
                <c:pt idx="721">
                  <c:v>2020-06-16</c:v>
                </c:pt>
                <c:pt idx="722">
                  <c:v>2020-06-17</c:v>
                </c:pt>
                <c:pt idx="723">
                  <c:v>2020-06-18</c:v>
                </c:pt>
                <c:pt idx="724">
                  <c:v>2020-06-19</c:v>
                </c:pt>
                <c:pt idx="725">
                  <c:v>2020-06-22</c:v>
                </c:pt>
                <c:pt idx="726">
                  <c:v>2020-06-23</c:v>
                </c:pt>
                <c:pt idx="727">
                  <c:v>2020-06-24</c:v>
                </c:pt>
                <c:pt idx="728">
                  <c:v>2020-06-25</c:v>
                </c:pt>
                <c:pt idx="729">
                  <c:v>2020-06-26</c:v>
                </c:pt>
                <c:pt idx="730">
                  <c:v>2020-06-27</c:v>
                </c:pt>
                <c:pt idx="731">
                  <c:v>2020-06-29</c:v>
                </c:pt>
                <c:pt idx="732">
                  <c:v>2020-06-30</c:v>
                </c:pt>
                <c:pt idx="733">
                  <c:v>2020-07-01</c:v>
                </c:pt>
                <c:pt idx="734">
                  <c:v>2020-07-02</c:v>
                </c:pt>
                <c:pt idx="735">
                  <c:v>2020-07-03</c:v>
                </c:pt>
                <c:pt idx="736">
                  <c:v>2020-07-06</c:v>
                </c:pt>
                <c:pt idx="737">
                  <c:v>2020-07-07</c:v>
                </c:pt>
                <c:pt idx="738">
                  <c:v>2020-07-08</c:v>
                </c:pt>
                <c:pt idx="739">
                  <c:v>2020-07-09</c:v>
                </c:pt>
                <c:pt idx="740">
                  <c:v>2020-07-10</c:v>
                </c:pt>
                <c:pt idx="741">
                  <c:v>2020-07-13</c:v>
                </c:pt>
                <c:pt idx="742">
                  <c:v>2020-07-14</c:v>
                </c:pt>
                <c:pt idx="743">
                  <c:v>2020-07-15</c:v>
                </c:pt>
                <c:pt idx="744">
                  <c:v>2020-07-16</c:v>
                </c:pt>
                <c:pt idx="745">
                  <c:v>2020-07-17</c:v>
                </c:pt>
                <c:pt idx="746">
                  <c:v>2020-07-19</c:v>
                </c:pt>
                <c:pt idx="747">
                  <c:v>2020-07-20</c:v>
                </c:pt>
                <c:pt idx="748">
                  <c:v>2020-07-21</c:v>
                </c:pt>
                <c:pt idx="749">
                  <c:v>2020-07-22</c:v>
                </c:pt>
                <c:pt idx="750">
                  <c:v>2020-07-23</c:v>
                </c:pt>
                <c:pt idx="751">
                  <c:v>2020-07-24</c:v>
                </c:pt>
                <c:pt idx="752">
                  <c:v>2020-07-27</c:v>
                </c:pt>
                <c:pt idx="753">
                  <c:v>2020-07-28</c:v>
                </c:pt>
                <c:pt idx="754">
                  <c:v>2020-07-29</c:v>
                </c:pt>
                <c:pt idx="755">
                  <c:v>2020-07-30</c:v>
                </c:pt>
                <c:pt idx="756">
                  <c:v>2020-07-31</c:v>
                </c:pt>
                <c:pt idx="757">
                  <c:v>2020-08-03</c:v>
                </c:pt>
                <c:pt idx="758">
                  <c:v>2020-08-04</c:v>
                </c:pt>
                <c:pt idx="759">
                  <c:v>2020-08-05</c:v>
                </c:pt>
                <c:pt idx="760">
                  <c:v>2020-08-06</c:v>
                </c:pt>
                <c:pt idx="761">
                  <c:v>2020-08-07</c:v>
                </c:pt>
                <c:pt idx="762">
                  <c:v>2020-08-10</c:v>
                </c:pt>
                <c:pt idx="763">
                  <c:v>2020-08-11</c:v>
                </c:pt>
                <c:pt idx="764">
                  <c:v>2020-08-12</c:v>
                </c:pt>
                <c:pt idx="765">
                  <c:v>2020-08-13</c:v>
                </c:pt>
                <c:pt idx="766">
                  <c:v>2020-08-14</c:v>
                </c:pt>
                <c:pt idx="767">
                  <c:v>2020-08-17</c:v>
                </c:pt>
                <c:pt idx="768">
                  <c:v>2020-08-18</c:v>
                </c:pt>
                <c:pt idx="769">
                  <c:v>2020-08-19</c:v>
                </c:pt>
                <c:pt idx="770">
                  <c:v>2020-08-20</c:v>
                </c:pt>
                <c:pt idx="771">
                  <c:v>2020-08-21</c:v>
                </c:pt>
                <c:pt idx="772">
                  <c:v>2020-08-24</c:v>
                </c:pt>
                <c:pt idx="773">
                  <c:v>2020-08-25</c:v>
                </c:pt>
                <c:pt idx="774">
                  <c:v>2020-08-26</c:v>
                </c:pt>
                <c:pt idx="775">
                  <c:v>2020-08-27</c:v>
                </c:pt>
                <c:pt idx="776">
                  <c:v>2020-08-28</c:v>
                </c:pt>
                <c:pt idx="777">
                  <c:v>2020-08-31</c:v>
                </c:pt>
                <c:pt idx="778">
                  <c:v>2020-09-01</c:v>
                </c:pt>
                <c:pt idx="779">
                  <c:v>2020-09-02</c:v>
                </c:pt>
                <c:pt idx="780">
                  <c:v>2020-09-03</c:v>
                </c:pt>
                <c:pt idx="781">
                  <c:v>2020-09-04</c:v>
                </c:pt>
                <c:pt idx="782">
                  <c:v>2020-09-07</c:v>
                </c:pt>
                <c:pt idx="783">
                  <c:v>2020-09-08</c:v>
                </c:pt>
                <c:pt idx="784">
                  <c:v>2020-09-09</c:v>
                </c:pt>
                <c:pt idx="785">
                  <c:v>2020-09-10</c:v>
                </c:pt>
                <c:pt idx="786">
                  <c:v>2020-09-11</c:v>
                </c:pt>
                <c:pt idx="787">
                  <c:v>2020-09-14</c:v>
                </c:pt>
                <c:pt idx="788">
                  <c:v>2020-09-15</c:v>
                </c:pt>
                <c:pt idx="789">
                  <c:v>2020-09-16</c:v>
                </c:pt>
                <c:pt idx="790">
                  <c:v>2020-09-17</c:v>
                </c:pt>
                <c:pt idx="791">
                  <c:v>2020-09-18</c:v>
                </c:pt>
                <c:pt idx="792">
                  <c:v>2020-09-21</c:v>
                </c:pt>
                <c:pt idx="793">
                  <c:v>2020-09-22</c:v>
                </c:pt>
                <c:pt idx="794">
                  <c:v>2020-09-23</c:v>
                </c:pt>
                <c:pt idx="795">
                  <c:v>2020-09-24</c:v>
                </c:pt>
                <c:pt idx="796">
                  <c:v>2020-09-25</c:v>
                </c:pt>
                <c:pt idx="797">
                  <c:v>2020-09-28</c:v>
                </c:pt>
                <c:pt idx="798">
                  <c:v>2020-09-29</c:v>
                </c:pt>
                <c:pt idx="799">
                  <c:v>2020-09-30</c:v>
                </c:pt>
                <c:pt idx="800">
                  <c:v>2020-10-01</c:v>
                </c:pt>
                <c:pt idx="801">
                  <c:v>2020-10-02</c:v>
                </c:pt>
                <c:pt idx="802">
                  <c:v>2020-10-05</c:v>
                </c:pt>
                <c:pt idx="803">
                  <c:v>2020-10-06</c:v>
                </c:pt>
                <c:pt idx="804">
                  <c:v>2020-10-07</c:v>
                </c:pt>
                <c:pt idx="805">
                  <c:v>2020-10-08</c:v>
                </c:pt>
                <c:pt idx="806">
                  <c:v>2020-10-09</c:v>
                </c:pt>
                <c:pt idx="807">
                  <c:v>2020-10-12</c:v>
                </c:pt>
                <c:pt idx="808">
                  <c:v>2020-10-13</c:v>
                </c:pt>
                <c:pt idx="809">
                  <c:v>2020-10-14</c:v>
                </c:pt>
                <c:pt idx="810">
                  <c:v>2020-10-15</c:v>
                </c:pt>
                <c:pt idx="811">
                  <c:v>2020-10-16</c:v>
                </c:pt>
                <c:pt idx="812">
                  <c:v>2020-10-19</c:v>
                </c:pt>
                <c:pt idx="813">
                  <c:v>2020-10-20</c:v>
                </c:pt>
                <c:pt idx="814">
                  <c:v>2020-10-21</c:v>
                </c:pt>
                <c:pt idx="815">
                  <c:v>2020-10-22</c:v>
                </c:pt>
                <c:pt idx="816">
                  <c:v>2020-10-23</c:v>
                </c:pt>
                <c:pt idx="817">
                  <c:v>2020-10-26</c:v>
                </c:pt>
                <c:pt idx="818">
                  <c:v>2020-10-27</c:v>
                </c:pt>
                <c:pt idx="819">
                  <c:v>2020-10-28</c:v>
                </c:pt>
                <c:pt idx="820">
                  <c:v>2020-10-29</c:v>
                </c:pt>
                <c:pt idx="821">
                  <c:v>2020-10-30</c:v>
                </c:pt>
                <c:pt idx="822">
                  <c:v>2020-11-02</c:v>
                </c:pt>
                <c:pt idx="823">
                  <c:v>2020-11-03</c:v>
                </c:pt>
                <c:pt idx="824">
                  <c:v>2020-11-04</c:v>
                </c:pt>
                <c:pt idx="825">
                  <c:v>2020-11-05</c:v>
                </c:pt>
                <c:pt idx="826">
                  <c:v>2020-11-06</c:v>
                </c:pt>
                <c:pt idx="827">
                  <c:v>2020-11-09</c:v>
                </c:pt>
                <c:pt idx="828">
                  <c:v>2020-11-10</c:v>
                </c:pt>
                <c:pt idx="829">
                  <c:v>2020-11-11</c:v>
                </c:pt>
                <c:pt idx="830">
                  <c:v>2020-11-12</c:v>
                </c:pt>
                <c:pt idx="831">
                  <c:v>2020-11-13</c:v>
                </c:pt>
                <c:pt idx="832">
                  <c:v>2020-11-16</c:v>
                </c:pt>
                <c:pt idx="833">
                  <c:v>2020-11-17</c:v>
                </c:pt>
                <c:pt idx="834">
                  <c:v>2020-11-18</c:v>
                </c:pt>
                <c:pt idx="835">
                  <c:v>2020-11-19</c:v>
                </c:pt>
                <c:pt idx="836">
                  <c:v>2020-11-20</c:v>
                </c:pt>
                <c:pt idx="837">
                  <c:v>2020-11-21</c:v>
                </c:pt>
                <c:pt idx="838">
                  <c:v>2020-11-23</c:v>
                </c:pt>
                <c:pt idx="839">
                  <c:v>2020-11-24</c:v>
                </c:pt>
                <c:pt idx="840">
                  <c:v>2020-11-25</c:v>
                </c:pt>
                <c:pt idx="841">
                  <c:v>2020-11-26</c:v>
                </c:pt>
                <c:pt idx="842">
                  <c:v>2020-11-27</c:v>
                </c:pt>
                <c:pt idx="843">
                  <c:v>2020-11-30</c:v>
                </c:pt>
                <c:pt idx="844">
                  <c:v>2020-12-01</c:v>
                </c:pt>
                <c:pt idx="845">
                  <c:v>2020-12-02</c:v>
                </c:pt>
                <c:pt idx="846">
                  <c:v>2020-12-03</c:v>
                </c:pt>
                <c:pt idx="847">
                  <c:v>2020-12-04</c:v>
                </c:pt>
                <c:pt idx="848">
                  <c:v>2020-12-07</c:v>
                </c:pt>
                <c:pt idx="849">
                  <c:v>2020-12-08</c:v>
                </c:pt>
                <c:pt idx="850">
                  <c:v>2020-12-09</c:v>
                </c:pt>
                <c:pt idx="851">
                  <c:v>2020-12-10</c:v>
                </c:pt>
                <c:pt idx="852">
                  <c:v>2020-12-11</c:v>
                </c:pt>
                <c:pt idx="853">
                  <c:v>2020-12-14</c:v>
                </c:pt>
                <c:pt idx="854">
                  <c:v>2020-12-15</c:v>
                </c:pt>
                <c:pt idx="855">
                  <c:v>2020-12-16</c:v>
                </c:pt>
                <c:pt idx="856">
                  <c:v>2020-12-17</c:v>
                </c:pt>
                <c:pt idx="857">
                  <c:v>2020-12-18</c:v>
                </c:pt>
                <c:pt idx="858">
                  <c:v>2020-12-21</c:v>
                </c:pt>
                <c:pt idx="859">
                  <c:v>2020-12-22</c:v>
                </c:pt>
                <c:pt idx="860">
                  <c:v>2020-12-23</c:v>
                </c:pt>
                <c:pt idx="861">
                  <c:v>2020-12-24</c:v>
                </c:pt>
                <c:pt idx="862">
                  <c:v>2020-12-28</c:v>
                </c:pt>
                <c:pt idx="863">
                  <c:v>2020-12-29</c:v>
                </c:pt>
                <c:pt idx="864">
                  <c:v>2020-12-30</c:v>
                </c:pt>
                <c:pt idx="865">
                  <c:v>2020-12-31</c:v>
                </c:pt>
                <c:pt idx="866">
                  <c:v>2021-01-01</c:v>
                </c:pt>
                <c:pt idx="867">
                  <c:v>2021-01-04</c:v>
                </c:pt>
                <c:pt idx="868">
                  <c:v>2021-01-05</c:v>
                </c:pt>
                <c:pt idx="869">
                  <c:v>2021-01-06</c:v>
                </c:pt>
                <c:pt idx="870">
                  <c:v>2021-01-07</c:v>
                </c:pt>
                <c:pt idx="871">
                  <c:v>2021-01-08</c:v>
                </c:pt>
                <c:pt idx="872">
                  <c:v>2021-01-11</c:v>
                </c:pt>
                <c:pt idx="873">
                  <c:v>2021-01-12</c:v>
                </c:pt>
                <c:pt idx="874">
                  <c:v>2021-01-13</c:v>
                </c:pt>
                <c:pt idx="875">
                  <c:v>2021-01-14</c:v>
                </c:pt>
                <c:pt idx="876">
                  <c:v>2021-01-15</c:v>
                </c:pt>
                <c:pt idx="877">
                  <c:v>2021-01-18</c:v>
                </c:pt>
                <c:pt idx="878">
                  <c:v>2021-01-19</c:v>
                </c:pt>
                <c:pt idx="879">
                  <c:v>2021-01-20</c:v>
                </c:pt>
                <c:pt idx="880">
                  <c:v>2021-01-21</c:v>
                </c:pt>
                <c:pt idx="881">
                  <c:v>2021-01-22</c:v>
                </c:pt>
                <c:pt idx="882">
                  <c:v>2021-01-25</c:v>
                </c:pt>
                <c:pt idx="883">
                  <c:v>2021-01-26</c:v>
                </c:pt>
                <c:pt idx="884">
                  <c:v>2021-01-27</c:v>
                </c:pt>
                <c:pt idx="885">
                  <c:v>2021-01-28</c:v>
                </c:pt>
                <c:pt idx="886">
                  <c:v>2021-01-29</c:v>
                </c:pt>
                <c:pt idx="887">
                  <c:v>2021-02-01</c:v>
                </c:pt>
                <c:pt idx="888">
                  <c:v>2021-02-02</c:v>
                </c:pt>
                <c:pt idx="889">
                  <c:v>2021-02-03</c:v>
                </c:pt>
                <c:pt idx="890">
                  <c:v>2021-02-04</c:v>
                </c:pt>
                <c:pt idx="891">
                  <c:v>2021-02-05</c:v>
                </c:pt>
                <c:pt idx="892">
                  <c:v>2021-02-08</c:v>
                </c:pt>
                <c:pt idx="893">
                  <c:v>2021-02-09</c:v>
                </c:pt>
                <c:pt idx="894">
                  <c:v>2021-02-10</c:v>
                </c:pt>
                <c:pt idx="895">
                  <c:v>2021-02-11</c:v>
                </c:pt>
                <c:pt idx="896">
                  <c:v>2021-02-12</c:v>
                </c:pt>
                <c:pt idx="897">
                  <c:v>2021-02-15</c:v>
                </c:pt>
                <c:pt idx="898">
                  <c:v>2021-02-16</c:v>
                </c:pt>
                <c:pt idx="899">
                  <c:v>2021-02-17</c:v>
                </c:pt>
                <c:pt idx="900">
                  <c:v>2021-02-18</c:v>
                </c:pt>
                <c:pt idx="901">
                  <c:v>2021-02-19</c:v>
                </c:pt>
                <c:pt idx="902">
                  <c:v>2021-02-22</c:v>
                </c:pt>
                <c:pt idx="903">
                  <c:v>2021-02-23</c:v>
                </c:pt>
                <c:pt idx="904">
                  <c:v>2021-02-24</c:v>
                </c:pt>
                <c:pt idx="905">
                  <c:v>2021-02-25</c:v>
                </c:pt>
                <c:pt idx="906">
                  <c:v>2021-02-26</c:v>
                </c:pt>
                <c:pt idx="907">
                  <c:v>2021-03-01</c:v>
                </c:pt>
                <c:pt idx="908">
                  <c:v>2021-03-02</c:v>
                </c:pt>
                <c:pt idx="909">
                  <c:v>2021-03-03</c:v>
                </c:pt>
                <c:pt idx="910">
                  <c:v>2021-03-04</c:v>
                </c:pt>
                <c:pt idx="911">
                  <c:v>2021-03-05</c:v>
                </c:pt>
                <c:pt idx="912">
                  <c:v>2021-03-08</c:v>
                </c:pt>
                <c:pt idx="913">
                  <c:v>2021-03-09</c:v>
                </c:pt>
                <c:pt idx="914">
                  <c:v>2021-03-10</c:v>
                </c:pt>
                <c:pt idx="915">
                  <c:v>2021-03-11</c:v>
                </c:pt>
                <c:pt idx="916">
                  <c:v>2021-03-12</c:v>
                </c:pt>
                <c:pt idx="917">
                  <c:v>2021-03-15</c:v>
                </c:pt>
                <c:pt idx="918">
                  <c:v>2021-03-16</c:v>
                </c:pt>
                <c:pt idx="919">
                  <c:v>2021-03-17</c:v>
                </c:pt>
                <c:pt idx="920">
                  <c:v>2021-03-18</c:v>
                </c:pt>
                <c:pt idx="921">
                  <c:v>2021-03-19</c:v>
                </c:pt>
                <c:pt idx="922">
                  <c:v>2021-03-22</c:v>
                </c:pt>
                <c:pt idx="923">
                  <c:v>2021-03-23</c:v>
                </c:pt>
                <c:pt idx="924">
                  <c:v>2021-03-24</c:v>
                </c:pt>
                <c:pt idx="925">
                  <c:v>2021-03-25</c:v>
                </c:pt>
                <c:pt idx="926">
                  <c:v>2021-03-26</c:v>
                </c:pt>
                <c:pt idx="927">
                  <c:v>2021-03-29</c:v>
                </c:pt>
                <c:pt idx="928">
                  <c:v>2021-03-30</c:v>
                </c:pt>
                <c:pt idx="929">
                  <c:v>2021-03-31</c:v>
                </c:pt>
                <c:pt idx="930">
                  <c:v>2021-04-01</c:v>
                </c:pt>
                <c:pt idx="931">
                  <c:v>2021-04-02</c:v>
                </c:pt>
                <c:pt idx="932">
                  <c:v>2021-04-05</c:v>
                </c:pt>
                <c:pt idx="933">
                  <c:v>2021-04-06</c:v>
                </c:pt>
                <c:pt idx="934">
                  <c:v>2021-04-07</c:v>
                </c:pt>
                <c:pt idx="935">
                  <c:v>2021-04-08</c:v>
                </c:pt>
                <c:pt idx="936">
                  <c:v>2021-04-09</c:v>
                </c:pt>
                <c:pt idx="937">
                  <c:v>2021-04-12</c:v>
                </c:pt>
                <c:pt idx="938">
                  <c:v>2021-04-13</c:v>
                </c:pt>
                <c:pt idx="939">
                  <c:v>2021-04-14</c:v>
                </c:pt>
                <c:pt idx="940">
                  <c:v>2021-04-15</c:v>
                </c:pt>
                <c:pt idx="941">
                  <c:v>2021-04-16</c:v>
                </c:pt>
                <c:pt idx="942">
                  <c:v>2021-04-19</c:v>
                </c:pt>
                <c:pt idx="943">
                  <c:v>2021-04-20</c:v>
                </c:pt>
                <c:pt idx="944">
                  <c:v>2021-04-21</c:v>
                </c:pt>
                <c:pt idx="945">
                  <c:v>2021-04-22</c:v>
                </c:pt>
                <c:pt idx="946">
                  <c:v>2021-04-23</c:v>
                </c:pt>
                <c:pt idx="947">
                  <c:v>2021-04-26</c:v>
                </c:pt>
                <c:pt idx="948">
                  <c:v>2021-04-27</c:v>
                </c:pt>
                <c:pt idx="949">
                  <c:v>2021-04-28</c:v>
                </c:pt>
                <c:pt idx="950">
                  <c:v>2021-04-29</c:v>
                </c:pt>
                <c:pt idx="951">
                  <c:v>2021-04-30</c:v>
                </c:pt>
                <c:pt idx="952">
                  <c:v>2021-05-03</c:v>
                </c:pt>
                <c:pt idx="953">
                  <c:v>2021-05-04</c:v>
                </c:pt>
                <c:pt idx="954">
                  <c:v>2021-05-05</c:v>
                </c:pt>
                <c:pt idx="955">
                  <c:v>2021-05-06</c:v>
                </c:pt>
                <c:pt idx="956">
                  <c:v>2021-05-07</c:v>
                </c:pt>
                <c:pt idx="957">
                  <c:v>2021-05-10</c:v>
                </c:pt>
                <c:pt idx="958">
                  <c:v>2021-05-11</c:v>
                </c:pt>
                <c:pt idx="959">
                  <c:v>2021-05-12</c:v>
                </c:pt>
                <c:pt idx="960">
                  <c:v>2021-05-13</c:v>
                </c:pt>
                <c:pt idx="961">
                  <c:v>2021-05-14</c:v>
                </c:pt>
                <c:pt idx="962">
                  <c:v>2021-05-17</c:v>
                </c:pt>
                <c:pt idx="963">
                  <c:v>2021-05-18</c:v>
                </c:pt>
                <c:pt idx="964">
                  <c:v>2021-05-19</c:v>
                </c:pt>
                <c:pt idx="965">
                  <c:v>2021-05-20</c:v>
                </c:pt>
                <c:pt idx="966">
                  <c:v>2021-05-21</c:v>
                </c:pt>
                <c:pt idx="967">
                  <c:v>2021-05-24</c:v>
                </c:pt>
                <c:pt idx="968">
                  <c:v>2021-05-25</c:v>
                </c:pt>
                <c:pt idx="969">
                  <c:v>2021-05-26</c:v>
                </c:pt>
                <c:pt idx="970">
                  <c:v>2021-05-27</c:v>
                </c:pt>
                <c:pt idx="971">
                  <c:v>2021-05-28</c:v>
                </c:pt>
                <c:pt idx="972">
                  <c:v>2021-05-31</c:v>
                </c:pt>
                <c:pt idx="973">
                  <c:v>2021-06-01</c:v>
                </c:pt>
                <c:pt idx="974">
                  <c:v>2021-06-02</c:v>
                </c:pt>
                <c:pt idx="975">
                  <c:v>2021-06-03</c:v>
                </c:pt>
                <c:pt idx="976">
                  <c:v>2021-06-04</c:v>
                </c:pt>
                <c:pt idx="977">
                  <c:v>2021-06-05</c:v>
                </c:pt>
                <c:pt idx="978">
                  <c:v>2021-06-07</c:v>
                </c:pt>
                <c:pt idx="979">
                  <c:v>2021-06-08</c:v>
                </c:pt>
                <c:pt idx="980">
                  <c:v>2021-06-09</c:v>
                </c:pt>
                <c:pt idx="981">
                  <c:v>2021-06-10</c:v>
                </c:pt>
                <c:pt idx="982">
                  <c:v>2021-06-11</c:v>
                </c:pt>
                <c:pt idx="983">
                  <c:v>2021-06-14</c:v>
                </c:pt>
                <c:pt idx="984">
                  <c:v>2021-06-15</c:v>
                </c:pt>
                <c:pt idx="985">
                  <c:v>2021-06-16</c:v>
                </c:pt>
                <c:pt idx="986">
                  <c:v>2021-06-17</c:v>
                </c:pt>
                <c:pt idx="987">
                  <c:v>2021-06-18</c:v>
                </c:pt>
                <c:pt idx="988">
                  <c:v>2021-06-19</c:v>
                </c:pt>
                <c:pt idx="989">
                  <c:v>2021-06-20</c:v>
                </c:pt>
                <c:pt idx="990">
                  <c:v>2021-06-21</c:v>
                </c:pt>
                <c:pt idx="991">
                  <c:v>2021-06-22</c:v>
                </c:pt>
                <c:pt idx="992">
                  <c:v>2021-06-23</c:v>
                </c:pt>
                <c:pt idx="993">
                  <c:v>2021-06-24</c:v>
                </c:pt>
                <c:pt idx="994">
                  <c:v>2021-06-25</c:v>
                </c:pt>
                <c:pt idx="995">
                  <c:v>2021-06-26</c:v>
                </c:pt>
                <c:pt idx="996">
                  <c:v>2021-06-28</c:v>
                </c:pt>
                <c:pt idx="997">
                  <c:v>2021-06-29</c:v>
                </c:pt>
                <c:pt idx="998">
                  <c:v>2021-06-30</c:v>
                </c:pt>
                <c:pt idx="999">
                  <c:v>2021-07-01</c:v>
                </c:pt>
                <c:pt idx="1000">
                  <c:v>2021-07-02</c:v>
                </c:pt>
                <c:pt idx="1001">
                  <c:v>2021-07-04</c:v>
                </c:pt>
                <c:pt idx="1002">
                  <c:v>2021-07-05</c:v>
                </c:pt>
                <c:pt idx="1003">
                  <c:v>2021-07-06</c:v>
                </c:pt>
                <c:pt idx="1004">
                  <c:v>2021-07-07</c:v>
                </c:pt>
                <c:pt idx="1005">
                  <c:v>2021-07-08</c:v>
                </c:pt>
                <c:pt idx="1006">
                  <c:v>2021-07-09</c:v>
                </c:pt>
                <c:pt idx="1007">
                  <c:v>2021-07-12</c:v>
                </c:pt>
                <c:pt idx="1008">
                  <c:v>2021-07-13</c:v>
                </c:pt>
                <c:pt idx="1009">
                  <c:v>2021-07-14</c:v>
                </c:pt>
                <c:pt idx="1010">
                  <c:v>2021-07-15</c:v>
                </c:pt>
                <c:pt idx="1011">
                  <c:v>2021-07-16</c:v>
                </c:pt>
                <c:pt idx="1012">
                  <c:v>2021-07-19</c:v>
                </c:pt>
                <c:pt idx="1013">
                  <c:v>2021-07-20</c:v>
                </c:pt>
                <c:pt idx="1014">
                  <c:v>2021-07-21</c:v>
                </c:pt>
                <c:pt idx="1015">
                  <c:v>2021-07-22</c:v>
                </c:pt>
                <c:pt idx="1016">
                  <c:v>2021-07-23</c:v>
                </c:pt>
                <c:pt idx="1017">
                  <c:v>2021-07-26</c:v>
                </c:pt>
                <c:pt idx="1018">
                  <c:v>2021-07-27</c:v>
                </c:pt>
                <c:pt idx="1019">
                  <c:v>2021-07-28</c:v>
                </c:pt>
                <c:pt idx="1020">
                  <c:v>2021-07-29</c:v>
                </c:pt>
                <c:pt idx="1021">
                  <c:v>2021-07-30</c:v>
                </c:pt>
                <c:pt idx="1022">
                  <c:v>2021-08-02</c:v>
                </c:pt>
                <c:pt idx="1023">
                  <c:v>2021-08-03</c:v>
                </c:pt>
                <c:pt idx="1024">
                  <c:v>2021-08-04</c:v>
                </c:pt>
                <c:pt idx="1025">
                  <c:v>2021-08-05</c:v>
                </c:pt>
                <c:pt idx="1026">
                  <c:v>2021-08-06</c:v>
                </c:pt>
                <c:pt idx="1027">
                  <c:v>2021-08-09</c:v>
                </c:pt>
                <c:pt idx="1028">
                  <c:v>2021-08-10</c:v>
                </c:pt>
                <c:pt idx="1029">
                  <c:v>2021-08-11</c:v>
                </c:pt>
                <c:pt idx="1030">
                  <c:v>2021-08-12</c:v>
                </c:pt>
                <c:pt idx="1031">
                  <c:v>2021-08-13</c:v>
                </c:pt>
                <c:pt idx="1032">
                  <c:v>2021-08-16</c:v>
                </c:pt>
                <c:pt idx="1033">
                  <c:v>2021-08-17</c:v>
                </c:pt>
                <c:pt idx="1034">
                  <c:v>2021-08-18</c:v>
                </c:pt>
                <c:pt idx="1035">
                  <c:v>2021-08-19</c:v>
                </c:pt>
                <c:pt idx="1036">
                  <c:v>2021-08-20</c:v>
                </c:pt>
                <c:pt idx="1037">
                  <c:v>2021-08-23</c:v>
                </c:pt>
                <c:pt idx="1038">
                  <c:v>2021-08-24</c:v>
                </c:pt>
                <c:pt idx="1039">
                  <c:v>2021-08-25</c:v>
                </c:pt>
                <c:pt idx="1040">
                  <c:v>2021-08-26</c:v>
                </c:pt>
                <c:pt idx="1041">
                  <c:v>2021-08-27</c:v>
                </c:pt>
                <c:pt idx="1042">
                  <c:v>2021-08-30</c:v>
                </c:pt>
                <c:pt idx="1043">
                  <c:v>2021-08-31</c:v>
                </c:pt>
                <c:pt idx="1044">
                  <c:v>2021-09-01</c:v>
                </c:pt>
                <c:pt idx="1045">
                  <c:v>2021-09-02</c:v>
                </c:pt>
                <c:pt idx="1046">
                  <c:v>2021-09-03</c:v>
                </c:pt>
                <c:pt idx="1047">
                  <c:v>2021-09-06</c:v>
                </c:pt>
                <c:pt idx="1048">
                  <c:v>2021-09-07</c:v>
                </c:pt>
                <c:pt idx="1049">
                  <c:v>2021-09-08</c:v>
                </c:pt>
                <c:pt idx="1050">
                  <c:v>2021-09-09</c:v>
                </c:pt>
                <c:pt idx="1051">
                  <c:v>2021-09-10</c:v>
                </c:pt>
                <c:pt idx="1052">
                  <c:v>2021-09-12</c:v>
                </c:pt>
                <c:pt idx="1053">
                  <c:v>2021-09-13</c:v>
                </c:pt>
                <c:pt idx="1054">
                  <c:v>2021-09-14</c:v>
                </c:pt>
                <c:pt idx="1055">
                  <c:v>2021-09-15</c:v>
                </c:pt>
                <c:pt idx="1056">
                  <c:v>2021-09-16</c:v>
                </c:pt>
                <c:pt idx="1057">
                  <c:v>2021-09-17</c:v>
                </c:pt>
                <c:pt idx="1058">
                  <c:v>2021-09-20</c:v>
                </c:pt>
                <c:pt idx="1059">
                  <c:v>2021-09-21</c:v>
                </c:pt>
                <c:pt idx="1060">
                  <c:v>2021-09-22</c:v>
                </c:pt>
                <c:pt idx="1061">
                  <c:v>2021-09-23</c:v>
                </c:pt>
                <c:pt idx="1062">
                  <c:v>2021-09-24</c:v>
                </c:pt>
                <c:pt idx="1063">
                  <c:v>2021-09-25</c:v>
                </c:pt>
                <c:pt idx="1064">
                  <c:v>2021-09-27</c:v>
                </c:pt>
                <c:pt idx="1065">
                  <c:v>2021-09-28</c:v>
                </c:pt>
                <c:pt idx="1066">
                  <c:v>2021-09-29</c:v>
                </c:pt>
                <c:pt idx="1067">
                  <c:v>2021-09-30</c:v>
                </c:pt>
                <c:pt idx="1068">
                  <c:v>2021-10-01</c:v>
                </c:pt>
                <c:pt idx="1069">
                  <c:v>2021-10-04</c:v>
                </c:pt>
                <c:pt idx="1070">
                  <c:v>2021-10-05</c:v>
                </c:pt>
                <c:pt idx="1071">
                  <c:v>2021-10-06</c:v>
                </c:pt>
                <c:pt idx="1072">
                  <c:v>2021-10-07</c:v>
                </c:pt>
                <c:pt idx="1073">
                  <c:v>2021-10-08</c:v>
                </c:pt>
                <c:pt idx="1074">
                  <c:v>2021-10-11</c:v>
                </c:pt>
                <c:pt idx="1075">
                  <c:v>2021-10-12</c:v>
                </c:pt>
                <c:pt idx="1076">
                  <c:v>2021-10-13</c:v>
                </c:pt>
                <c:pt idx="1077">
                  <c:v>2021-10-14</c:v>
                </c:pt>
                <c:pt idx="1078">
                  <c:v>2021-10-15</c:v>
                </c:pt>
                <c:pt idx="1079">
                  <c:v>2021-10-18</c:v>
                </c:pt>
                <c:pt idx="1080">
                  <c:v>2021-10-19</c:v>
                </c:pt>
                <c:pt idx="1081">
                  <c:v>2021-10-20</c:v>
                </c:pt>
                <c:pt idx="1082">
                  <c:v>2021-10-21</c:v>
                </c:pt>
                <c:pt idx="1083">
                  <c:v>2021-10-22</c:v>
                </c:pt>
                <c:pt idx="1084">
                  <c:v>2021-10-25</c:v>
                </c:pt>
                <c:pt idx="1085">
                  <c:v>2021-10-26</c:v>
                </c:pt>
                <c:pt idx="1086">
                  <c:v>2021-10-27</c:v>
                </c:pt>
                <c:pt idx="1087">
                  <c:v>2021-10-28</c:v>
                </c:pt>
                <c:pt idx="1088">
                  <c:v>2021-10-29</c:v>
                </c:pt>
                <c:pt idx="1089">
                  <c:v>2021-10-30</c:v>
                </c:pt>
                <c:pt idx="1090">
                  <c:v>2021-11-01</c:v>
                </c:pt>
                <c:pt idx="1091">
                  <c:v>2021-11-02</c:v>
                </c:pt>
                <c:pt idx="1092">
                  <c:v>2021-11-03</c:v>
                </c:pt>
                <c:pt idx="1093">
                  <c:v>2021-11-04</c:v>
                </c:pt>
                <c:pt idx="1094">
                  <c:v>2021-11-05</c:v>
                </c:pt>
                <c:pt idx="1095">
                  <c:v>2021-11-08</c:v>
                </c:pt>
                <c:pt idx="1096">
                  <c:v>2021-11-09</c:v>
                </c:pt>
                <c:pt idx="1097">
                  <c:v>2021-11-10</c:v>
                </c:pt>
                <c:pt idx="1098">
                  <c:v>2021-11-11</c:v>
                </c:pt>
                <c:pt idx="1099">
                  <c:v>2021-11-12</c:v>
                </c:pt>
                <c:pt idx="1100">
                  <c:v>2021-11-15</c:v>
                </c:pt>
                <c:pt idx="1101">
                  <c:v>2021-11-16</c:v>
                </c:pt>
                <c:pt idx="1102">
                  <c:v>2021-11-17</c:v>
                </c:pt>
                <c:pt idx="1103">
                  <c:v>2021-11-18</c:v>
                </c:pt>
                <c:pt idx="1104">
                  <c:v>2021-11-19</c:v>
                </c:pt>
                <c:pt idx="1105">
                  <c:v>2021-11-22</c:v>
                </c:pt>
                <c:pt idx="1106">
                  <c:v>2021-11-23</c:v>
                </c:pt>
                <c:pt idx="1107">
                  <c:v>2021-11-24</c:v>
                </c:pt>
                <c:pt idx="1108">
                  <c:v>2021-11-25</c:v>
                </c:pt>
                <c:pt idx="1109">
                  <c:v>2021-11-26</c:v>
                </c:pt>
                <c:pt idx="1110">
                  <c:v>2021-11-29</c:v>
                </c:pt>
                <c:pt idx="1111">
                  <c:v>2021-11-30</c:v>
                </c:pt>
                <c:pt idx="1112">
                  <c:v>2021-12-01</c:v>
                </c:pt>
                <c:pt idx="1113">
                  <c:v>2021-12-02</c:v>
                </c:pt>
                <c:pt idx="1114">
                  <c:v>2021-12-03</c:v>
                </c:pt>
                <c:pt idx="1115">
                  <c:v>2021-12-06</c:v>
                </c:pt>
                <c:pt idx="1116">
                  <c:v>2021-12-07</c:v>
                </c:pt>
                <c:pt idx="1117">
                  <c:v>2021-12-08</c:v>
                </c:pt>
                <c:pt idx="1118">
                  <c:v>2021-12-09</c:v>
                </c:pt>
                <c:pt idx="1119">
                  <c:v>2021-12-10</c:v>
                </c:pt>
                <c:pt idx="1120">
                  <c:v>2021-12-13</c:v>
                </c:pt>
                <c:pt idx="1121">
                  <c:v>2021-12-14</c:v>
                </c:pt>
                <c:pt idx="1122">
                  <c:v>2021-12-15</c:v>
                </c:pt>
                <c:pt idx="1123">
                  <c:v>2021-12-16</c:v>
                </c:pt>
                <c:pt idx="1124">
                  <c:v>2021-12-17</c:v>
                </c:pt>
                <c:pt idx="1125">
                  <c:v>2021-12-20</c:v>
                </c:pt>
                <c:pt idx="1126">
                  <c:v>2021-12-21</c:v>
                </c:pt>
                <c:pt idx="1127">
                  <c:v>2021-12-22</c:v>
                </c:pt>
                <c:pt idx="1128">
                  <c:v>2021-12-23</c:v>
                </c:pt>
                <c:pt idx="1129">
                  <c:v>2021-12-27</c:v>
                </c:pt>
                <c:pt idx="1130">
                  <c:v>2021-12-29</c:v>
                </c:pt>
                <c:pt idx="1131">
                  <c:v>2021-12-30</c:v>
                </c:pt>
                <c:pt idx="1132">
                  <c:v>2021-12-31</c:v>
                </c:pt>
                <c:pt idx="1133">
                  <c:v>2022-01-03</c:v>
                </c:pt>
                <c:pt idx="1134">
                  <c:v>2022-01-04</c:v>
                </c:pt>
                <c:pt idx="1135">
                  <c:v>2022-01-05</c:v>
                </c:pt>
                <c:pt idx="1136">
                  <c:v>2022-01-06</c:v>
                </c:pt>
                <c:pt idx="1137">
                  <c:v>2022-01-07</c:v>
                </c:pt>
                <c:pt idx="1138">
                  <c:v>2022-01-10</c:v>
                </c:pt>
                <c:pt idx="1139">
                  <c:v>2022-01-11</c:v>
                </c:pt>
                <c:pt idx="1140">
                  <c:v>2022-01-12</c:v>
                </c:pt>
                <c:pt idx="1141">
                  <c:v>2022-01-13</c:v>
                </c:pt>
                <c:pt idx="1142">
                  <c:v>2022-01-14</c:v>
                </c:pt>
                <c:pt idx="1143">
                  <c:v>2022-01-17</c:v>
                </c:pt>
                <c:pt idx="1144">
                  <c:v>2022-01-18</c:v>
                </c:pt>
                <c:pt idx="1145">
                  <c:v>2022-01-19</c:v>
                </c:pt>
                <c:pt idx="1146">
                  <c:v>2022-01-20</c:v>
                </c:pt>
                <c:pt idx="1147">
                  <c:v>2022-01-21</c:v>
                </c:pt>
                <c:pt idx="1148">
                  <c:v>2022-01-24</c:v>
                </c:pt>
                <c:pt idx="1149">
                  <c:v>2022-01-25</c:v>
                </c:pt>
                <c:pt idx="1150">
                  <c:v>2022-01-26</c:v>
                </c:pt>
                <c:pt idx="1151">
                  <c:v>2022-01-27</c:v>
                </c:pt>
                <c:pt idx="1152">
                  <c:v>2022-01-28</c:v>
                </c:pt>
                <c:pt idx="1153">
                  <c:v>2022-01-31</c:v>
                </c:pt>
                <c:pt idx="1154">
                  <c:v>2022-02-01</c:v>
                </c:pt>
                <c:pt idx="1155">
                  <c:v>2022-02-02</c:v>
                </c:pt>
                <c:pt idx="1156">
                  <c:v>2022-02-03</c:v>
                </c:pt>
                <c:pt idx="1157">
                  <c:v>2022-02-04</c:v>
                </c:pt>
                <c:pt idx="1158">
                  <c:v>2022-02-07</c:v>
                </c:pt>
                <c:pt idx="1159">
                  <c:v>2022-02-08</c:v>
                </c:pt>
                <c:pt idx="1160">
                  <c:v>2022-02-09</c:v>
                </c:pt>
                <c:pt idx="1161">
                  <c:v>2022-02-10</c:v>
                </c:pt>
                <c:pt idx="1162">
                  <c:v>2022-02-11</c:v>
                </c:pt>
                <c:pt idx="1163">
                  <c:v>2022-02-14</c:v>
                </c:pt>
                <c:pt idx="1164">
                  <c:v>2022-02-15</c:v>
                </c:pt>
                <c:pt idx="1165">
                  <c:v>2022-02-16</c:v>
                </c:pt>
                <c:pt idx="1166">
                  <c:v>2022-02-17</c:v>
                </c:pt>
                <c:pt idx="1167">
                  <c:v>2022-02-18</c:v>
                </c:pt>
                <c:pt idx="1168">
                  <c:v>2022-02-21</c:v>
                </c:pt>
                <c:pt idx="1169">
                  <c:v>2022-02-22</c:v>
                </c:pt>
                <c:pt idx="1170">
                  <c:v>2022-02-23</c:v>
                </c:pt>
                <c:pt idx="1171">
                  <c:v>2022-02-24</c:v>
                </c:pt>
                <c:pt idx="1172">
                  <c:v>2022-02-25</c:v>
                </c:pt>
                <c:pt idx="1173">
                  <c:v>2022-02-28</c:v>
                </c:pt>
                <c:pt idx="1174">
                  <c:v>2022-03-01</c:v>
                </c:pt>
                <c:pt idx="1175">
                  <c:v>2022-03-02</c:v>
                </c:pt>
                <c:pt idx="1176">
                  <c:v>2022-03-03</c:v>
                </c:pt>
                <c:pt idx="1177">
                  <c:v>2022-03-04</c:v>
                </c:pt>
                <c:pt idx="1178">
                  <c:v>2022-03-07</c:v>
                </c:pt>
                <c:pt idx="1179">
                  <c:v>2022-03-08</c:v>
                </c:pt>
                <c:pt idx="1180">
                  <c:v>2022-03-09</c:v>
                </c:pt>
                <c:pt idx="1181">
                  <c:v>2022-03-10</c:v>
                </c:pt>
                <c:pt idx="1182">
                  <c:v>2022-03-11</c:v>
                </c:pt>
                <c:pt idx="1183">
                  <c:v>2022-03-14</c:v>
                </c:pt>
                <c:pt idx="1184">
                  <c:v>2022-03-15</c:v>
                </c:pt>
                <c:pt idx="1185">
                  <c:v>2022-03-16</c:v>
                </c:pt>
                <c:pt idx="1186">
                  <c:v>2022-03-17</c:v>
                </c:pt>
                <c:pt idx="1187">
                  <c:v>2022-03-18</c:v>
                </c:pt>
                <c:pt idx="1188">
                  <c:v>2022-03-21</c:v>
                </c:pt>
                <c:pt idx="1189">
                  <c:v>2022-03-22</c:v>
                </c:pt>
                <c:pt idx="1190">
                  <c:v>2022-03-23</c:v>
                </c:pt>
                <c:pt idx="1191">
                  <c:v>2022-03-24</c:v>
                </c:pt>
                <c:pt idx="1192">
                  <c:v>2022-03-25</c:v>
                </c:pt>
                <c:pt idx="1193">
                  <c:v>2022-03-28</c:v>
                </c:pt>
                <c:pt idx="1194">
                  <c:v>2022-03-29</c:v>
                </c:pt>
                <c:pt idx="1195">
                  <c:v>2022-03-30</c:v>
                </c:pt>
                <c:pt idx="1196">
                  <c:v>2022-03-31</c:v>
                </c:pt>
                <c:pt idx="1197">
                  <c:v>2022-04-01</c:v>
                </c:pt>
                <c:pt idx="1198">
                  <c:v>2022-04-04</c:v>
                </c:pt>
                <c:pt idx="1199">
                  <c:v>2022-04-05</c:v>
                </c:pt>
                <c:pt idx="1200">
                  <c:v>2022-04-06</c:v>
                </c:pt>
                <c:pt idx="1201">
                  <c:v>2022-04-07</c:v>
                </c:pt>
                <c:pt idx="1202">
                  <c:v>2022-04-08</c:v>
                </c:pt>
                <c:pt idx="1203">
                  <c:v>2022-04-11</c:v>
                </c:pt>
                <c:pt idx="1204">
                  <c:v>2022-04-12</c:v>
                </c:pt>
                <c:pt idx="1205">
                  <c:v>2022-04-13</c:v>
                </c:pt>
                <c:pt idx="1206">
                  <c:v>2022-04-14</c:v>
                </c:pt>
                <c:pt idx="1207">
                  <c:v>2022-04-15</c:v>
                </c:pt>
                <c:pt idx="1208">
                  <c:v>2022-04-18</c:v>
                </c:pt>
                <c:pt idx="1209">
                  <c:v>2022-04-19</c:v>
                </c:pt>
                <c:pt idx="1210">
                  <c:v>2022-04-20</c:v>
                </c:pt>
                <c:pt idx="1211">
                  <c:v>2022-04-21</c:v>
                </c:pt>
                <c:pt idx="1212">
                  <c:v>2022-04-22</c:v>
                </c:pt>
                <c:pt idx="1213">
                  <c:v>2022-04-25</c:v>
                </c:pt>
                <c:pt idx="1214">
                  <c:v>2022-04-26</c:v>
                </c:pt>
                <c:pt idx="1215">
                  <c:v>2022-04-27</c:v>
                </c:pt>
                <c:pt idx="1216">
                  <c:v>2022-04-28</c:v>
                </c:pt>
                <c:pt idx="1217">
                  <c:v>2022-04-29</c:v>
                </c:pt>
                <c:pt idx="1218">
                  <c:v>2022-05-02</c:v>
                </c:pt>
                <c:pt idx="1219">
                  <c:v>2022-05-03</c:v>
                </c:pt>
                <c:pt idx="1220">
                  <c:v>2022-05-04</c:v>
                </c:pt>
                <c:pt idx="1221">
                  <c:v>2022-05-05</c:v>
                </c:pt>
                <c:pt idx="1222">
                  <c:v>2022-05-06</c:v>
                </c:pt>
                <c:pt idx="1223">
                  <c:v>2022-05-09</c:v>
                </c:pt>
                <c:pt idx="1224">
                  <c:v>2022-05-10</c:v>
                </c:pt>
                <c:pt idx="1225">
                  <c:v>2022-05-11</c:v>
                </c:pt>
                <c:pt idx="1226">
                  <c:v>2022-05-12</c:v>
                </c:pt>
                <c:pt idx="1227">
                  <c:v>2022-05-13</c:v>
                </c:pt>
                <c:pt idx="1228">
                  <c:v>2022-05-14</c:v>
                </c:pt>
                <c:pt idx="1229">
                  <c:v>2022-05-16</c:v>
                </c:pt>
                <c:pt idx="1230">
                  <c:v>2022-05-17</c:v>
                </c:pt>
                <c:pt idx="1231">
                  <c:v>2022-05-18</c:v>
                </c:pt>
                <c:pt idx="1232">
                  <c:v>2022-05-19</c:v>
                </c:pt>
                <c:pt idx="1233">
                  <c:v>2022-05-20</c:v>
                </c:pt>
                <c:pt idx="1234">
                  <c:v>2022-05-23</c:v>
                </c:pt>
                <c:pt idx="1235">
                  <c:v>2022-05-24</c:v>
                </c:pt>
                <c:pt idx="1236">
                  <c:v>2022-05-25</c:v>
                </c:pt>
                <c:pt idx="1237">
                  <c:v>2022-05-26</c:v>
                </c:pt>
                <c:pt idx="1238">
                  <c:v>2022-05-27</c:v>
                </c:pt>
                <c:pt idx="1239">
                  <c:v>2022-05-30</c:v>
                </c:pt>
                <c:pt idx="1240">
                  <c:v>2022-05-31</c:v>
                </c:pt>
                <c:pt idx="1241">
                  <c:v>2022-06-01</c:v>
                </c:pt>
                <c:pt idx="1242">
                  <c:v>2022-06-02</c:v>
                </c:pt>
                <c:pt idx="1243">
                  <c:v>2022-06-03</c:v>
                </c:pt>
                <c:pt idx="1244">
                  <c:v>2022-06-06</c:v>
                </c:pt>
                <c:pt idx="1245">
                  <c:v>2022-06-07</c:v>
                </c:pt>
                <c:pt idx="1246">
                  <c:v>2022-06-08</c:v>
                </c:pt>
                <c:pt idx="1247">
                  <c:v>2022-06-09</c:v>
                </c:pt>
                <c:pt idx="1248">
                  <c:v>2022-06-10</c:v>
                </c:pt>
                <c:pt idx="1249">
                  <c:v>2022-06-13</c:v>
                </c:pt>
                <c:pt idx="1250">
                  <c:v>2022-06-14</c:v>
                </c:pt>
                <c:pt idx="1251">
                  <c:v>2022-06-15</c:v>
                </c:pt>
                <c:pt idx="1252">
                  <c:v>2022-06-16</c:v>
                </c:pt>
                <c:pt idx="1253">
                  <c:v>2022-06-17</c:v>
                </c:pt>
                <c:pt idx="1254">
                  <c:v>2022-06-20</c:v>
                </c:pt>
                <c:pt idx="1255">
                  <c:v>2022-06-21</c:v>
                </c:pt>
                <c:pt idx="1256">
                  <c:v>2022-06-22</c:v>
                </c:pt>
                <c:pt idx="1257">
                  <c:v>2022-06-23</c:v>
                </c:pt>
                <c:pt idx="1258">
                  <c:v>2022-06-24</c:v>
                </c:pt>
                <c:pt idx="1259">
                  <c:v>2022-06-27</c:v>
                </c:pt>
                <c:pt idx="1260">
                  <c:v>2022-06-28</c:v>
                </c:pt>
                <c:pt idx="1261">
                  <c:v>2022-06-29</c:v>
                </c:pt>
                <c:pt idx="1262">
                  <c:v>2022-06-30</c:v>
                </c:pt>
                <c:pt idx="1263">
                  <c:v>2022-07-01</c:v>
                </c:pt>
                <c:pt idx="1264">
                  <c:v>2022-07-04</c:v>
                </c:pt>
                <c:pt idx="1265">
                  <c:v>2022-07-05</c:v>
                </c:pt>
                <c:pt idx="1266">
                  <c:v>2022-07-06</c:v>
                </c:pt>
                <c:pt idx="1267">
                  <c:v>2022-07-07</c:v>
                </c:pt>
                <c:pt idx="1268">
                  <c:v>2022-07-08</c:v>
                </c:pt>
                <c:pt idx="1269">
                  <c:v>2022-07-11</c:v>
                </c:pt>
                <c:pt idx="1270">
                  <c:v>2022-07-12</c:v>
                </c:pt>
                <c:pt idx="1271">
                  <c:v>2022-07-13</c:v>
                </c:pt>
                <c:pt idx="1272">
                  <c:v>2022-07-14</c:v>
                </c:pt>
                <c:pt idx="1273">
                  <c:v>2022-07-15</c:v>
                </c:pt>
                <c:pt idx="1274">
                  <c:v>2022-07-18</c:v>
                </c:pt>
                <c:pt idx="1275">
                  <c:v>2022-07-19</c:v>
                </c:pt>
                <c:pt idx="1276">
                  <c:v>2022-07-20</c:v>
                </c:pt>
                <c:pt idx="1277">
                  <c:v>2022-07-21</c:v>
                </c:pt>
                <c:pt idx="1278">
                  <c:v>2022-07-22</c:v>
                </c:pt>
                <c:pt idx="1279">
                  <c:v>2022-07-25</c:v>
                </c:pt>
                <c:pt idx="1280">
                  <c:v>2022-07-26</c:v>
                </c:pt>
                <c:pt idx="1281">
                  <c:v>2022-07-27</c:v>
                </c:pt>
                <c:pt idx="1282">
                  <c:v>2022-07-28</c:v>
                </c:pt>
                <c:pt idx="1283">
                  <c:v>2022-07-29</c:v>
                </c:pt>
                <c:pt idx="1284">
                  <c:v>2022-08-01</c:v>
                </c:pt>
                <c:pt idx="1285">
                  <c:v>2022-08-02</c:v>
                </c:pt>
                <c:pt idx="1286">
                  <c:v>2022-08-03</c:v>
                </c:pt>
                <c:pt idx="1287">
                  <c:v>2022-08-04</c:v>
                </c:pt>
                <c:pt idx="1288">
                  <c:v>2022-08-05</c:v>
                </c:pt>
                <c:pt idx="1289">
                  <c:v>2022-08-08</c:v>
                </c:pt>
                <c:pt idx="1290">
                  <c:v>2022-08-09</c:v>
                </c:pt>
                <c:pt idx="1291">
                  <c:v>2022-08-10</c:v>
                </c:pt>
                <c:pt idx="1292">
                  <c:v>2022-08-11</c:v>
                </c:pt>
                <c:pt idx="1293">
                  <c:v>2022-08-12</c:v>
                </c:pt>
                <c:pt idx="1294">
                  <c:v>2022-08-15</c:v>
                </c:pt>
                <c:pt idx="1295">
                  <c:v>2022-08-16</c:v>
                </c:pt>
                <c:pt idx="1296">
                  <c:v>2022-08-17</c:v>
                </c:pt>
                <c:pt idx="1297">
                  <c:v>2022-08-18</c:v>
                </c:pt>
                <c:pt idx="1298">
                  <c:v>2022-08-19</c:v>
                </c:pt>
                <c:pt idx="1299">
                  <c:v>2022-08-22</c:v>
                </c:pt>
                <c:pt idx="1300">
                  <c:v>2022-08-23</c:v>
                </c:pt>
                <c:pt idx="1301">
                  <c:v>2022-08-24</c:v>
                </c:pt>
                <c:pt idx="1302">
                  <c:v>2022-08-25</c:v>
                </c:pt>
                <c:pt idx="1303">
                  <c:v>2022-08-26</c:v>
                </c:pt>
                <c:pt idx="1304">
                  <c:v>2022-08-29</c:v>
                </c:pt>
                <c:pt idx="1305">
                  <c:v>2022-08-30</c:v>
                </c:pt>
                <c:pt idx="1306">
                  <c:v>2022-08-31</c:v>
                </c:pt>
                <c:pt idx="1307">
                  <c:v>2022-09-01</c:v>
                </c:pt>
                <c:pt idx="1308">
                  <c:v>2022-09-02</c:v>
                </c:pt>
                <c:pt idx="1309">
                  <c:v>2022-09-05</c:v>
                </c:pt>
                <c:pt idx="1310">
                  <c:v>2022-09-06</c:v>
                </c:pt>
                <c:pt idx="1311">
                  <c:v>2022-09-07</c:v>
                </c:pt>
                <c:pt idx="1312">
                  <c:v>2022-09-08</c:v>
                </c:pt>
                <c:pt idx="1313">
                  <c:v>2022-09-09</c:v>
                </c:pt>
                <c:pt idx="1314">
                  <c:v>2022-09-12</c:v>
                </c:pt>
                <c:pt idx="1315">
                  <c:v>2022-09-13</c:v>
                </c:pt>
                <c:pt idx="1316">
                  <c:v>2022-09-14</c:v>
                </c:pt>
                <c:pt idx="1317">
                  <c:v>2022-09-15</c:v>
                </c:pt>
                <c:pt idx="1318">
                  <c:v>2022-09-16</c:v>
                </c:pt>
                <c:pt idx="1319">
                  <c:v>2022-09-19</c:v>
                </c:pt>
                <c:pt idx="1320">
                  <c:v>2022-09-20</c:v>
                </c:pt>
                <c:pt idx="1321">
                  <c:v>2022-09-21</c:v>
                </c:pt>
                <c:pt idx="1322">
                  <c:v>2022-09-22</c:v>
                </c:pt>
                <c:pt idx="1323">
                  <c:v>2022-09-23</c:v>
                </c:pt>
                <c:pt idx="1324">
                  <c:v>2022-09-26</c:v>
                </c:pt>
                <c:pt idx="1325">
                  <c:v>2022-09-27</c:v>
                </c:pt>
                <c:pt idx="1326">
                  <c:v>2022-09-28</c:v>
                </c:pt>
                <c:pt idx="1327">
                  <c:v>2022-09-29</c:v>
                </c:pt>
                <c:pt idx="1328">
                  <c:v>2022-09-30</c:v>
                </c:pt>
              </c:strCache>
            </c:strRef>
          </c:cat>
          <c:val>
            <c:numRef>
              <c:f>Worksheet!$B$2:$B$1330</c:f>
              <c:numCache>
                <c:formatCode>General</c:formatCode>
                <c:ptCount val="1329"/>
                <c:pt idx="0">
                  <c:v>0.45300000000000001</c:v>
                </c:pt>
                <c:pt idx="1">
                  <c:v>0.46300000000000002</c:v>
                </c:pt>
                <c:pt idx="2">
                  <c:v>0.45300000000000001</c:v>
                </c:pt>
                <c:pt idx="3">
                  <c:v>0.45800000000000002</c:v>
                </c:pt>
                <c:pt idx="4">
                  <c:v>0.46</c:v>
                </c:pt>
                <c:pt idx="5">
                  <c:v>0.44400000000000001</c:v>
                </c:pt>
                <c:pt idx="6">
                  <c:v>0.442</c:v>
                </c:pt>
                <c:pt idx="7">
                  <c:v>0.46600000000000003</c:v>
                </c:pt>
                <c:pt idx="8">
                  <c:v>0.44600000000000001</c:v>
                </c:pt>
                <c:pt idx="9">
                  <c:v>0.40500000000000003</c:v>
                </c:pt>
                <c:pt idx="10">
                  <c:v>0.37</c:v>
                </c:pt>
                <c:pt idx="11">
                  <c:v>0.36699999999999999</c:v>
                </c:pt>
                <c:pt idx="12">
                  <c:v>0.40600000000000003</c:v>
                </c:pt>
                <c:pt idx="13">
                  <c:v>0.39600000000000002</c:v>
                </c:pt>
                <c:pt idx="14">
                  <c:v>0.45500000000000002</c:v>
                </c:pt>
                <c:pt idx="15">
                  <c:v>0.44900000000000001</c:v>
                </c:pt>
                <c:pt idx="16">
                  <c:v>0.44900000000000001</c:v>
                </c:pt>
                <c:pt idx="17">
                  <c:v>0.434</c:v>
                </c:pt>
                <c:pt idx="18">
                  <c:v>0.47799999999999998</c:v>
                </c:pt>
                <c:pt idx="19">
                  <c:v>0.48099999999999998</c:v>
                </c:pt>
                <c:pt idx="20">
                  <c:v>0.41699999999999998</c:v>
                </c:pt>
                <c:pt idx="21">
                  <c:v>0.38400000000000001</c:v>
                </c:pt>
                <c:pt idx="22">
                  <c:v>0.39100000000000001</c:v>
                </c:pt>
                <c:pt idx="23">
                  <c:v>0.36799999999999999</c:v>
                </c:pt>
                <c:pt idx="24">
                  <c:v>0.36399999999999999</c:v>
                </c:pt>
                <c:pt idx="25">
                  <c:v>0.37</c:v>
                </c:pt>
                <c:pt idx="26">
                  <c:v>0.371</c:v>
                </c:pt>
                <c:pt idx="27">
                  <c:v>0.36399999999999999</c:v>
                </c:pt>
                <c:pt idx="28">
                  <c:v>0.33700000000000002</c:v>
                </c:pt>
                <c:pt idx="29">
                  <c:v>0.33</c:v>
                </c:pt>
                <c:pt idx="30">
                  <c:v>0.32900000000000001</c:v>
                </c:pt>
                <c:pt idx="31">
                  <c:v>0.374</c:v>
                </c:pt>
                <c:pt idx="32">
                  <c:v>0.41</c:v>
                </c:pt>
                <c:pt idx="33">
                  <c:v>0.41799999999999998</c:v>
                </c:pt>
                <c:pt idx="34">
                  <c:v>0.39800000000000002</c:v>
                </c:pt>
                <c:pt idx="35">
                  <c:v>0.376</c:v>
                </c:pt>
                <c:pt idx="36">
                  <c:v>0.375</c:v>
                </c:pt>
                <c:pt idx="37">
                  <c:v>0.36199999999999999</c:v>
                </c:pt>
                <c:pt idx="38">
                  <c:v>0.36199999999999999</c:v>
                </c:pt>
                <c:pt idx="39">
                  <c:v>0.35199999999999998</c:v>
                </c:pt>
                <c:pt idx="40">
                  <c:v>0.35</c:v>
                </c:pt>
                <c:pt idx="41">
                  <c:v>0.34699999999999998</c:v>
                </c:pt>
                <c:pt idx="42">
                  <c:v>0.36099999999999999</c:v>
                </c:pt>
                <c:pt idx="43">
                  <c:v>0.34300000000000003</c:v>
                </c:pt>
                <c:pt idx="44">
                  <c:v>0.34</c:v>
                </c:pt>
                <c:pt idx="45">
                  <c:v>0.38700000000000001</c:v>
                </c:pt>
                <c:pt idx="46">
                  <c:v>0.36699999999999999</c:v>
                </c:pt>
                <c:pt idx="47">
                  <c:v>0.307</c:v>
                </c:pt>
                <c:pt idx="48">
                  <c:v>0.34399999999999997</c:v>
                </c:pt>
                <c:pt idx="49">
                  <c:v>0.317</c:v>
                </c:pt>
                <c:pt idx="50">
                  <c:v>0.29599999999999999</c:v>
                </c:pt>
                <c:pt idx="51">
                  <c:v>0.29499999999999998</c:v>
                </c:pt>
                <c:pt idx="52">
                  <c:v>0.309</c:v>
                </c:pt>
                <c:pt idx="53">
                  <c:v>0.29299999999999998</c:v>
                </c:pt>
                <c:pt idx="54">
                  <c:v>0.318</c:v>
                </c:pt>
                <c:pt idx="55">
                  <c:v>0.314</c:v>
                </c:pt>
                <c:pt idx="56">
                  <c:v>0.311</c:v>
                </c:pt>
                <c:pt idx="57">
                  <c:v>0.30199999999999999</c:v>
                </c:pt>
                <c:pt idx="58">
                  <c:v>0.30099999999999999</c:v>
                </c:pt>
                <c:pt idx="59">
                  <c:v>0.308</c:v>
                </c:pt>
                <c:pt idx="60">
                  <c:v>0.38</c:v>
                </c:pt>
                <c:pt idx="61">
                  <c:v>0.40400000000000003</c:v>
                </c:pt>
                <c:pt idx="62">
                  <c:v>0.41699999999999998</c:v>
                </c:pt>
                <c:pt idx="63">
                  <c:v>0.42199999999999999</c:v>
                </c:pt>
                <c:pt idx="64">
                  <c:v>0.42199999999999999</c:v>
                </c:pt>
                <c:pt idx="65">
                  <c:v>0.42199999999999999</c:v>
                </c:pt>
                <c:pt idx="66">
                  <c:v>0.38</c:v>
                </c:pt>
                <c:pt idx="67">
                  <c:v>0.42299999999999999</c:v>
                </c:pt>
                <c:pt idx="68">
                  <c:v>0.42699999999999999</c:v>
                </c:pt>
                <c:pt idx="69">
                  <c:v>0.42599999999999999</c:v>
                </c:pt>
                <c:pt idx="70">
                  <c:v>0.46400000000000002</c:v>
                </c:pt>
                <c:pt idx="71">
                  <c:v>0.439</c:v>
                </c:pt>
                <c:pt idx="72">
                  <c:v>0.433</c:v>
                </c:pt>
                <c:pt idx="73">
                  <c:v>0.44</c:v>
                </c:pt>
                <c:pt idx="74">
                  <c:v>0.434</c:v>
                </c:pt>
                <c:pt idx="75">
                  <c:v>0.46600000000000003</c:v>
                </c:pt>
                <c:pt idx="76">
                  <c:v>0.47299999999999998</c:v>
                </c:pt>
                <c:pt idx="77">
                  <c:v>0.51800000000000002</c:v>
                </c:pt>
                <c:pt idx="78">
                  <c:v>0.51500000000000001</c:v>
                </c:pt>
                <c:pt idx="79">
                  <c:v>0.58699999999999997</c:v>
                </c:pt>
                <c:pt idx="80">
                  <c:v>0.55900000000000005</c:v>
                </c:pt>
                <c:pt idx="81">
                  <c:v>0.56200000000000006</c:v>
                </c:pt>
                <c:pt idx="82">
                  <c:v>0.57099999999999995</c:v>
                </c:pt>
                <c:pt idx="83">
                  <c:v>0.56799999999999995</c:v>
                </c:pt>
                <c:pt idx="84">
                  <c:v>0.56699999999999995</c:v>
                </c:pt>
                <c:pt idx="85">
                  <c:v>0.56000000000000005</c:v>
                </c:pt>
                <c:pt idx="86">
                  <c:v>0.58499999999999996</c:v>
                </c:pt>
                <c:pt idx="87">
                  <c:v>0.60899999999999999</c:v>
                </c:pt>
                <c:pt idx="88">
                  <c:v>0.626</c:v>
                </c:pt>
                <c:pt idx="89">
                  <c:v>0.69099999999999995</c:v>
                </c:pt>
                <c:pt idx="90">
                  <c:v>0.68500000000000005</c:v>
                </c:pt>
                <c:pt idx="91">
                  <c:v>0.69699999999999995</c:v>
                </c:pt>
                <c:pt idx="92">
                  <c:v>0.72099999999999997</c:v>
                </c:pt>
                <c:pt idx="93">
                  <c:v>0.76800000000000002</c:v>
                </c:pt>
                <c:pt idx="94">
                  <c:v>0.73499999999999999</c:v>
                </c:pt>
                <c:pt idx="95">
                  <c:v>0.69399999999999995</c:v>
                </c:pt>
                <c:pt idx="96">
                  <c:v>0.74399999999999999</c:v>
                </c:pt>
                <c:pt idx="97">
                  <c:v>0.76200000000000001</c:v>
                </c:pt>
                <c:pt idx="98">
                  <c:v>0.747</c:v>
                </c:pt>
                <c:pt idx="99">
                  <c:v>0.75800000000000001</c:v>
                </c:pt>
                <c:pt idx="100">
                  <c:v>0.75</c:v>
                </c:pt>
                <c:pt idx="101">
                  <c:v>0.76</c:v>
                </c:pt>
                <c:pt idx="102">
                  <c:v>0.76500000000000001</c:v>
                </c:pt>
                <c:pt idx="103">
                  <c:v>0.70699999999999996</c:v>
                </c:pt>
                <c:pt idx="104">
                  <c:v>0.70699999999999996</c:v>
                </c:pt>
                <c:pt idx="105">
                  <c:v>0.73399999999999999</c:v>
                </c:pt>
                <c:pt idx="106">
                  <c:v>0.73699999999999999</c:v>
                </c:pt>
                <c:pt idx="107">
                  <c:v>0.72299999999999998</c:v>
                </c:pt>
                <c:pt idx="108">
                  <c:v>0.70799999999999996</c:v>
                </c:pt>
                <c:pt idx="109">
                  <c:v>0.65400000000000003</c:v>
                </c:pt>
                <c:pt idx="110">
                  <c:v>0.65300000000000002</c:v>
                </c:pt>
                <c:pt idx="111">
                  <c:v>0.67700000000000005</c:v>
                </c:pt>
                <c:pt idx="112">
                  <c:v>0.65400000000000003</c:v>
                </c:pt>
                <c:pt idx="113">
                  <c:v>0.64200000000000002</c:v>
                </c:pt>
                <c:pt idx="114">
                  <c:v>0.64700000000000002</c:v>
                </c:pt>
                <c:pt idx="115">
                  <c:v>0.64600000000000002</c:v>
                </c:pt>
                <c:pt idx="116">
                  <c:v>0.67600000000000005</c:v>
                </c:pt>
                <c:pt idx="117">
                  <c:v>0.65400000000000003</c:v>
                </c:pt>
                <c:pt idx="118">
                  <c:v>0.63</c:v>
                </c:pt>
                <c:pt idx="119">
                  <c:v>0.64400000000000002</c:v>
                </c:pt>
                <c:pt idx="120">
                  <c:v>0.63500000000000001</c:v>
                </c:pt>
                <c:pt idx="121">
                  <c:v>0.62</c:v>
                </c:pt>
                <c:pt idx="122">
                  <c:v>0.59199999999999997</c:v>
                </c:pt>
                <c:pt idx="123">
                  <c:v>0.57399999999999995</c:v>
                </c:pt>
                <c:pt idx="124">
                  <c:v>0.57099999999999995</c:v>
                </c:pt>
                <c:pt idx="125">
                  <c:v>0.56899999999999995</c:v>
                </c:pt>
                <c:pt idx="126">
                  <c:v>0.58399999999999996</c:v>
                </c:pt>
                <c:pt idx="127">
                  <c:v>0.59199999999999997</c:v>
                </c:pt>
                <c:pt idx="128">
                  <c:v>0.52900000000000003</c:v>
                </c:pt>
                <c:pt idx="129">
                  <c:v>0.52500000000000002</c:v>
                </c:pt>
                <c:pt idx="130">
                  <c:v>0.52200000000000002</c:v>
                </c:pt>
                <c:pt idx="131">
                  <c:v>0.502</c:v>
                </c:pt>
                <c:pt idx="132">
                  <c:v>0.503</c:v>
                </c:pt>
                <c:pt idx="133">
                  <c:v>0.49299999999999999</c:v>
                </c:pt>
                <c:pt idx="134">
                  <c:v>0.49399999999999999</c:v>
                </c:pt>
                <c:pt idx="135">
                  <c:v>0.502</c:v>
                </c:pt>
                <c:pt idx="136">
                  <c:v>0.502</c:v>
                </c:pt>
                <c:pt idx="137">
                  <c:v>0.52600000000000002</c:v>
                </c:pt>
                <c:pt idx="138">
                  <c:v>0.5</c:v>
                </c:pt>
                <c:pt idx="139">
                  <c:v>0.505</c:v>
                </c:pt>
                <c:pt idx="140">
                  <c:v>0.51600000000000001</c:v>
                </c:pt>
                <c:pt idx="141">
                  <c:v>0.501</c:v>
                </c:pt>
                <c:pt idx="142">
                  <c:v>0.51500000000000001</c:v>
                </c:pt>
                <c:pt idx="143">
                  <c:v>0.51100000000000001</c:v>
                </c:pt>
                <c:pt idx="144">
                  <c:v>0.52400000000000002</c:v>
                </c:pt>
                <c:pt idx="145">
                  <c:v>0.50700000000000001</c:v>
                </c:pt>
                <c:pt idx="146">
                  <c:v>0.53200000000000003</c:v>
                </c:pt>
                <c:pt idx="147">
                  <c:v>0.59799999999999998</c:v>
                </c:pt>
                <c:pt idx="148">
                  <c:v>0.59</c:v>
                </c:pt>
                <c:pt idx="149">
                  <c:v>0.63500000000000001</c:v>
                </c:pt>
                <c:pt idx="150">
                  <c:v>0.629</c:v>
                </c:pt>
                <c:pt idx="151">
                  <c:v>0.63300000000000001</c:v>
                </c:pt>
                <c:pt idx="152">
                  <c:v>0.59499999999999997</c:v>
                </c:pt>
                <c:pt idx="153">
                  <c:v>0.56999999999999995</c:v>
                </c:pt>
                <c:pt idx="154">
                  <c:v>0.56200000000000006</c:v>
                </c:pt>
                <c:pt idx="155">
                  <c:v>0.58199999999999996</c:v>
                </c:pt>
                <c:pt idx="156">
                  <c:v>0.53400000000000003</c:v>
                </c:pt>
                <c:pt idx="157">
                  <c:v>0.54500000000000004</c:v>
                </c:pt>
                <c:pt idx="158">
                  <c:v>0.53</c:v>
                </c:pt>
                <c:pt idx="159">
                  <c:v>0.56100000000000005</c:v>
                </c:pt>
                <c:pt idx="160">
                  <c:v>0.56000000000000005</c:v>
                </c:pt>
                <c:pt idx="161">
                  <c:v>0.55800000000000005</c:v>
                </c:pt>
                <c:pt idx="162">
                  <c:v>0.55900000000000005</c:v>
                </c:pt>
                <c:pt idx="163">
                  <c:v>0.61199999999999999</c:v>
                </c:pt>
                <c:pt idx="164">
                  <c:v>0.64700000000000002</c:v>
                </c:pt>
                <c:pt idx="165">
                  <c:v>0.60599999999999998</c:v>
                </c:pt>
                <c:pt idx="166">
                  <c:v>0.63700000000000001</c:v>
                </c:pt>
                <c:pt idx="167">
                  <c:v>0.57599999999999996</c:v>
                </c:pt>
                <c:pt idx="168">
                  <c:v>0.52100000000000002</c:v>
                </c:pt>
                <c:pt idx="169">
                  <c:v>0.56000000000000005</c:v>
                </c:pt>
                <c:pt idx="170">
                  <c:v>0.50600000000000001</c:v>
                </c:pt>
                <c:pt idx="171">
                  <c:v>0.47</c:v>
                </c:pt>
                <c:pt idx="172">
                  <c:v>0.40600000000000003</c:v>
                </c:pt>
                <c:pt idx="173">
                  <c:v>0.34499999999999997</c:v>
                </c:pt>
                <c:pt idx="174">
                  <c:v>0.25700000000000001</c:v>
                </c:pt>
                <c:pt idx="175">
                  <c:v>0.37</c:v>
                </c:pt>
                <c:pt idx="176">
                  <c:v>0.34</c:v>
                </c:pt>
                <c:pt idx="177">
                  <c:v>0.38500000000000001</c:v>
                </c:pt>
                <c:pt idx="178">
                  <c:v>0.42</c:v>
                </c:pt>
                <c:pt idx="179">
                  <c:v>0.38700000000000001</c:v>
                </c:pt>
                <c:pt idx="180">
                  <c:v>0.46400000000000002</c:v>
                </c:pt>
                <c:pt idx="181">
                  <c:v>0.47799999999999998</c:v>
                </c:pt>
                <c:pt idx="182">
                  <c:v>0.44600000000000001</c:v>
                </c:pt>
                <c:pt idx="183">
                  <c:v>0.49399999999999999</c:v>
                </c:pt>
                <c:pt idx="184">
                  <c:v>0.49</c:v>
                </c:pt>
                <c:pt idx="185">
                  <c:v>0.48399999999999999</c:v>
                </c:pt>
                <c:pt idx="186">
                  <c:v>0.43099999999999999</c:v>
                </c:pt>
                <c:pt idx="187">
                  <c:v>0.40300000000000002</c:v>
                </c:pt>
                <c:pt idx="188">
                  <c:v>0.373</c:v>
                </c:pt>
                <c:pt idx="189">
                  <c:v>0.377</c:v>
                </c:pt>
                <c:pt idx="190">
                  <c:v>0.33400000000000002</c:v>
                </c:pt>
                <c:pt idx="191">
                  <c:v>0.33600000000000002</c:v>
                </c:pt>
                <c:pt idx="192">
                  <c:v>0.33600000000000002</c:v>
                </c:pt>
                <c:pt idx="193">
                  <c:v>0.32700000000000001</c:v>
                </c:pt>
                <c:pt idx="194">
                  <c:v>0.34200000000000003</c:v>
                </c:pt>
                <c:pt idx="195">
                  <c:v>0.32400000000000001</c:v>
                </c:pt>
                <c:pt idx="196">
                  <c:v>0.31900000000000001</c:v>
                </c:pt>
                <c:pt idx="197">
                  <c:v>0.30299999999999999</c:v>
                </c:pt>
                <c:pt idx="198">
                  <c:v>0.30499999999999999</c:v>
                </c:pt>
                <c:pt idx="199">
                  <c:v>0.29299999999999998</c:v>
                </c:pt>
                <c:pt idx="200">
                  <c:v>0.30599999999999999</c:v>
                </c:pt>
                <c:pt idx="201">
                  <c:v>0.29699999999999999</c:v>
                </c:pt>
                <c:pt idx="202">
                  <c:v>0.29599999999999999</c:v>
                </c:pt>
                <c:pt idx="203">
                  <c:v>0.30199999999999999</c:v>
                </c:pt>
                <c:pt idx="204">
                  <c:v>0.31900000000000001</c:v>
                </c:pt>
                <c:pt idx="205">
                  <c:v>0.311</c:v>
                </c:pt>
                <c:pt idx="206">
                  <c:v>0.29599999999999999</c:v>
                </c:pt>
                <c:pt idx="207">
                  <c:v>0.28399999999999997</c:v>
                </c:pt>
                <c:pt idx="208">
                  <c:v>0.30399999999999999</c:v>
                </c:pt>
                <c:pt idx="209">
                  <c:v>0.34599999999999997</c:v>
                </c:pt>
                <c:pt idx="210">
                  <c:v>0.34300000000000003</c:v>
                </c:pt>
                <c:pt idx="211">
                  <c:v>0.33200000000000002</c:v>
                </c:pt>
                <c:pt idx="212">
                  <c:v>0.373</c:v>
                </c:pt>
                <c:pt idx="213">
                  <c:v>0.40799999999999997</c:v>
                </c:pt>
                <c:pt idx="214">
                  <c:v>0.39800000000000002</c:v>
                </c:pt>
                <c:pt idx="215">
                  <c:v>0.39600000000000002</c:v>
                </c:pt>
                <c:pt idx="216">
                  <c:v>0.40699999999999997</c:v>
                </c:pt>
                <c:pt idx="217">
                  <c:v>0.40500000000000003</c:v>
                </c:pt>
                <c:pt idx="218">
                  <c:v>0.44700000000000001</c:v>
                </c:pt>
                <c:pt idx="219">
                  <c:v>0.44500000000000001</c:v>
                </c:pt>
                <c:pt idx="220">
                  <c:v>0.47799999999999998</c:v>
                </c:pt>
                <c:pt idx="221">
                  <c:v>0.46100000000000002</c:v>
                </c:pt>
                <c:pt idx="222">
                  <c:v>0.41</c:v>
                </c:pt>
                <c:pt idx="223">
                  <c:v>0.39200000000000002</c:v>
                </c:pt>
                <c:pt idx="224">
                  <c:v>0.41</c:v>
                </c:pt>
                <c:pt idx="225">
                  <c:v>0.39900000000000002</c:v>
                </c:pt>
                <c:pt idx="226">
                  <c:v>0.377</c:v>
                </c:pt>
                <c:pt idx="227">
                  <c:v>0.32100000000000001</c:v>
                </c:pt>
                <c:pt idx="228">
                  <c:v>0.313</c:v>
                </c:pt>
                <c:pt idx="229">
                  <c:v>0.32800000000000001</c:v>
                </c:pt>
                <c:pt idx="230">
                  <c:v>0.30499999999999999</c:v>
                </c:pt>
                <c:pt idx="231">
                  <c:v>0.32</c:v>
                </c:pt>
                <c:pt idx="232">
                  <c:v>0.30599999999999999</c:v>
                </c:pt>
                <c:pt idx="233">
                  <c:v>0.312</c:v>
                </c:pt>
                <c:pt idx="234">
                  <c:v>0.30599999999999999</c:v>
                </c:pt>
                <c:pt idx="235">
                  <c:v>0.33500000000000002</c:v>
                </c:pt>
                <c:pt idx="236">
                  <c:v>0.34499999999999997</c:v>
                </c:pt>
                <c:pt idx="237">
                  <c:v>0.34100000000000003</c:v>
                </c:pt>
                <c:pt idx="238">
                  <c:v>0.34399999999999997</c:v>
                </c:pt>
                <c:pt idx="239">
                  <c:v>0.35</c:v>
                </c:pt>
                <c:pt idx="240">
                  <c:v>0.378</c:v>
                </c:pt>
                <c:pt idx="241">
                  <c:v>0.38100000000000001</c:v>
                </c:pt>
                <c:pt idx="242">
                  <c:v>0.40600000000000003</c:v>
                </c:pt>
                <c:pt idx="243">
                  <c:v>0.34599999999999997</c:v>
                </c:pt>
                <c:pt idx="244">
                  <c:v>0.33100000000000002</c:v>
                </c:pt>
                <c:pt idx="245">
                  <c:v>0.33700000000000002</c:v>
                </c:pt>
                <c:pt idx="246">
                  <c:v>0.36</c:v>
                </c:pt>
                <c:pt idx="247">
                  <c:v>0.38200000000000001</c:v>
                </c:pt>
                <c:pt idx="248">
                  <c:v>0.35599999999999998</c:v>
                </c:pt>
                <c:pt idx="249">
                  <c:v>0.39100000000000001</c:v>
                </c:pt>
                <c:pt idx="250">
                  <c:v>0.40300000000000002</c:v>
                </c:pt>
                <c:pt idx="251">
                  <c:v>0.43</c:v>
                </c:pt>
                <c:pt idx="252">
                  <c:v>0.40899999999999997</c:v>
                </c:pt>
                <c:pt idx="253">
                  <c:v>0.42399999999999999</c:v>
                </c:pt>
                <c:pt idx="254">
                  <c:v>0.44500000000000001</c:v>
                </c:pt>
                <c:pt idx="255">
                  <c:v>0.41399999999999998</c:v>
                </c:pt>
                <c:pt idx="256">
                  <c:v>0.45800000000000002</c:v>
                </c:pt>
                <c:pt idx="257">
                  <c:v>0.48199999999999998</c:v>
                </c:pt>
                <c:pt idx="258">
                  <c:v>0.48899999999999999</c:v>
                </c:pt>
                <c:pt idx="259">
                  <c:v>0.47199999999999998</c:v>
                </c:pt>
                <c:pt idx="260">
                  <c:v>0.46100000000000002</c:v>
                </c:pt>
                <c:pt idx="261">
                  <c:v>0.50900000000000001</c:v>
                </c:pt>
                <c:pt idx="262">
                  <c:v>0.54200000000000004</c:v>
                </c:pt>
                <c:pt idx="263">
                  <c:v>0.52400000000000002</c:v>
                </c:pt>
                <c:pt idx="264">
                  <c:v>0.52700000000000002</c:v>
                </c:pt>
                <c:pt idx="265">
                  <c:v>0.47199999999999998</c:v>
                </c:pt>
                <c:pt idx="266">
                  <c:v>0.47499999999999998</c:v>
                </c:pt>
                <c:pt idx="267">
                  <c:v>0.42299999999999999</c:v>
                </c:pt>
                <c:pt idx="268">
                  <c:v>0.47599999999999998</c:v>
                </c:pt>
                <c:pt idx="269">
                  <c:v>0.53</c:v>
                </c:pt>
                <c:pt idx="270">
                  <c:v>0.57699999999999996</c:v>
                </c:pt>
                <c:pt idx="271">
                  <c:v>0.52700000000000002</c:v>
                </c:pt>
                <c:pt idx="272">
                  <c:v>0.55100000000000005</c:v>
                </c:pt>
                <c:pt idx="273">
                  <c:v>0.55500000000000005</c:v>
                </c:pt>
                <c:pt idx="274">
                  <c:v>0.52100000000000002</c:v>
                </c:pt>
                <c:pt idx="275">
                  <c:v>0.498</c:v>
                </c:pt>
                <c:pt idx="276">
                  <c:v>0.499</c:v>
                </c:pt>
                <c:pt idx="277">
                  <c:v>0.49099999999999999</c:v>
                </c:pt>
                <c:pt idx="278">
                  <c:v>0.46300000000000002</c:v>
                </c:pt>
                <c:pt idx="279">
                  <c:v>0.41399999999999998</c:v>
                </c:pt>
                <c:pt idx="280">
                  <c:v>0.45900000000000002</c:v>
                </c:pt>
                <c:pt idx="281">
                  <c:v>0.44900000000000001</c:v>
                </c:pt>
                <c:pt idx="282">
                  <c:v>0.41</c:v>
                </c:pt>
                <c:pt idx="283">
                  <c:v>0.39500000000000002</c:v>
                </c:pt>
                <c:pt idx="284">
                  <c:v>0.39900000000000002</c:v>
                </c:pt>
                <c:pt idx="285">
                  <c:v>0.35699999999999998</c:v>
                </c:pt>
                <c:pt idx="286">
                  <c:v>0.38100000000000001</c:v>
                </c:pt>
                <c:pt idx="287">
                  <c:v>0.36899999999999999</c:v>
                </c:pt>
                <c:pt idx="288">
                  <c:v>0.38600000000000001</c:v>
                </c:pt>
                <c:pt idx="289">
                  <c:v>0.4</c:v>
                </c:pt>
                <c:pt idx="290">
                  <c:v>0.42599999999999999</c:v>
                </c:pt>
                <c:pt idx="291">
                  <c:v>0.42499999999999999</c:v>
                </c:pt>
                <c:pt idx="292">
                  <c:v>0.432</c:v>
                </c:pt>
                <c:pt idx="293">
                  <c:v>0.44700000000000001</c:v>
                </c:pt>
                <c:pt idx="294">
                  <c:v>0.45900000000000002</c:v>
                </c:pt>
                <c:pt idx="295">
                  <c:v>0.40699999999999997</c:v>
                </c:pt>
                <c:pt idx="296">
                  <c:v>0.40799999999999997</c:v>
                </c:pt>
                <c:pt idx="297">
                  <c:v>0.4</c:v>
                </c:pt>
                <c:pt idx="298">
                  <c:v>0.41</c:v>
                </c:pt>
                <c:pt idx="299">
                  <c:v>0.39900000000000002</c:v>
                </c:pt>
                <c:pt idx="300">
                  <c:v>0.36</c:v>
                </c:pt>
                <c:pt idx="301">
                  <c:v>0.36699999999999999</c:v>
                </c:pt>
                <c:pt idx="302">
                  <c:v>0.372</c:v>
                </c:pt>
                <c:pt idx="303">
                  <c:v>0.35</c:v>
                </c:pt>
                <c:pt idx="304">
                  <c:v>0.377</c:v>
                </c:pt>
                <c:pt idx="305">
                  <c:v>0.37</c:v>
                </c:pt>
                <c:pt idx="306">
                  <c:v>0.34</c:v>
                </c:pt>
                <c:pt idx="307">
                  <c:v>0.36199999999999999</c:v>
                </c:pt>
                <c:pt idx="308">
                  <c:v>0.35099999999999998</c:v>
                </c:pt>
                <c:pt idx="309">
                  <c:v>0.34799999999999998</c:v>
                </c:pt>
                <c:pt idx="310">
                  <c:v>0.32100000000000001</c:v>
                </c:pt>
                <c:pt idx="311">
                  <c:v>0.315</c:v>
                </c:pt>
                <c:pt idx="312">
                  <c:v>0.32200000000000001</c:v>
                </c:pt>
                <c:pt idx="313">
                  <c:v>0.30499999999999999</c:v>
                </c:pt>
                <c:pt idx="314">
                  <c:v>0.26200000000000001</c:v>
                </c:pt>
                <c:pt idx="315">
                  <c:v>0.27600000000000002</c:v>
                </c:pt>
                <c:pt idx="316">
                  <c:v>0.23599999999999999</c:v>
                </c:pt>
                <c:pt idx="317">
                  <c:v>0.251</c:v>
                </c:pt>
                <c:pt idx="318">
                  <c:v>0.246</c:v>
                </c:pt>
                <c:pt idx="319">
                  <c:v>0.23300000000000001</c:v>
                </c:pt>
                <c:pt idx="320">
                  <c:v>0.27700000000000002</c:v>
                </c:pt>
                <c:pt idx="321">
                  <c:v>0.28499999999999998</c:v>
                </c:pt>
                <c:pt idx="322">
                  <c:v>0.25600000000000001</c:v>
                </c:pt>
                <c:pt idx="323">
                  <c:v>0.25700000000000001</c:v>
                </c:pt>
                <c:pt idx="324">
                  <c:v>0.24299999999999999</c:v>
                </c:pt>
                <c:pt idx="325">
                  <c:v>0.24099999999999999</c:v>
                </c:pt>
                <c:pt idx="326">
                  <c:v>0.23200000000000001</c:v>
                </c:pt>
                <c:pt idx="327">
                  <c:v>0.25</c:v>
                </c:pt>
                <c:pt idx="328">
                  <c:v>0.25</c:v>
                </c:pt>
                <c:pt idx="329">
                  <c:v>0.22500000000000001</c:v>
                </c:pt>
                <c:pt idx="330">
                  <c:v>0.23400000000000001</c:v>
                </c:pt>
                <c:pt idx="331">
                  <c:v>0.246</c:v>
                </c:pt>
                <c:pt idx="332">
                  <c:v>0.24199999999999999</c:v>
                </c:pt>
                <c:pt idx="333">
                  <c:v>0.16500000000000001</c:v>
                </c:pt>
                <c:pt idx="334">
                  <c:v>0.152</c:v>
                </c:pt>
                <c:pt idx="335">
                  <c:v>0.20599999999999999</c:v>
                </c:pt>
                <c:pt idx="336">
                  <c:v>0.221</c:v>
                </c:pt>
                <c:pt idx="337">
                  <c:v>0.22600000000000001</c:v>
                </c:pt>
                <c:pt idx="338">
                  <c:v>0.219</c:v>
                </c:pt>
                <c:pt idx="339">
                  <c:v>0.19700000000000001</c:v>
                </c:pt>
                <c:pt idx="340">
                  <c:v>0.183</c:v>
                </c:pt>
                <c:pt idx="341">
                  <c:v>0.23300000000000001</c:v>
                </c:pt>
                <c:pt idx="342">
                  <c:v>0.20799999999999999</c:v>
                </c:pt>
                <c:pt idx="343">
                  <c:v>0.224</c:v>
                </c:pt>
                <c:pt idx="344">
                  <c:v>0.24299999999999999</c:v>
                </c:pt>
                <c:pt idx="345">
                  <c:v>0.26300000000000001</c:v>
                </c:pt>
                <c:pt idx="346">
                  <c:v>0.254</c:v>
                </c:pt>
                <c:pt idx="347">
                  <c:v>0.23499999999999999</c:v>
                </c:pt>
                <c:pt idx="348">
                  <c:v>0.224</c:v>
                </c:pt>
                <c:pt idx="349">
                  <c:v>0.18</c:v>
                </c:pt>
                <c:pt idx="350">
                  <c:v>0.192</c:v>
                </c:pt>
                <c:pt idx="351">
                  <c:v>0.20499999999999999</c:v>
                </c:pt>
                <c:pt idx="352">
                  <c:v>0.19900000000000001</c:v>
                </c:pt>
                <c:pt idx="353">
                  <c:v>0.189</c:v>
                </c:pt>
                <c:pt idx="354">
                  <c:v>0.14899999999999999</c:v>
                </c:pt>
                <c:pt idx="355">
                  <c:v>0.16600000000000001</c:v>
                </c:pt>
                <c:pt idx="356">
                  <c:v>0.17599999999999999</c:v>
                </c:pt>
                <c:pt idx="357">
                  <c:v>0.17</c:v>
                </c:pt>
                <c:pt idx="358">
                  <c:v>0.16200000000000001</c:v>
                </c:pt>
                <c:pt idx="359">
                  <c:v>0.11600000000000001</c:v>
                </c:pt>
                <c:pt idx="360">
                  <c:v>8.7999999999999995E-2</c:v>
                </c:pt>
                <c:pt idx="361">
                  <c:v>0.11899999999999999</c:v>
                </c:pt>
                <c:pt idx="362">
                  <c:v>0.13200000000000001</c:v>
                </c:pt>
                <c:pt idx="363">
                  <c:v>0.123</c:v>
                </c:pt>
                <c:pt idx="364">
                  <c:v>0.105</c:v>
                </c:pt>
                <c:pt idx="365">
                  <c:v>0.104</c:v>
                </c:pt>
                <c:pt idx="366">
                  <c:v>0.112</c:v>
                </c:pt>
                <c:pt idx="367">
                  <c:v>0.105</c:v>
                </c:pt>
                <c:pt idx="368">
                  <c:v>9.9000000000000005E-2</c:v>
                </c:pt>
                <c:pt idx="369">
                  <c:v>0.129</c:v>
                </c:pt>
                <c:pt idx="370">
                  <c:v>9.4E-2</c:v>
                </c:pt>
                <c:pt idx="371">
                  <c:v>0.109</c:v>
                </c:pt>
                <c:pt idx="372">
                  <c:v>0.11899999999999999</c:v>
                </c:pt>
                <c:pt idx="373">
                  <c:v>0.14799999999999999</c:v>
                </c:pt>
                <c:pt idx="374">
                  <c:v>0.182</c:v>
                </c:pt>
                <c:pt idx="375">
                  <c:v>0.184</c:v>
                </c:pt>
                <c:pt idx="376">
                  <c:v>0.189</c:v>
                </c:pt>
                <c:pt idx="377">
                  <c:v>0.16400000000000001</c:v>
                </c:pt>
                <c:pt idx="378">
                  <c:v>0.16700000000000001</c:v>
                </c:pt>
                <c:pt idx="379">
                  <c:v>0.128</c:v>
                </c:pt>
                <c:pt idx="380">
                  <c:v>6.6000000000000003E-2</c:v>
                </c:pt>
                <c:pt idx="381">
                  <c:v>7.0999999999999994E-2</c:v>
                </c:pt>
                <c:pt idx="382">
                  <c:v>7.0999999999999994E-2</c:v>
                </c:pt>
                <c:pt idx="383">
                  <c:v>6.7000000000000004E-2</c:v>
                </c:pt>
                <c:pt idx="384">
                  <c:v>5.3999999999999999E-2</c:v>
                </c:pt>
                <c:pt idx="385">
                  <c:v>6.3E-2</c:v>
                </c:pt>
                <c:pt idx="386">
                  <c:v>8.5000000000000006E-2</c:v>
                </c:pt>
                <c:pt idx="387">
                  <c:v>8.3000000000000004E-2</c:v>
                </c:pt>
                <c:pt idx="388">
                  <c:v>8.4000000000000005E-2</c:v>
                </c:pt>
                <c:pt idx="389">
                  <c:v>8.5000000000000006E-2</c:v>
                </c:pt>
                <c:pt idx="390">
                  <c:v>0.10100000000000001</c:v>
                </c:pt>
                <c:pt idx="391">
                  <c:v>8.3000000000000004E-2</c:v>
                </c:pt>
                <c:pt idx="392">
                  <c:v>4.2000000000000003E-2</c:v>
                </c:pt>
                <c:pt idx="393">
                  <c:v>-1.2E-2</c:v>
                </c:pt>
                <c:pt idx="394">
                  <c:v>-2.8000000000000001E-2</c:v>
                </c:pt>
                <c:pt idx="395">
                  <c:v>-1.4999999999999999E-2</c:v>
                </c:pt>
                <c:pt idx="396">
                  <c:v>-8.1000000000000003E-2</c:v>
                </c:pt>
                <c:pt idx="397">
                  <c:v>-7.0999999999999994E-2</c:v>
                </c:pt>
                <c:pt idx="398">
                  <c:v>-7.0999999999999994E-2</c:v>
                </c:pt>
                <c:pt idx="399">
                  <c:v>-6.8000000000000005E-2</c:v>
                </c:pt>
                <c:pt idx="400">
                  <c:v>-2.7E-2</c:v>
                </c:pt>
                <c:pt idx="401">
                  <c:v>-4.9000000000000002E-2</c:v>
                </c:pt>
                <c:pt idx="402">
                  <c:v>8.0000000000000002E-3</c:v>
                </c:pt>
                <c:pt idx="403">
                  <c:v>-6.0000000000000001E-3</c:v>
                </c:pt>
                <c:pt idx="404">
                  <c:v>6.0000000000000001E-3</c:v>
                </c:pt>
                <c:pt idx="405">
                  <c:v>6.0000000000000001E-3</c:v>
                </c:pt>
                <c:pt idx="406">
                  <c:v>-8.9999999999999993E-3</c:v>
                </c:pt>
                <c:pt idx="407">
                  <c:v>-2.5999999999999999E-2</c:v>
                </c:pt>
                <c:pt idx="408">
                  <c:v>-8.0000000000000002E-3</c:v>
                </c:pt>
                <c:pt idx="409">
                  <c:v>5.7000000000000002E-2</c:v>
                </c:pt>
                <c:pt idx="410">
                  <c:v>5.7000000000000002E-2</c:v>
                </c:pt>
                <c:pt idx="411">
                  <c:v>6.5000000000000002E-2</c:v>
                </c:pt>
                <c:pt idx="412">
                  <c:v>8.1000000000000003E-2</c:v>
                </c:pt>
                <c:pt idx="413">
                  <c:v>2.3E-2</c:v>
                </c:pt>
                <c:pt idx="414">
                  <c:v>2.3E-2</c:v>
                </c:pt>
                <c:pt idx="415">
                  <c:v>2.4E-2</c:v>
                </c:pt>
                <c:pt idx="416">
                  <c:v>0.04</c:v>
                </c:pt>
                <c:pt idx="417">
                  <c:v>-1.2999999999999999E-2</c:v>
                </c:pt>
                <c:pt idx="418">
                  <c:v>-8.9999999999999993E-3</c:v>
                </c:pt>
                <c:pt idx="419">
                  <c:v>-2.1000000000000001E-2</c:v>
                </c:pt>
                <c:pt idx="420">
                  <c:v>4.0000000000000001E-3</c:v>
                </c:pt>
                <c:pt idx="421">
                  <c:v>1.2999999999999999E-2</c:v>
                </c:pt>
                <c:pt idx="422">
                  <c:v>1.2999999999999999E-2</c:v>
                </c:pt>
                <c:pt idx="423">
                  <c:v>2.9000000000000001E-2</c:v>
                </c:pt>
                <c:pt idx="424">
                  <c:v>2.4E-2</c:v>
                </c:pt>
                <c:pt idx="425">
                  <c:v>1.7999999999999999E-2</c:v>
                </c:pt>
                <c:pt idx="426">
                  <c:v>6.0000000000000001E-3</c:v>
                </c:pt>
                <c:pt idx="427">
                  <c:v>-0.04</c:v>
                </c:pt>
                <c:pt idx="428">
                  <c:v>-4.5999999999999999E-2</c:v>
                </c:pt>
                <c:pt idx="429">
                  <c:v>-4.8000000000000001E-2</c:v>
                </c:pt>
                <c:pt idx="430">
                  <c:v>-4.3999999999999997E-2</c:v>
                </c:pt>
                <c:pt idx="431">
                  <c:v>-4.9000000000000002E-2</c:v>
                </c:pt>
                <c:pt idx="432">
                  <c:v>-7.1999999999999995E-2</c:v>
                </c:pt>
                <c:pt idx="433">
                  <c:v>-7.0000000000000007E-2</c:v>
                </c:pt>
                <c:pt idx="434">
                  <c:v>-9.9000000000000005E-2</c:v>
                </c:pt>
                <c:pt idx="435">
                  <c:v>-9.1999999999999998E-2</c:v>
                </c:pt>
                <c:pt idx="436">
                  <c:v>-0.10299999999999999</c:v>
                </c:pt>
                <c:pt idx="437">
                  <c:v>-8.7999999999999995E-2</c:v>
                </c:pt>
                <c:pt idx="438">
                  <c:v>-5.8000000000000003E-2</c:v>
                </c:pt>
                <c:pt idx="439">
                  <c:v>-8.3000000000000004E-2</c:v>
                </c:pt>
                <c:pt idx="440">
                  <c:v>-0.12</c:v>
                </c:pt>
                <c:pt idx="441">
                  <c:v>-0.11600000000000001</c:v>
                </c:pt>
                <c:pt idx="442">
                  <c:v>-0.14199999999999999</c:v>
                </c:pt>
                <c:pt idx="443">
                  <c:v>-0.16</c:v>
                </c:pt>
                <c:pt idx="444">
                  <c:v>-0.17599999999999999</c:v>
                </c:pt>
                <c:pt idx="445">
                  <c:v>-0.17499999999999999</c:v>
                </c:pt>
                <c:pt idx="446">
                  <c:v>-0.20300000000000001</c:v>
                </c:pt>
                <c:pt idx="447">
                  <c:v>-0.20100000000000001</c:v>
                </c:pt>
                <c:pt idx="448">
                  <c:v>-0.20799999999999999</c:v>
                </c:pt>
                <c:pt idx="449">
                  <c:v>-0.22700000000000001</c:v>
                </c:pt>
                <c:pt idx="450">
                  <c:v>-0.24</c:v>
                </c:pt>
                <c:pt idx="451">
                  <c:v>-0.25700000000000001</c:v>
                </c:pt>
                <c:pt idx="452">
                  <c:v>-0.219</c:v>
                </c:pt>
                <c:pt idx="453">
                  <c:v>-0.23300000000000001</c:v>
                </c:pt>
                <c:pt idx="454">
                  <c:v>-0.23699999999999999</c:v>
                </c:pt>
                <c:pt idx="455">
                  <c:v>-0.24199999999999999</c:v>
                </c:pt>
                <c:pt idx="456">
                  <c:v>-0.25600000000000001</c:v>
                </c:pt>
                <c:pt idx="457">
                  <c:v>-0.245</c:v>
                </c:pt>
                <c:pt idx="458">
                  <c:v>-0.317</c:v>
                </c:pt>
                <c:pt idx="459">
                  <c:v>-0.28899999999999998</c:v>
                </c:pt>
                <c:pt idx="460">
                  <c:v>-0.316</c:v>
                </c:pt>
                <c:pt idx="461">
                  <c:v>-0.28399999999999997</c:v>
                </c:pt>
                <c:pt idx="462">
                  <c:v>-0.30599999999999999</c:v>
                </c:pt>
                <c:pt idx="463">
                  <c:v>-0.33100000000000002</c:v>
                </c:pt>
                <c:pt idx="464">
                  <c:v>-0.30299999999999999</c:v>
                </c:pt>
                <c:pt idx="465">
                  <c:v>-0.32</c:v>
                </c:pt>
                <c:pt idx="466">
                  <c:v>-0.32800000000000001</c:v>
                </c:pt>
                <c:pt idx="467">
                  <c:v>-0.35299999999999998</c:v>
                </c:pt>
                <c:pt idx="468">
                  <c:v>-0.36799999999999999</c:v>
                </c:pt>
                <c:pt idx="469">
                  <c:v>-0.38500000000000001</c:v>
                </c:pt>
                <c:pt idx="470">
                  <c:v>-0.39900000000000002</c:v>
                </c:pt>
                <c:pt idx="471">
                  <c:v>-0.36099999999999999</c:v>
                </c:pt>
                <c:pt idx="472">
                  <c:v>-0.36599999999999999</c:v>
                </c:pt>
                <c:pt idx="473">
                  <c:v>-0.35399999999999998</c:v>
                </c:pt>
                <c:pt idx="474">
                  <c:v>-0.30599999999999999</c:v>
                </c:pt>
                <c:pt idx="475">
                  <c:v>-0.26400000000000001</c:v>
                </c:pt>
                <c:pt idx="476">
                  <c:v>-0.248</c:v>
                </c:pt>
                <c:pt idx="477">
                  <c:v>-0.29399999999999998</c:v>
                </c:pt>
                <c:pt idx="478">
                  <c:v>-0.28899999999999998</c:v>
                </c:pt>
                <c:pt idx="479">
                  <c:v>-0.28699999999999998</c:v>
                </c:pt>
                <c:pt idx="480">
                  <c:v>-0.31</c:v>
                </c:pt>
                <c:pt idx="481">
                  <c:v>-0.32200000000000001</c:v>
                </c:pt>
                <c:pt idx="482">
                  <c:v>-0.32400000000000001</c:v>
                </c:pt>
                <c:pt idx="483">
                  <c:v>-0.34399999999999997</c:v>
                </c:pt>
                <c:pt idx="484">
                  <c:v>-0.35299999999999998</c:v>
                </c:pt>
                <c:pt idx="485">
                  <c:v>-0.378</c:v>
                </c:pt>
                <c:pt idx="486">
                  <c:v>-0.36099999999999999</c:v>
                </c:pt>
                <c:pt idx="487">
                  <c:v>-0.377</c:v>
                </c:pt>
                <c:pt idx="488">
                  <c:v>-0.38900000000000001</c:v>
                </c:pt>
                <c:pt idx="489">
                  <c:v>-0.39700000000000002</c:v>
                </c:pt>
                <c:pt idx="490">
                  <c:v>-0.442</c:v>
                </c:pt>
                <c:pt idx="491">
                  <c:v>-0.44900000000000001</c:v>
                </c:pt>
                <c:pt idx="492">
                  <c:v>-0.495</c:v>
                </c:pt>
                <c:pt idx="493">
                  <c:v>-0.51600000000000001</c:v>
                </c:pt>
                <c:pt idx="494">
                  <c:v>-0.53700000000000003</c:v>
                </c:pt>
                <c:pt idx="495">
                  <c:v>-0.58199999999999996</c:v>
                </c:pt>
                <c:pt idx="496">
                  <c:v>-0.55800000000000005</c:v>
                </c:pt>
                <c:pt idx="497">
                  <c:v>-0.57499999999999996</c:v>
                </c:pt>
                <c:pt idx="498">
                  <c:v>-0.59299999999999997</c:v>
                </c:pt>
                <c:pt idx="499">
                  <c:v>-0.60799999999999998</c:v>
                </c:pt>
                <c:pt idx="500">
                  <c:v>-0.64900000000000002</c:v>
                </c:pt>
                <c:pt idx="501">
                  <c:v>-0.71099999999999997</c:v>
                </c:pt>
                <c:pt idx="502">
                  <c:v>-0.68400000000000005</c:v>
                </c:pt>
                <c:pt idx="503">
                  <c:v>-0.65100000000000002</c:v>
                </c:pt>
                <c:pt idx="504">
                  <c:v>-0.69099999999999995</c:v>
                </c:pt>
                <c:pt idx="505">
                  <c:v>-0.67100000000000004</c:v>
                </c:pt>
                <c:pt idx="506">
                  <c:v>-0.64500000000000002</c:v>
                </c:pt>
                <c:pt idx="507">
                  <c:v>-0.67700000000000005</c:v>
                </c:pt>
                <c:pt idx="508">
                  <c:v>-0.66300000000000003</c:v>
                </c:pt>
                <c:pt idx="509">
                  <c:v>-0.69399999999999995</c:v>
                </c:pt>
                <c:pt idx="510">
                  <c:v>-0.71</c:v>
                </c:pt>
                <c:pt idx="511">
                  <c:v>-0.69399999999999995</c:v>
                </c:pt>
                <c:pt idx="512">
                  <c:v>-0.70299999999999996</c:v>
                </c:pt>
                <c:pt idx="513">
                  <c:v>-0.70199999999999996</c:v>
                </c:pt>
                <c:pt idx="514">
                  <c:v>-0.70299999999999996</c:v>
                </c:pt>
                <c:pt idx="515">
                  <c:v>-0.67500000000000004</c:v>
                </c:pt>
                <c:pt idx="516">
                  <c:v>-0.59499999999999997</c:v>
                </c:pt>
                <c:pt idx="517">
                  <c:v>-0.63700000000000001</c:v>
                </c:pt>
                <c:pt idx="518">
                  <c:v>-0.63800000000000001</c:v>
                </c:pt>
                <c:pt idx="519">
                  <c:v>-0.58199999999999996</c:v>
                </c:pt>
                <c:pt idx="520">
                  <c:v>-0.54800000000000004</c:v>
                </c:pt>
                <c:pt idx="521">
                  <c:v>-0.56100000000000005</c:v>
                </c:pt>
                <c:pt idx="522">
                  <c:v>-0.52400000000000002</c:v>
                </c:pt>
                <c:pt idx="523">
                  <c:v>-0.44500000000000001</c:v>
                </c:pt>
                <c:pt idx="524">
                  <c:v>-0.48</c:v>
                </c:pt>
                <c:pt idx="525">
                  <c:v>-0.47399999999999998</c:v>
                </c:pt>
                <c:pt idx="526">
                  <c:v>-0.50800000000000001</c:v>
                </c:pt>
                <c:pt idx="527">
                  <c:v>-0.50700000000000001</c:v>
                </c:pt>
                <c:pt idx="528">
                  <c:v>-0.52200000000000002</c:v>
                </c:pt>
                <c:pt idx="529">
                  <c:v>-0.58299999999999996</c:v>
                </c:pt>
                <c:pt idx="530">
                  <c:v>-0.6</c:v>
                </c:pt>
                <c:pt idx="531">
                  <c:v>-0.57599999999999996</c:v>
                </c:pt>
                <c:pt idx="532">
                  <c:v>-0.58299999999999996</c:v>
                </c:pt>
                <c:pt idx="533">
                  <c:v>-0.57499999999999996</c:v>
                </c:pt>
                <c:pt idx="534">
                  <c:v>-0.57199999999999995</c:v>
                </c:pt>
                <c:pt idx="535">
                  <c:v>-0.56200000000000006</c:v>
                </c:pt>
                <c:pt idx="536">
                  <c:v>-0.54700000000000004</c:v>
                </c:pt>
                <c:pt idx="537">
                  <c:v>-0.58699999999999997</c:v>
                </c:pt>
                <c:pt idx="538">
                  <c:v>-0.58699999999999997</c:v>
                </c:pt>
                <c:pt idx="539">
                  <c:v>-0.57499999999999996</c:v>
                </c:pt>
                <c:pt idx="540">
                  <c:v>-0.59399999999999997</c:v>
                </c:pt>
                <c:pt idx="541">
                  <c:v>-0.54900000000000004</c:v>
                </c:pt>
                <c:pt idx="542">
                  <c:v>-0.46899999999999997</c:v>
                </c:pt>
                <c:pt idx="543">
                  <c:v>-0.44500000000000001</c:v>
                </c:pt>
                <c:pt idx="544">
                  <c:v>-0.45400000000000001</c:v>
                </c:pt>
                <c:pt idx="545">
                  <c:v>-0.41699999999999998</c:v>
                </c:pt>
                <c:pt idx="546">
                  <c:v>-0.38500000000000001</c:v>
                </c:pt>
                <c:pt idx="547">
                  <c:v>-0.40799999999999997</c:v>
                </c:pt>
                <c:pt idx="548">
                  <c:v>-0.38</c:v>
                </c:pt>
                <c:pt idx="549">
                  <c:v>-0.34499999999999997</c:v>
                </c:pt>
                <c:pt idx="550">
                  <c:v>-0.36699999999999999</c:v>
                </c:pt>
                <c:pt idx="551">
                  <c:v>-0.39</c:v>
                </c:pt>
                <c:pt idx="552">
                  <c:v>-0.40600000000000003</c:v>
                </c:pt>
                <c:pt idx="553">
                  <c:v>-0.36399999999999999</c:v>
                </c:pt>
                <c:pt idx="554">
                  <c:v>-0.33100000000000002</c:v>
                </c:pt>
                <c:pt idx="555">
                  <c:v>-0.35099999999999998</c:v>
                </c:pt>
                <c:pt idx="556">
                  <c:v>-0.35499999999999998</c:v>
                </c:pt>
                <c:pt idx="557">
                  <c:v>-0.40300000000000002</c:v>
                </c:pt>
                <c:pt idx="558">
                  <c:v>-0.38100000000000001</c:v>
                </c:pt>
                <c:pt idx="559">
                  <c:v>-0.34899999999999998</c:v>
                </c:pt>
                <c:pt idx="560">
                  <c:v>-0.309</c:v>
                </c:pt>
                <c:pt idx="561">
                  <c:v>-0.33400000000000002</c:v>
                </c:pt>
                <c:pt idx="562">
                  <c:v>-0.23400000000000001</c:v>
                </c:pt>
                <c:pt idx="563">
                  <c:v>-0.26100000000000001</c:v>
                </c:pt>
                <c:pt idx="564">
                  <c:v>-0.26750000000000002</c:v>
                </c:pt>
                <c:pt idx="565">
                  <c:v>-0.24399999999999999</c:v>
                </c:pt>
                <c:pt idx="566">
                  <c:v>-0.252</c:v>
                </c:pt>
                <c:pt idx="567">
                  <c:v>-0.29799999999999999</c:v>
                </c:pt>
                <c:pt idx="568">
                  <c:v>-0.35</c:v>
                </c:pt>
                <c:pt idx="569">
                  <c:v>-0.33500000000000002</c:v>
                </c:pt>
                <c:pt idx="570">
                  <c:v>-0.33500000000000002</c:v>
                </c:pt>
                <c:pt idx="571">
                  <c:v>-0.33600000000000002</c:v>
                </c:pt>
                <c:pt idx="572">
                  <c:v>-0.33900000000000002</c:v>
                </c:pt>
                <c:pt idx="573">
                  <c:v>-0.34699999999999998</c:v>
                </c:pt>
                <c:pt idx="574">
                  <c:v>-0.32600000000000001</c:v>
                </c:pt>
                <c:pt idx="575">
                  <c:v>-0.35899999999999999</c:v>
                </c:pt>
                <c:pt idx="576">
                  <c:v>-0.34899999999999998</c:v>
                </c:pt>
                <c:pt idx="577">
                  <c:v>-0.371</c:v>
                </c:pt>
                <c:pt idx="578">
                  <c:v>-0.372</c:v>
                </c:pt>
                <c:pt idx="579">
                  <c:v>-0.36</c:v>
                </c:pt>
                <c:pt idx="580">
                  <c:v>-0.36</c:v>
                </c:pt>
                <c:pt idx="581">
                  <c:v>-0.28000000000000003</c:v>
                </c:pt>
                <c:pt idx="582">
                  <c:v>-0.34799999999999998</c:v>
                </c:pt>
                <c:pt idx="583">
                  <c:v>-0.313</c:v>
                </c:pt>
                <c:pt idx="584">
                  <c:v>-0.29699999999999999</c:v>
                </c:pt>
                <c:pt idx="585">
                  <c:v>-0.28699999999999998</c:v>
                </c:pt>
                <c:pt idx="586">
                  <c:v>-0.307</c:v>
                </c:pt>
                <c:pt idx="587">
                  <c:v>-0.29599999999999999</c:v>
                </c:pt>
                <c:pt idx="588">
                  <c:v>-0.32200000000000001</c:v>
                </c:pt>
                <c:pt idx="589">
                  <c:v>-0.26900000000000002</c:v>
                </c:pt>
                <c:pt idx="590">
                  <c:v>-0.28999999999999998</c:v>
                </c:pt>
                <c:pt idx="591">
                  <c:v>-0.27500000000000002</c:v>
                </c:pt>
                <c:pt idx="592">
                  <c:v>-0.29299999999999998</c:v>
                </c:pt>
                <c:pt idx="593">
                  <c:v>-0.248</c:v>
                </c:pt>
                <c:pt idx="594">
                  <c:v>-0.23400000000000001</c:v>
                </c:pt>
                <c:pt idx="595">
                  <c:v>-0.25</c:v>
                </c:pt>
                <c:pt idx="596">
                  <c:v>-0.23899999999999999</c:v>
                </c:pt>
                <c:pt idx="597">
                  <c:v>-0.2445</c:v>
                </c:pt>
                <c:pt idx="598">
                  <c:v>-0.245</c:v>
                </c:pt>
                <c:pt idx="599">
                  <c:v>-0.245</c:v>
                </c:pt>
                <c:pt idx="600">
                  <c:v>-0.252</c:v>
                </c:pt>
                <c:pt idx="601">
                  <c:v>-0.182</c:v>
                </c:pt>
                <c:pt idx="602">
                  <c:v>-0.187</c:v>
                </c:pt>
                <c:pt idx="603">
                  <c:v>-0.221</c:v>
                </c:pt>
                <c:pt idx="604">
                  <c:v>-0.28000000000000003</c:v>
                </c:pt>
                <c:pt idx="605">
                  <c:v>-0.28599999999999998</c:v>
                </c:pt>
                <c:pt idx="606">
                  <c:v>-0.28299999999999997</c:v>
                </c:pt>
                <c:pt idx="607">
                  <c:v>-0.24199999999999999</c:v>
                </c:pt>
                <c:pt idx="608">
                  <c:v>-0.218</c:v>
                </c:pt>
                <c:pt idx="609">
                  <c:v>-0.23499999999999999</c:v>
                </c:pt>
                <c:pt idx="610">
                  <c:v>-0.19500000000000001</c:v>
                </c:pt>
                <c:pt idx="611">
                  <c:v>-0.20699999999999999</c:v>
                </c:pt>
                <c:pt idx="612">
                  <c:v>-0.19800000000000001</c:v>
                </c:pt>
                <c:pt idx="613">
                  <c:v>-0.216</c:v>
                </c:pt>
                <c:pt idx="614">
                  <c:v>-0.214</c:v>
                </c:pt>
                <c:pt idx="615">
                  <c:v>-0.218</c:v>
                </c:pt>
                <c:pt idx="616">
                  <c:v>-0.247</c:v>
                </c:pt>
                <c:pt idx="617">
                  <c:v>-0.26100000000000001</c:v>
                </c:pt>
                <c:pt idx="618">
                  <c:v>-0.30599999999999999</c:v>
                </c:pt>
                <c:pt idx="619">
                  <c:v>-0.33600000000000002</c:v>
                </c:pt>
                <c:pt idx="620">
                  <c:v>-0.38500000000000001</c:v>
                </c:pt>
                <c:pt idx="621">
                  <c:v>-0.379</c:v>
                </c:pt>
                <c:pt idx="622">
                  <c:v>-0.378</c:v>
                </c:pt>
                <c:pt idx="623">
                  <c:v>-0.40500000000000003</c:v>
                </c:pt>
                <c:pt idx="624">
                  <c:v>-0.434</c:v>
                </c:pt>
                <c:pt idx="625">
                  <c:v>-0.443</c:v>
                </c:pt>
                <c:pt idx="626">
                  <c:v>-0.39700000000000002</c:v>
                </c:pt>
                <c:pt idx="627">
                  <c:v>-0.36</c:v>
                </c:pt>
                <c:pt idx="628">
                  <c:v>-0.36699999999999999</c:v>
                </c:pt>
                <c:pt idx="629">
                  <c:v>-0.38500000000000001</c:v>
                </c:pt>
                <c:pt idx="630">
                  <c:v>-0.41099999999999998</c:v>
                </c:pt>
                <c:pt idx="631">
                  <c:v>-0.39200000000000002</c:v>
                </c:pt>
                <c:pt idx="632">
                  <c:v>-0.375</c:v>
                </c:pt>
                <c:pt idx="633">
                  <c:v>-0.38600000000000001</c:v>
                </c:pt>
                <c:pt idx="634">
                  <c:v>-0.40100000000000002</c:v>
                </c:pt>
                <c:pt idx="635">
                  <c:v>-0.40100000000000002</c:v>
                </c:pt>
                <c:pt idx="636">
                  <c:v>-0.40600000000000003</c:v>
                </c:pt>
                <c:pt idx="637">
                  <c:v>-0.42</c:v>
                </c:pt>
                <c:pt idx="638">
                  <c:v>-0.443</c:v>
                </c:pt>
                <c:pt idx="639">
                  <c:v>-0.42799999999999999</c:v>
                </c:pt>
                <c:pt idx="640">
                  <c:v>-0.48</c:v>
                </c:pt>
                <c:pt idx="641">
                  <c:v>-0.51</c:v>
                </c:pt>
                <c:pt idx="642">
                  <c:v>-0.50600000000000001</c:v>
                </c:pt>
                <c:pt idx="643">
                  <c:v>-0.54100000000000004</c:v>
                </c:pt>
                <c:pt idx="644">
                  <c:v>-0.60799999999999998</c:v>
                </c:pt>
                <c:pt idx="645">
                  <c:v>-0.621</c:v>
                </c:pt>
                <c:pt idx="646">
                  <c:v>-0.627</c:v>
                </c:pt>
                <c:pt idx="647">
                  <c:v>-0.63800000000000001</c:v>
                </c:pt>
                <c:pt idx="648">
                  <c:v>-0.68300000000000005</c:v>
                </c:pt>
                <c:pt idx="649">
                  <c:v>-0.71299999999999997</c:v>
                </c:pt>
                <c:pt idx="650">
                  <c:v>-0.71250000000000002</c:v>
                </c:pt>
                <c:pt idx="651">
                  <c:v>-0.85399999999999998</c:v>
                </c:pt>
                <c:pt idx="652">
                  <c:v>-0.80100000000000005</c:v>
                </c:pt>
                <c:pt idx="653">
                  <c:v>-0.746</c:v>
                </c:pt>
                <c:pt idx="654">
                  <c:v>-0.74299999999999999</c:v>
                </c:pt>
                <c:pt idx="655">
                  <c:v>-0.54800000000000004</c:v>
                </c:pt>
                <c:pt idx="656">
                  <c:v>-0.46100000000000002</c:v>
                </c:pt>
                <c:pt idx="657">
                  <c:v>-0.432</c:v>
                </c:pt>
                <c:pt idx="658">
                  <c:v>-0.23</c:v>
                </c:pt>
                <c:pt idx="659">
                  <c:v>-0.192</c:v>
                </c:pt>
                <c:pt idx="660">
                  <c:v>-0.32600000000000001</c:v>
                </c:pt>
                <c:pt idx="661">
                  <c:v>-0.377</c:v>
                </c:pt>
                <c:pt idx="662">
                  <c:v>-0.32500000000000001</c:v>
                </c:pt>
                <c:pt idx="663">
                  <c:v>-0.26400000000000001</c:v>
                </c:pt>
                <c:pt idx="664">
                  <c:v>-0.36</c:v>
                </c:pt>
                <c:pt idx="665">
                  <c:v>-0.47499999999999998</c:v>
                </c:pt>
                <c:pt idx="666">
                  <c:v>-0.496</c:v>
                </c:pt>
                <c:pt idx="667">
                  <c:v>-0.46899999999999997</c:v>
                </c:pt>
                <c:pt idx="668">
                  <c:v>-0.46300000000000002</c:v>
                </c:pt>
                <c:pt idx="669">
                  <c:v>-0.436</c:v>
                </c:pt>
                <c:pt idx="670">
                  <c:v>-0.441</c:v>
                </c:pt>
                <c:pt idx="671">
                  <c:v>-0.42399999999999999</c:v>
                </c:pt>
                <c:pt idx="672">
                  <c:v>-0.31</c:v>
                </c:pt>
                <c:pt idx="673">
                  <c:v>-0.309</c:v>
                </c:pt>
                <c:pt idx="674">
                  <c:v>-0.34499999999999997</c:v>
                </c:pt>
                <c:pt idx="675">
                  <c:v>-0.34949999999999998</c:v>
                </c:pt>
                <c:pt idx="676">
                  <c:v>-0.377</c:v>
                </c:pt>
                <c:pt idx="677">
                  <c:v>-0.46200000000000002</c:v>
                </c:pt>
                <c:pt idx="678">
                  <c:v>-0.47099999999999997</c:v>
                </c:pt>
                <c:pt idx="679">
                  <c:v>-0.47199999999999998</c:v>
                </c:pt>
                <c:pt idx="680">
                  <c:v>-0.44800000000000001</c:v>
                </c:pt>
                <c:pt idx="681">
                  <c:v>-0.47499999999999998</c:v>
                </c:pt>
                <c:pt idx="682">
                  <c:v>-0.40699999999999997</c:v>
                </c:pt>
                <c:pt idx="683">
                  <c:v>-0.42199999999999999</c:v>
                </c:pt>
                <c:pt idx="684">
                  <c:v>-0.47399999999999998</c:v>
                </c:pt>
                <c:pt idx="685">
                  <c:v>-0.45100000000000001</c:v>
                </c:pt>
                <c:pt idx="686">
                  <c:v>-0.46899999999999997</c:v>
                </c:pt>
                <c:pt idx="687">
                  <c:v>-0.49399999999999999</c:v>
                </c:pt>
                <c:pt idx="688">
                  <c:v>-0.58899999999999997</c:v>
                </c:pt>
                <c:pt idx="689">
                  <c:v>-0.58599999999999997</c:v>
                </c:pt>
                <c:pt idx="690">
                  <c:v>-0.56100000000000005</c:v>
                </c:pt>
                <c:pt idx="691">
                  <c:v>-0.57699999999999996</c:v>
                </c:pt>
                <c:pt idx="692">
                  <c:v>-0.503</c:v>
                </c:pt>
                <c:pt idx="693">
                  <c:v>-0.54600000000000004</c:v>
                </c:pt>
                <c:pt idx="694">
                  <c:v>-0.53800000000000003</c:v>
                </c:pt>
                <c:pt idx="695">
                  <c:v>-0.51300000000000001</c:v>
                </c:pt>
                <c:pt idx="696">
                  <c:v>-0.50700000000000001</c:v>
                </c:pt>
                <c:pt idx="697">
                  <c:v>-0.52700000000000002</c:v>
                </c:pt>
                <c:pt idx="698">
                  <c:v>-0.54200000000000004</c:v>
                </c:pt>
                <c:pt idx="699">
                  <c:v>-0.52800000000000002</c:v>
                </c:pt>
                <c:pt idx="700">
                  <c:v>-0.47199999999999998</c:v>
                </c:pt>
                <c:pt idx="701">
                  <c:v>-0.46400000000000002</c:v>
                </c:pt>
                <c:pt idx="702">
                  <c:v>-0.46800000000000003</c:v>
                </c:pt>
                <c:pt idx="703">
                  <c:v>-0.495</c:v>
                </c:pt>
                <c:pt idx="704">
                  <c:v>-0.48799999999999999</c:v>
                </c:pt>
                <c:pt idx="705">
                  <c:v>-0.49399999999999999</c:v>
                </c:pt>
                <c:pt idx="706">
                  <c:v>-0.43</c:v>
                </c:pt>
                <c:pt idx="707">
                  <c:v>-0.41399999999999998</c:v>
                </c:pt>
                <c:pt idx="708">
                  <c:v>-0.41899999999999998</c:v>
                </c:pt>
                <c:pt idx="709">
                  <c:v>-0.44800000000000001</c:v>
                </c:pt>
                <c:pt idx="710">
                  <c:v>-0.40300000000000002</c:v>
                </c:pt>
                <c:pt idx="711">
                  <c:v>-0.41399999999999998</c:v>
                </c:pt>
                <c:pt idx="712">
                  <c:v>-0.35499999999999998</c:v>
                </c:pt>
                <c:pt idx="713">
                  <c:v>-0.32200000000000001</c:v>
                </c:pt>
                <c:pt idx="714">
                  <c:v>-0.27700000000000002</c:v>
                </c:pt>
                <c:pt idx="715">
                  <c:v>-0.318</c:v>
                </c:pt>
                <c:pt idx="716">
                  <c:v>-0.311</c:v>
                </c:pt>
                <c:pt idx="717">
                  <c:v>-0.32900000000000001</c:v>
                </c:pt>
                <c:pt idx="718">
                  <c:v>-0.41299999999999998</c:v>
                </c:pt>
                <c:pt idx="719">
                  <c:v>-0.438</c:v>
                </c:pt>
                <c:pt idx="720">
                  <c:v>-0.44400000000000001</c:v>
                </c:pt>
                <c:pt idx="721">
                  <c:v>-0.42799999999999999</c:v>
                </c:pt>
                <c:pt idx="722">
                  <c:v>-0.42599999999999999</c:v>
                </c:pt>
                <c:pt idx="723">
                  <c:v>-0.442</c:v>
                </c:pt>
                <c:pt idx="724">
                  <c:v>-0.41499999999999998</c:v>
                </c:pt>
                <c:pt idx="725">
                  <c:v>-0.436</c:v>
                </c:pt>
                <c:pt idx="726">
                  <c:v>-0.40500000000000003</c:v>
                </c:pt>
                <c:pt idx="727">
                  <c:v>-0.439</c:v>
                </c:pt>
                <c:pt idx="728">
                  <c:v>-0.46500000000000002</c:v>
                </c:pt>
                <c:pt idx="729">
                  <c:v>-0.48099999999999998</c:v>
                </c:pt>
                <c:pt idx="730">
                  <c:v>-0.48199999999999998</c:v>
                </c:pt>
                <c:pt idx="731">
                  <c:v>-0.47</c:v>
                </c:pt>
                <c:pt idx="732">
                  <c:v>-0.45300000000000001</c:v>
                </c:pt>
                <c:pt idx="733">
                  <c:v>-0.39700000000000002</c:v>
                </c:pt>
                <c:pt idx="734">
                  <c:v>-0.42899999999999999</c:v>
                </c:pt>
                <c:pt idx="735">
                  <c:v>-0.432</c:v>
                </c:pt>
                <c:pt idx="736">
                  <c:v>-0.432</c:v>
                </c:pt>
                <c:pt idx="737">
                  <c:v>-0.42899999999999999</c:v>
                </c:pt>
                <c:pt idx="738">
                  <c:v>-0.439</c:v>
                </c:pt>
                <c:pt idx="739">
                  <c:v>-0.45900000000000002</c:v>
                </c:pt>
                <c:pt idx="740">
                  <c:v>-0.46800000000000003</c:v>
                </c:pt>
                <c:pt idx="741">
                  <c:v>-0.41599999999999998</c:v>
                </c:pt>
                <c:pt idx="742">
                  <c:v>-0.44700000000000001</c:v>
                </c:pt>
                <c:pt idx="743">
                  <c:v>-0.443</c:v>
                </c:pt>
                <c:pt idx="744">
                  <c:v>-0.46899999999999997</c:v>
                </c:pt>
                <c:pt idx="745">
                  <c:v>-0.45500000000000002</c:v>
                </c:pt>
                <c:pt idx="746">
                  <c:v>-0.45250000000000001</c:v>
                </c:pt>
                <c:pt idx="747">
                  <c:v>-0.46300000000000002</c:v>
                </c:pt>
                <c:pt idx="748">
                  <c:v>-0.46200000000000002</c:v>
                </c:pt>
                <c:pt idx="749">
                  <c:v>-0.49299999999999999</c:v>
                </c:pt>
                <c:pt idx="750">
                  <c:v>-0.48199999999999998</c:v>
                </c:pt>
                <c:pt idx="751">
                  <c:v>-0.44500000000000001</c:v>
                </c:pt>
                <c:pt idx="752">
                  <c:v>-0.49199999999999999</c:v>
                </c:pt>
                <c:pt idx="753">
                  <c:v>-0.51</c:v>
                </c:pt>
                <c:pt idx="754">
                  <c:v>-0.499</c:v>
                </c:pt>
                <c:pt idx="755">
                  <c:v>-0.54500000000000004</c:v>
                </c:pt>
                <c:pt idx="756">
                  <c:v>-0.53100000000000003</c:v>
                </c:pt>
                <c:pt idx="757">
                  <c:v>-0.52300000000000002</c:v>
                </c:pt>
                <c:pt idx="758">
                  <c:v>-0.55000000000000004</c:v>
                </c:pt>
                <c:pt idx="759">
                  <c:v>-0.50600000000000001</c:v>
                </c:pt>
                <c:pt idx="760">
                  <c:v>-0.53900000000000003</c:v>
                </c:pt>
                <c:pt idx="761">
                  <c:v>-0.505</c:v>
                </c:pt>
                <c:pt idx="762">
                  <c:v>-0.52500000000000002</c:v>
                </c:pt>
                <c:pt idx="763">
                  <c:v>-0.47199999999999998</c:v>
                </c:pt>
                <c:pt idx="764">
                  <c:v>-0.44900000000000001</c:v>
                </c:pt>
                <c:pt idx="765">
                  <c:v>-0.41</c:v>
                </c:pt>
                <c:pt idx="766">
                  <c:v>-0.41899999999999998</c:v>
                </c:pt>
                <c:pt idx="767">
                  <c:v>-0.45300000000000001</c:v>
                </c:pt>
                <c:pt idx="768">
                  <c:v>-0.45600000000000002</c:v>
                </c:pt>
                <c:pt idx="769">
                  <c:v>-0.47499999999999998</c:v>
                </c:pt>
                <c:pt idx="770">
                  <c:v>-0.495</c:v>
                </c:pt>
                <c:pt idx="771">
                  <c:v>-0.50800000000000001</c:v>
                </c:pt>
                <c:pt idx="772">
                  <c:v>-0.49399999999999999</c:v>
                </c:pt>
                <c:pt idx="773">
                  <c:v>-0.42599999999999999</c:v>
                </c:pt>
                <c:pt idx="774">
                  <c:v>-0.41099999999999998</c:v>
                </c:pt>
                <c:pt idx="775">
                  <c:v>-0.40300000000000002</c:v>
                </c:pt>
                <c:pt idx="776">
                  <c:v>-0.40699999999999997</c:v>
                </c:pt>
                <c:pt idx="777">
                  <c:v>-0.39800000000000002</c:v>
                </c:pt>
                <c:pt idx="778">
                  <c:v>-0.41499999999999998</c:v>
                </c:pt>
                <c:pt idx="779">
                  <c:v>-0.47299999999999998</c:v>
                </c:pt>
                <c:pt idx="780">
                  <c:v>-0.49</c:v>
                </c:pt>
                <c:pt idx="781">
                  <c:v>-0.47799999999999998</c:v>
                </c:pt>
                <c:pt idx="782">
                  <c:v>-0.46</c:v>
                </c:pt>
                <c:pt idx="783">
                  <c:v>-0.49399999999999999</c:v>
                </c:pt>
                <c:pt idx="784">
                  <c:v>-0.46100000000000002</c:v>
                </c:pt>
                <c:pt idx="785">
                  <c:v>-0.42599999999999999</c:v>
                </c:pt>
                <c:pt idx="786">
                  <c:v>-0.48299999999999998</c:v>
                </c:pt>
                <c:pt idx="787">
                  <c:v>-0.47699999999999998</c:v>
                </c:pt>
                <c:pt idx="788">
                  <c:v>-0.48099999999999998</c:v>
                </c:pt>
                <c:pt idx="789">
                  <c:v>-0.48099999999999998</c:v>
                </c:pt>
                <c:pt idx="790">
                  <c:v>-0.49199999999999999</c:v>
                </c:pt>
                <c:pt idx="791">
                  <c:v>-0.48299999999999998</c:v>
                </c:pt>
                <c:pt idx="792">
                  <c:v>-0.52700000000000002</c:v>
                </c:pt>
                <c:pt idx="793">
                  <c:v>-0.502</c:v>
                </c:pt>
                <c:pt idx="794">
                  <c:v>-0.502</c:v>
                </c:pt>
                <c:pt idx="795">
                  <c:v>-0.50600000000000001</c:v>
                </c:pt>
                <c:pt idx="796">
                  <c:v>-0.52500000000000002</c:v>
                </c:pt>
                <c:pt idx="797">
                  <c:v>-0.52600000000000002</c:v>
                </c:pt>
                <c:pt idx="798">
                  <c:v>-0.54200000000000004</c:v>
                </c:pt>
                <c:pt idx="799">
                  <c:v>-0.52100000000000002</c:v>
                </c:pt>
                <c:pt idx="800">
                  <c:v>-0.52800000000000002</c:v>
                </c:pt>
                <c:pt idx="801">
                  <c:v>-0.53400000000000003</c:v>
                </c:pt>
                <c:pt idx="802">
                  <c:v>-0.51200000000000001</c:v>
                </c:pt>
                <c:pt idx="803">
                  <c:v>-0.50700000000000001</c:v>
                </c:pt>
                <c:pt idx="804">
                  <c:v>-0.49299999999999999</c:v>
                </c:pt>
                <c:pt idx="805">
                  <c:v>-0.52100000000000002</c:v>
                </c:pt>
                <c:pt idx="806">
                  <c:v>-0.53200000000000003</c:v>
                </c:pt>
                <c:pt idx="807">
                  <c:v>-0.54300000000000004</c:v>
                </c:pt>
                <c:pt idx="808">
                  <c:v>-0.55400000000000005</c:v>
                </c:pt>
                <c:pt idx="809">
                  <c:v>-0.57499999999999996</c:v>
                </c:pt>
                <c:pt idx="810">
                  <c:v>-0.61099999999999999</c:v>
                </c:pt>
                <c:pt idx="811">
                  <c:v>-0.623</c:v>
                </c:pt>
                <c:pt idx="812">
                  <c:v>-0.627</c:v>
                </c:pt>
                <c:pt idx="813">
                  <c:v>-0.60299999999999998</c:v>
                </c:pt>
                <c:pt idx="814">
                  <c:v>-0.58799999999999997</c:v>
                </c:pt>
                <c:pt idx="815">
                  <c:v>-0.56799999999999995</c:v>
                </c:pt>
                <c:pt idx="816">
                  <c:v>-0.57199999999999995</c:v>
                </c:pt>
                <c:pt idx="817">
                  <c:v>-0.57099999999999995</c:v>
                </c:pt>
                <c:pt idx="818">
                  <c:v>-0.61199999999999999</c:v>
                </c:pt>
                <c:pt idx="819">
                  <c:v>-0.628</c:v>
                </c:pt>
                <c:pt idx="820">
                  <c:v>-0.63700000000000001</c:v>
                </c:pt>
                <c:pt idx="821">
                  <c:v>-0.625</c:v>
                </c:pt>
                <c:pt idx="822">
                  <c:v>-0.63800000000000001</c:v>
                </c:pt>
                <c:pt idx="823">
                  <c:v>-0.621</c:v>
                </c:pt>
                <c:pt idx="824">
                  <c:v>-0.63800000000000001</c:v>
                </c:pt>
                <c:pt idx="825">
                  <c:v>-0.63400000000000001</c:v>
                </c:pt>
                <c:pt idx="826">
                  <c:v>-0.61699999999999999</c:v>
                </c:pt>
                <c:pt idx="827">
                  <c:v>-0.50800000000000001</c:v>
                </c:pt>
                <c:pt idx="828">
                  <c:v>-0.48</c:v>
                </c:pt>
                <c:pt idx="829">
                  <c:v>-0.503</c:v>
                </c:pt>
                <c:pt idx="830">
                  <c:v>-0.53500000000000003</c:v>
                </c:pt>
                <c:pt idx="831">
                  <c:v>-0.54800000000000004</c:v>
                </c:pt>
                <c:pt idx="832">
                  <c:v>-0.54500000000000004</c:v>
                </c:pt>
                <c:pt idx="833">
                  <c:v>-0.56100000000000005</c:v>
                </c:pt>
                <c:pt idx="834">
                  <c:v>-0.55400000000000005</c:v>
                </c:pt>
                <c:pt idx="835">
                  <c:v>-0.56899999999999995</c:v>
                </c:pt>
                <c:pt idx="836">
                  <c:v>-0.58299999999999996</c:v>
                </c:pt>
                <c:pt idx="837">
                  <c:v>-0.58399999999999996</c:v>
                </c:pt>
                <c:pt idx="838">
                  <c:v>-0.57799999999999996</c:v>
                </c:pt>
                <c:pt idx="839">
                  <c:v>-0.56499999999999995</c:v>
                </c:pt>
                <c:pt idx="840">
                  <c:v>-0.57199999999999995</c:v>
                </c:pt>
                <c:pt idx="841">
                  <c:v>-0.58699999999999997</c:v>
                </c:pt>
                <c:pt idx="842">
                  <c:v>-0.58499999999999996</c:v>
                </c:pt>
                <c:pt idx="843">
                  <c:v>-0.57099999999999995</c:v>
                </c:pt>
                <c:pt idx="844">
                  <c:v>-0.52400000000000002</c:v>
                </c:pt>
                <c:pt idx="845">
                  <c:v>-0.52100000000000002</c:v>
                </c:pt>
                <c:pt idx="846">
                  <c:v>-0.54800000000000004</c:v>
                </c:pt>
                <c:pt idx="847">
                  <c:v>-0.54300000000000004</c:v>
                </c:pt>
                <c:pt idx="848">
                  <c:v>-0.58499999999999996</c:v>
                </c:pt>
                <c:pt idx="849">
                  <c:v>-0.61299999999999999</c:v>
                </c:pt>
                <c:pt idx="850">
                  <c:v>-0.60499999999999998</c:v>
                </c:pt>
                <c:pt idx="851">
                  <c:v>-0.60199999999999998</c:v>
                </c:pt>
                <c:pt idx="852">
                  <c:v>-0.63800000000000001</c:v>
                </c:pt>
                <c:pt idx="853">
                  <c:v>-0.61799999999999999</c:v>
                </c:pt>
                <c:pt idx="854">
                  <c:v>-0.61</c:v>
                </c:pt>
                <c:pt idx="855">
                  <c:v>-0.56799999999999995</c:v>
                </c:pt>
                <c:pt idx="856">
                  <c:v>-0.57699999999999996</c:v>
                </c:pt>
                <c:pt idx="857">
                  <c:v>-0.57199999999999995</c:v>
                </c:pt>
                <c:pt idx="858">
                  <c:v>-0.58099999999999996</c:v>
                </c:pt>
                <c:pt idx="859">
                  <c:v>-0.59099999999999997</c:v>
                </c:pt>
                <c:pt idx="860">
                  <c:v>-0.54300000000000004</c:v>
                </c:pt>
                <c:pt idx="861">
                  <c:v>-0.54900000000000004</c:v>
                </c:pt>
                <c:pt idx="862">
                  <c:v>-0.56299999999999994</c:v>
                </c:pt>
                <c:pt idx="863">
                  <c:v>-0.57599999999999996</c:v>
                </c:pt>
                <c:pt idx="864">
                  <c:v>-0.56999999999999995</c:v>
                </c:pt>
                <c:pt idx="865">
                  <c:v>-0.57499999999999996</c:v>
                </c:pt>
                <c:pt idx="866">
                  <c:v>-0.57199999999999995</c:v>
                </c:pt>
                <c:pt idx="867">
                  <c:v>-0.59899999999999998</c:v>
                </c:pt>
                <c:pt idx="868">
                  <c:v>-0.58399999999999996</c:v>
                </c:pt>
                <c:pt idx="869">
                  <c:v>-0.54600000000000004</c:v>
                </c:pt>
                <c:pt idx="870">
                  <c:v>-0.54600000000000004</c:v>
                </c:pt>
                <c:pt idx="871">
                  <c:v>-0.51700000000000002</c:v>
                </c:pt>
                <c:pt idx="872">
                  <c:v>-0.49099999999999999</c:v>
                </c:pt>
                <c:pt idx="873">
                  <c:v>-0.46899999999999997</c:v>
                </c:pt>
                <c:pt idx="874">
                  <c:v>-0.52400000000000002</c:v>
                </c:pt>
                <c:pt idx="875">
                  <c:v>-0.54800000000000004</c:v>
                </c:pt>
                <c:pt idx="876">
                  <c:v>-0.54200000000000004</c:v>
                </c:pt>
                <c:pt idx="877">
                  <c:v>-0.52500000000000002</c:v>
                </c:pt>
                <c:pt idx="878">
                  <c:v>-0.52700000000000002</c:v>
                </c:pt>
                <c:pt idx="879">
                  <c:v>-0.52900000000000003</c:v>
                </c:pt>
                <c:pt idx="880">
                  <c:v>-0.498</c:v>
                </c:pt>
                <c:pt idx="881">
                  <c:v>-0.51300000000000001</c:v>
                </c:pt>
                <c:pt idx="882">
                  <c:v>-0.55000000000000004</c:v>
                </c:pt>
                <c:pt idx="883">
                  <c:v>-0.53100000000000003</c:v>
                </c:pt>
                <c:pt idx="884">
                  <c:v>-0.54900000000000004</c:v>
                </c:pt>
                <c:pt idx="885">
                  <c:v>-0.54200000000000004</c:v>
                </c:pt>
                <c:pt idx="886">
                  <c:v>-0.52</c:v>
                </c:pt>
                <c:pt idx="887">
                  <c:v>-0.51300000000000001</c:v>
                </c:pt>
                <c:pt idx="888">
                  <c:v>-0.48799999999999999</c:v>
                </c:pt>
                <c:pt idx="889">
                  <c:v>-0.46700000000000003</c:v>
                </c:pt>
                <c:pt idx="890">
                  <c:v>-0.45600000000000002</c:v>
                </c:pt>
                <c:pt idx="891">
                  <c:v>-0.443</c:v>
                </c:pt>
                <c:pt idx="892">
                  <c:v>-0.443</c:v>
                </c:pt>
                <c:pt idx="893">
                  <c:v>-0.44800000000000001</c:v>
                </c:pt>
                <c:pt idx="894">
                  <c:v>-0.438</c:v>
                </c:pt>
                <c:pt idx="895">
                  <c:v>-0.45800000000000002</c:v>
                </c:pt>
                <c:pt idx="896">
                  <c:v>-0.43</c:v>
                </c:pt>
                <c:pt idx="897">
                  <c:v>-0.38400000000000001</c:v>
                </c:pt>
                <c:pt idx="898">
                  <c:v>-0.34899999999999998</c:v>
                </c:pt>
                <c:pt idx="899">
                  <c:v>-0.36299999999999999</c:v>
                </c:pt>
                <c:pt idx="900">
                  <c:v>-0.34200000000000003</c:v>
                </c:pt>
                <c:pt idx="901">
                  <c:v>-0.313</c:v>
                </c:pt>
                <c:pt idx="902">
                  <c:v>-0.34599999999999997</c:v>
                </c:pt>
                <c:pt idx="903">
                  <c:v>-0.31900000000000001</c:v>
                </c:pt>
                <c:pt idx="904">
                  <c:v>-0.30399999999999999</c:v>
                </c:pt>
                <c:pt idx="905">
                  <c:v>-0.22700000000000001</c:v>
                </c:pt>
                <c:pt idx="906">
                  <c:v>-0.25700000000000001</c:v>
                </c:pt>
                <c:pt idx="907">
                  <c:v>-0.33300000000000002</c:v>
                </c:pt>
                <c:pt idx="908">
                  <c:v>-0.34799999999999998</c:v>
                </c:pt>
                <c:pt idx="909">
                  <c:v>-0.29699999999999999</c:v>
                </c:pt>
                <c:pt idx="910">
                  <c:v>-0.311</c:v>
                </c:pt>
                <c:pt idx="911">
                  <c:v>-0.30399999999999999</c:v>
                </c:pt>
                <c:pt idx="912">
                  <c:v>-0.28000000000000003</c:v>
                </c:pt>
                <c:pt idx="913">
                  <c:v>-0.30299999999999999</c:v>
                </c:pt>
                <c:pt idx="914">
                  <c:v>-0.311</c:v>
                </c:pt>
                <c:pt idx="915">
                  <c:v>-0.33100000000000002</c:v>
                </c:pt>
                <c:pt idx="916">
                  <c:v>-0.29499999999999998</c:v>
                </c:pt>
                <c:pt idx="917">
                  <c:v>-0.33700000000000002</c:v>
                </c:pt>
                <c:pt idx="918">
                  <c:v>-0.33900000000000002</c:v>
                </c:pt>
                <c:pt idx="919">
                  <c:v>-0.29299999999999998</c:v>
                </c:pt>
                <c:pt idx="920">
                  <c:v>-0.26500000000000001</c:v>
                </c:pt>
                <c:pt idx="921">
                  <c:v>-0.29399999999999998</c:v>
                </c:pt>
                <c:pt idx="922">
                  <c:v>-0.31</c:v>
                </c:pt>
                <c:pt idx="923">
                  <c:v>-0.34200000000000003</c:v>
                </c:pt>
                <c:pt idx="924">
                  <c:v>-0.35599999999999998</c:v>
                </c:pt>
                <c:pt idx="925">
                  <c:v>-0.38500000000000001</c:v>
                </c:pt>
                <c:pt idx="926">
                  <c:v>-0.34899999999999998</c:v>
                </c:pt>
                <c:pt idx="927">
                  <c:v>-0.32</c:v>
                </c:pt>
                <c:pt idx="928">
                  <c:v>-0.27700000000000002</c:v>
                </c:pt>
                <c:pt idx="929">
                  <c:v>-0.29199999999999998</c:v>
                </c:pt>
                <c:pt idx="930">
                  <c:v>-0.32500000000000001</c:v>
                </c:pt>
                <c:pt idx="931">
                  <c:v>-0.32850000000000001</c:v>
                </c:pt>
                <c:pt idx="932">
                  <c:v>-0.32850000000000001</c:v>
                </c:pt>
                <c:pt idx="933">
                  <c:v>-0.315</c:v>
                </c:pt>
                <c:pt idx="934">
                  <c:v>-0.318</c:v>
                </c:pt>
                <c:pt idx="935">
                  <c:v>-0.33400000000000002</c:v>
                </c:pt>
                <c:pt idx="936">
                  <c:v>-0.29699999999999999</c:v>
                </c:pt>
                <c:pt idx="937">
                  <c:v>-0.29299999999999998</c:v>
                </c:pt>
                <c:pt idx="938">
                  <c:v>-0.28899999999999998</c:v>
                </c:pt>
                <c:pt idx="939">
                  <c:v>-0.26300000000000001</c:v>
                </c:pt>
                <c:pt idx="940">
                  <c:v>-0.29299999999999998</c:v>
                </c:pt>
                <c:pt idx="941">
                  <c:v>-0.26200000000000001</c:v>
                </c:pt>
                <c:pt idx="942">
                  <c:v>-0.23599999999999999</c:v>
                </c:pt>
                <c:pt idx="943">
                  <c:v>-0.25700000000000001</c:v>
                </c:pt>
                <c:pt idx="944">
                  <c:v>-0.25900000000000001</c:v>
                </c:pt>
                <c:pt idx="945">
                  <c:v>-0.255</c:v>
                </c:pt>
                <c:pt idx="946">
                  <c:v>-0.25700000000000001</c:v>
                </c:pt>
                <c:pt idx="947">
                  <c:v>-0.255</c:v>
                </c:pt>
                <c:pt idx="948">
                  <c:v>-0.252</c:v>
                </c:pt>
                <c:pt idx="949">
                  <c:v>-0.23100000000000001</c:v>
                </c:pt>
                <c:pt idx="950">
                  <c:v>-0.192</c:v>
                </c:pt>
                <c:pt idx="951">
                  <c:v>-0.2</c:v>
                </c:pt>
                <c:pt idx="952">
                  <c:v>-0.20300000000000001</c:v>
                </c:pt>
                <c:pt idx="953">
                  <c:v>-0.23799999999999999</c:v>
                </c:pt>
                <c:pt idx="954">
                  <c:v>-0.23100000000000001</c:v>
                </c:pt>
                <c:pt idx="955">
                  <c:v>-0.23</c:v>
                </c:pt>
                <c:pt idx="956">
                  <c:v>-0.219</c:v>
                </c:pt>
                <c:pt idx="957">
                  <c:v>-0.21099999999999999</c:v>
                </c:pt>
                <c:pt idx="958">
                  <c:v>-0.16</c:v>
                </c:pt>
                <c:pt idx="959">
                  <c:v>-0.125</c:v>
                </c:pt>
                <c:pt idx="960">
                  <c:v>-0.113</c:v>
                </c:pt>
                <c:pt idx="961">
                  <c:v>-0.123</c:v>
                </c:pt>
                <c:pt idx="962">
                  <c:v>-0.11600000000000001</c:v>
                </c:pt>
                <c:pt idx="963">
                  <c:v>-0.11</c:v>
                </c:pt>
                <c:pt idx="964">
                  <c:v>-0.11</c:v>
                </c:pt>
                <c:pt idx="965">
                  <c:v>-0.107</c:v>
                </c:pt>
                <c:pt idx="966">
                  <c:v>-0.127</c:v>
                </c:pt>
                <c:pt idx="967">
                  <c:v>-0.14000000000000001</c:v>
                </c:pt>
                <c:pt idx="968">
                  <c:v>-0.16400000000000001</c:v>
                </c:pt>
                <c:pt idx="969">
                  <c:v>-0.20300000000000001</c:v>
                </c:pt>
                <c:pt idx="970">
                  <c:v>-0.17199999999999999</c:v>
                </c:pt>
                <c:pt idx="971">
                  <c:v>-0.184</c:v>
                </c:pt>
                <c:pt idx="972">
                  <c:v>-0.183</c:v>
                </c:pt>
                <c:pt idx="973">
                  <c:v>-0.17499999999999999</c:v>
                </c:pt>
                <c:pt idx="974">
                  <c:v>-0.19600000000000001</c:v>
                </c:pt>
                <c:pt idx="975">
                  <c:v>-0.183</c:v>
                </c:pt>
                <c:pt idx="976">
                  <c:v>-0.20899999999999999</c:v>
                </c:pt>
                <c:pt idx="977">
                  <c:v>-0.21199999999999999</c:v>
                </c:pt>
                <c:pt idx="978">
                  <c:v>-0.19700000000000001</c:v>
                </c:pt>
                <c:pt idx="979">
                  <c:v>-0.223</c:v>
                </c:pt>
                <c:pt idx="980">
                  <c:v>-0.247</c:v>
                </c:pt>
                <c:pt idx="981">
                  <c:v>-0.247</c:v>
                </c:pt>
                <c:pt idx="982">
                  <c:v>-0.26900000000000002</c:v>
                </c:pt>
                <c:pt idx="983">
                  <c:v>-0.254</c:v>
                </c:pt>
                <c:pt idx="984">
                  <c:v>-0.23</c:v>
                </c:pt>
                <c:pt idx="985">
                  <c:v>-0.246</c:v>
                </c:pt>
                <c:pt idx="986">
                  <c:v>-0.19</c:v>
                </c:pt>
                <c:pt idx="987">
                  <c:v>-0.20300000000000001</c:v>
                </c:pt>
                <c:pt idx="988">
                  <c:v>-0.20200000000000001</c:v>
                </c:pt>
                <c:pt idx="989">
                  <c:v>-0.20200000000000001</c:v>
                </c:pt>
                <c:pt idx="990">
                  <c:v>-0.17299999999999999</c:v>
                </c:pt>
                <c:pt idx="991">
                  <c:v>-0.161</c:v>
                </c:pt>
                <c:pt idx="992">
                  <c:v>-0.17899999999999999</c:v>
                </c:pt>
                <c:pt idx="993">
                  <c:v>-0.186</c:v>
                </c:pt>
                <c:pt idx="994">
                  <c:v>-0.156</c:v>
                </c:pt>
                <c:pt idx="995">
                  <c:v>-0.1565</c:v>
                </c:pt>
                <c:pt idx="996">
                  <c:v>-0.186</c:v>
                </c:pt>
                <c:pt idx="997">
                  <c:v>-0.17299999999999999</c:v>
                </c:pt>
                <c:pt idx="998">
                  <c:v>-0.20300000000000001</c:v>
                </c:pt>
                <c:pt idx="999">
                  <c:v>-0.2</c:v>
                </c:pt>
                <c:pt idx="1000">
                  <c:v>-0.23499999999999999</c:v>
                </c:pt>
                <c:pt idx="1001">
                  <c:v>-0.23749999999999999</c:v>
                </c:pt>
                <c:pt idx="1002">
                  <c:v>-0.20799999999999999</c:v>
                </c:pt>
                <c:pt idx="1003">
                  <c:v>-0.26900000000000002</c:v>
                </c:pt>
                <c:pt idx="1004">
                  <c:v>-0.28899999999999998</c:v>
                </c:pt>
                <c:pt idx="1005">
                  <c:v>-0.313</c:v>
                </c:pt>
                <c:pt idx="1006">
                  <c:v>-0.29199999999999998</c:v>
                </c:pt>
                <c:pt idx="1007">
                  <c:v>-0.30099999999999999</c:v>
                </c:pt>
                <c:pt idx="1008">
                  <c:v>-0.29899999999999999</c:v>
                </c:pt>
                <c:pt idx="1009">
                  <c:v>-0.312</c:v>
                </c:pt>
                <c:pt idx="1010">
                  <c:v>-0.33100000000000002</c:v>
                </c:pt>
                <c:pt idx="1011">
                  <c:v>-0.35099999999999998</c:v>
                </c:pt>
                <c:pt idx="1012">
                  <c:v>-0.38700000000000001</c:v>
                </c:pt>
                <c:pt idx="1013">
                  <c:v>-0.41</c:v>
                </c:pt>
                <c:pt idx="1014">
                  <c:v>-0.39600000000000002</c:v>
                </c:pt>
                <c:pt idx="1015">
                  <c:v>-0.42099999999999999</c:v>
                </c:pt>
                <c:pt idx="1016">
                  <c:v>-0.41299999999999998</c:v>
                </c:pt>
                <c:pt idx="1017">
                  <c:v>-0.41399999999999998</c:v>
                </c:pt>
                <c:pt idx="1018">
                  <c:v>-0.441</c:v>
                </c:pt>
                <c:pt idx="1019">
                  <c:v>-0.44700000000000001</c:v>
                </c:pt>
                <c:pt idx="1020">
                  <c:v>-0.45100000000000001</c:v>
                </c:pt>
                <c:pt idx="1021">
                  <c:v>-0.45800000000000002</c:v>
                </c:pt>
                <c:pt idx="1022">
                  <c:v>-0.48099999999999998</c:v>
                </c:pt>
                <c:pt idx="1023">
                  <c:v>-0.48099999999999998</c:v>
                </c:pt>
                <c:pt idx="1024">
                  <c:v>-0.49299999999999999</c:v>
                </c:pt>
                <c:pt idx="1025">
                  <c:v>-0.49299999999999999</c:v>
                </c:pt>
                <c:pt idx="1026">
                  <c:v>-0.45500000000000002</c:v>
                </c:pt>
                <c:pt idx="1027">
                  <c:v>-0.45900000000000002</c:v>
                </c:pt>
                <c:pt idx="1028">
                  <c:v>-0.45400000000000001</c:v>
                </c:pt>
                <c:pt idx="1029">
                  <c:v>-0.46</c:v>
                </c:pt>
                <c:pt idx="1030">
                  <c:v>-0.46100000000000002</c:v>
                </c:pt>
                <c:pt idx="1031">
                  <c:v>-0.46300000000000002</c:v>
                </c:pt>
                <c:pt idx="1032">
                  <c:v>-0.46600000000000003</c:v>
                </c:pt>
                <c:pt idx="1033">
                  <c:v>-0.46700000000000003</c:v>
                </c:pt>
                <c:pt idx="1034">
                  <c:v>-0.48199999999999998</c:v>
                </c:pt>
                <c:pt idx="1035">
                  <c:v>-0.48899999999999999</c:v>
                </c:pt>
                <c:pt idx="1036">
                  <c:v>-0.495</c:v>
                </c:pt>
                <c:pt idx="1037">
                  <c:v>-0.47799999999999998</c:v>
                </c:pt>
                <c:pt idx="1038">
                  <c:v>-0.47699999999999998</c:v>
                </c:pt>
                <c:pt idx="1039">
                  <c:v>-0.41699999999999998</c:v>
                </c:pt>
                <c:pt idx="1040">
                  <c:v>-0.41699999999999998</c:v>
                </c:pt>
                <c:pt idx="1041">
                  <c:v>-0.41899999999999998</c:v>
                </c:pt>
                <c:pt idx="1042">
                  <c:v>-0.439</c:v>
                </c:pt>
                <c:pt idx="1043">
                  <c:v>-0.38</c:v>
                </c:pt>
                <c:pt idx="1044">
                  <c:v>-0.371</c:v>
                </c:pt>
                <c:pt idx="1045">
                  <c:v>-0.38400000000000001</c:v>
                </c:pt>
                <c:pt idx="1046">
                  <c:v>-0.35799999999999998</c:v>
                </c:pt>
                <c:pt idx="1047">
                  <c:v>-0.36799999999999999</c:v>
                </c:pt>
                <c:pt idx="1048">
                  <c:v>-0.317</c:v>
                </c:pt>
                <c:pt idx="1049">
                  <c:v>-0.32</c:v>
                </c:pt>
                <c:pt idx="1050">
                  <c:v>-0.36399999999999999</c:v>
                </c:pt>
                <c:pt idx="1051">
                  <c:v>-0.33200000000000002</c:v>
                </c:pt>
                <c:pt idx="1052">
                  <c:v>-0.33100000000000002</c:v>
                </c:pt>
                <c:pt idx="1053">
                  <c:v>-0.32800000000000001</c:v>
                </c:pt>
                <c:pt idx="1054">
                  <c:v>-0.34</c:v>
                </c:pt>
                <c:pt idx="1055">
                  <c:v>-0.308</c:v>
                </c:pt>
                <c:pt idx="1056">
                  <c:v>-0.30499999999999999</c:v>
                </c:pt>
                <c:pt idx="1057">
                  <c:v>-0.27900000000000003</c:v>
                </c:pt>
                <c:pt idx="1058">
                  <c:v>-0.315</c:v>
                </c:pt>
                <c:pt idx="1059">
                  <c:v>-0.32800000000000001</c:v>
                </c:pt>
                <c:pt idx="1060">
                  <c:v>-0.32600000000000001</c:v>
                </c:pt>
                <c:pt idx="1061">
                  <c:v>-0.252</c:v>
                </c:pt>
                <c:pt idx="1062">
                  <c:v>-0.22800000000000001</c:v>
                </c:pt>
                <c:pt idx="1063">
                  <c:v>-0.22850000000000001</c:v>
                </c:pt>
                <c:pt idx="1064">
                  <c:v>-0.22600000000000001</c:v>
                </c:pt>
                <c:pt idx="1065">
                  <c:v>-0.19800000000000001</c:v>
                </c:pt>
                <c:pt idx="1066">
                  <c:v>-0.21299999999999999</c:v>
                </c:pt>
                <c:pt idx="1067">
                  <c:v>-0.191</c:v>
                </c:pt>
                <c:pt idx="1068">
                  <c:v>-0.219</c:v>
                </c:pt>
                <c:pt idx="1069">
                  <c:v>-0.217</c:v>
                </c:pt>
                <c:pt idx="1070">
                  <c:v>-0.188</c:v>
                </c:pt>
                <c:pt idx="1071">
                  <c:v>-0.182</c:v>
                </c:pt>
                <c:pt idx="1072">
                  <c:v>-0.187</c:v>
                </c:pt>
                <c:pt idx="1073">
                  <c:v>-0.14699999999999999</c:v>
                </c:pt>
                <c:pt idx="1074">
                  <c:v>-0.11899999999999999</c:v>
                </c:pt>
                <c:pt idx="1075">
                  <c:v>-9.6000000000000002E-2</c:v>
                </c:pt>
                <c:pt idx="1076">
                  <c:v>-0.129</c:v>
                </c:pt>
                <c:pt idx="1077">
                  <c:v>-0.184</c:v>
                </c:pt>
                <c:pt idx="1078">
                  <c:v>-0.17100000000000001</c:v>
                </c:pt>
                <c:pt idx="1079">
                  <c:v>-0.14799999999999999</c:v>
                </c:pt>
                <c:pt idx="1080">
                  <c:v>-0.114</c:v>
                </c:pt>
                <c:pt idx="1081">
                  <c:v>-0.123</c:v>
                </c:pt>
                <c:pt idx="1082">
                  <c:v>-9.7000000000000003E-2</c:v>
                </c:pt>
                <c:pt idx="1083">
                  <c:v>-9.7000000000000003E-2</c:v>
                </c:pt>
                <c:pt idx="1084">
                  <c:v>-0.112</c:v>
                </c:pt>
                <c:pt idx="1085">
                  <c:v>-0.12</c:v>
                </c:pt>
                <c:pt idx="1086">
                  <c:v>-0.17599999999999999</c:v>
                </c:pt>
                <c:pt idx="1087">
                  <c:v>-0.15</c:v>
                </c:pt>
                <c:pt idx="1088">
                  <c:v>-9.4E-2</c:v>
                </c:pt>
                <c:pt idx="1089">
                  <c:v>-0.1065</c:v>
                </c:pt>
                <c:pt idx="1090">
                  <c:v>-0.10299999999999999</c:v>
                </c:pt>
                <c:pt idx="1091">
                  <c:v>-0.16</c:v>
                </c:pt>
                <c:pt idx="1092">
                  <c:v>-0.16700000000000001</c:v>
                </c:pt>
                <c:pt idx="1093">
                  <c:v>-0.22500000000000001</c:v>
                </c:pt>
                <c:pt idx="1094">
                  <c:v>-0.28000000000000003</c:v>
                </c:pt>
                <c:pt idx="1095">
                  <c:v>-0.247</c:v>
                </c:pt>
                <c:pt idx="1096">
                  <c:v>-0.29599999999999999</c:v>
                </c:pt>
                <c:pt idx="1097">
                  <c:v>-0.248</c:v>
                </c:pt>
                <c:pt idx="1098">
                  <c:v>-0.22600000000000001</c:v>
                </c:pt>
                <c:pt idx="1099">
                  <c:v>-0.25600000000000001</c:v>
                </c:pt>
                <c:pt idx="1100">
                  <c:v>-0.245</c:v>
                </c:pt>
                <c:pt idx="1101">
                  <c:v>-0.24399999999999999</c:v>
                </c:pt>
                <c:pt idx="1102">
                  <c:v>-0.24399999999999999</c:v>
                </c:pt>
                <c:pt idx="1103">
                  <c:v>-0.28000000000000003</c:v>
                </c:pt>
                <c:pt idx="1104">
                  <c:v>-0.34100000000000003</c:v>
                </c:pt>
                <c:pt idx="1105">
                  <c:v>-0.29599999999999999</c:v>
                </c:pt>
                <c:pt idx="1106">
                  <c:v>-0.22800000000000001</c:v>
                </c:pt>
                <c:pt idx="1107">
                  <c:v>-0.219</c:v>
                </c:pt>
                <c:pt idx="1108">
                  <c:v>-0.246</c:v>
                </c:pt>
                <c:pt idx="1109">
                  <c:v>-0.33800000000000002</c:v>
                </c:pt>
                <c:pt idx="1110">
                  <c:v>-0.32300000000000001</c:v>
                </c:pt>
                <c:pt idx="1111">
                  <c:v>-0.34300000000000003</c:v>
                </c:pt>
                <c:pt idx="1112">
                  <c:v>-0.33100000000000002</c:v>
                </c:pt>
                <c:pt idx="1113">
                  <c:v>-0.373</c:v>
                </c:pt>
                <c:pt idx="1114">
                  <c:v>-0.378</c:v>
                </c:pt>
                <c:pt idx="1115">
                  <c:v>-0.38700000000000001</c:v>
                </c:pt>
                <c:pt idx="1116">
                  <c:v>-0.375</c:v>
                </c:pt>
                <c:pt idx="1117">
                  <c:v>-0.309</c:v>
                </c:pt>
                <c:pt idx="1118">
                  <c:v>-0.35099999999999998</c:v>
                </c:pt>
                <c:pt idx="1119">
                  <c:v>-0.35</c:v>
                </c:pt>
                <c:pt idx="1120">
                  <c:v>-0.38</c:v>
                </c:pt>
                <c:pt idx="1121">
                  <c:v>-0.36299999999999999</c:v>
                </c:pt>
                <c:pt idx="1122">
                  <c:v>-0.36199999999999999</c:v>
                </c:pt>
                <c:pt idx="1123">
                  <c:v>-0.34599999999999997</c:v>
                </c:pt>
                <c:pt idx="1124">
                  <c:v>-0.375</c:v>
                </c:pt>
                <c:pt idx="1125">
                  <c:v>-0.36599999999999999</c:v>
                </c:pt>
                <c:pt idx="1126">
                  <c:v>-0.30299999999999999</c:v>
                </c:pt>
                <c:pt idx="1127">
                  <c:v>-0.29299999999999998</c:v>
                </c:pt>
                <c:pt idx="1128">
                  <c:v>-0.252</c:v>
                </c:pt>
                <c:pt idx="1129">
                  <c:v>-0.24399999999999999</c:v>
                </c:pt>
                <c:pt idx="1130">
                  <c:v>-0.18</c:v>
                </c:pt>
                <c:pt idx="1131">
                  <c:v>-0.17599999999999999</c:v>
                </c:pt>
                <c:pt idx="1132">
                  <c:v>-0.17899999999999999</c:v>
                </c:pt>
                <c:pt idx="1133">
                  <c:v>-0.124</c:v>
                </c:pt>
                <c:pt idx="1134">
                  <c:v>-0.128</c:v>
                </c:pt>
                <c:pt idx="1135">
                  <c:v>-0.124</c:v>
                </c:pt>
                <c:pt idx="1136">
                  <c:v>-6.8000000000000005E-2</c:v>
                </c:pt>
                <c:pt idx="1137">
                  <c:v>-2.9000000000000001E-2</c:v>
                </c:pt>
                <c:pt idx="1138">
                  <c:v>-3.5999999999999997E-2</c:v>
                </c:pt>
                <c:pt idx="1139">
                  <c:v>-3.2000000000000001E-2</c:v>
                </c:pt>
                <c:pt idx="1140">
                  <c:v>-5.7000000000000002E-2</c:v>
                </c:pt>
                <c:pt idx="1141">
                  <c:v>-8.5999999999999993E-2</c:v>
                </c:pt>
                <c:pt idx="1142">
                  <c:v>-4.9000000000000002E-2</c:v>
                </c:pt>
                <c:pt idx="1143">
                  <c:v>-2.5999999999999999E-2</c:v>
                </c:pt>
                <c:pt idx="1144">
                  <c:v>-1.7999999999999999E-2</c:v>
                </c:pt>
                <c:pt idx="1145">
                  <c:v>-8.9999999999999993E-3</c:v>
                </c:pt>
                <c:pt idx="1146">
                  <c:v>-2.7E-2</c:v>
                </c:pt>
                <c:pt idx="1147">
                  <c:v>-0.06</c:v>
                </c:pt>
                <c:pt idx="1148">
                  <c:v>-9.8000000000000004E-2</c:v>
                </c:pt>
                <c:pt idx="1149">
                  <c:v>-8.1000000000000003E-2</c:v>
                </c:pt>
                <c:pt idx="1150">
                  <c:v>-7.0999999999999994E-2</c:v>
                </c:pt>
                <c:pt idx="1151">
                  <c:v>-5.7000000000000002E-2</c:v>
                </c:pt>
                <c:pt idx="1152">
                  <c:v>-4.7E-2</c:v>
                </c:pt>
                <c:pt idx="1153">
                  <c:v>1.4E-2</c:v>
                </c:pt>
                <c:pt idx="1154">
                  <c:v>3.6999999999999998E-2</c:v>
                </c:pt>
                <c:pt idx="1155">
                  <c:v>3.5000000000000003E-2</c:v>
                </c:pt>
                <c:pt idx="1156">
                  <c:v>0.155</c:v>
                </c:pt>
                <c:pt idx="1157">
                  <c:v>0.20799999999999999</c:v>
                </c:pt>
                <c:pt idx="1158">
                  <c:v>0.224</c:v>
                </c:pt>
                <c:pt idx="1159">
                  <c:v>0.26400000000000001</c:v>
                </c:pt>
                <c:pt idx="1160">
                  <c:v>0.22</c:v>
                </c:pt>
                <c:pt idx="1161">
                  <c:v>0.29199999999999998</c:v>
                </c:pt>
                <c:pt idx="1162">
                  <c:v>0.29199999999999998</c:v>
                </c:pt>
                <c:pt idx="1163">
                  <c:v>0.27300000000000002</c:v>
                </c:pt>
                <c:pt idx="1164">
                  <c:v>0.311</c:v>
                </c:pt>
                <c:pt idx="1165">
                  <c:v>0.27200000000000002</c:v>
                </c:pt>
                <c:pt idx="1166">
                  <c:v>0.23300000000000001</c:v>
                </c:pt>
                <c:pt idx="1167">
                  <c:v>0.20499999999999999</c:v>
                </c:pt>
                <c:pt idx="1168">
                  <c:v>0.2</c:v>
                </c:pt>
                <c:pt idx="1169">
                  <c:v>0.24299999999999999</c:v>
                </c:pt>
                <c:pt idx="1170">
                  <c:v>0.22500000000000001</c:v>
                </c:pt>
                <c:pt idx="1171">
                  <c:v>0.17100000000000001</c:v>
                </c:pt>
                <c:pt idx="1172">
                  <c:v>0.224</c:v>
                </c:pt>
                <c:pt idx="1173">
                  <c:v>0.159</c:v>
                </c:pt>
                <c:pt idx="1174">
                  <c:v>-6.9000000000000006E-2</c:v>
                </c:pt>
                <c:pt idx="1175">
                  <c:v>0.01</c:v>
                </c:pt>
                <c:pt idx="1176">
                  <c:v>2.1999999999999999E-2</c:v>
                </c:pt>
                <c:pt idx="1177">
                  <c:v>-0.10100000000000001</c:v>
                </c:pt>
                <c:pt idx="1178">
                  <c:v>-1.2999999999999999E-2</c:v>
                </c:pt>
                <c:pt idx="1179">
                  <c:v>0.107</c:v>
                </c:pt>
                <c:pt idx="1180">
                  <c:v>0.191</c:v>
                </c:pt>
                <c:pt idx="1181">
                  <c:v>0.27</c:v>
                </c:pt>
                <c:pt idx="1182">
                  <c:v>0.27</c:v>
                </c:pt>
                <c:pt idx="1183">
                  <c:v>0.373</c:v>
                </c:pt>
                <c:pt idx="1184">
                  <c:v>0.33100000000000002</c:v>
                </c:pt>
                <c:pt idx="1185">
                  <c:v>0.39300000000000002</c:v>
                </c:pt>
                <c:pt idx="1186">
                  <c:v>0.38800000000000001</c:v>
                </c:pt>
                <c:pt idx="1187">
                  <c:v>0.36699999999999999</c:v>
                </c:pt>
                <c:pt idx="1188">
                  <c:v>0.45900000000000002</c:v>
                </c:pt>
                <c:pt idx="1189">
                  <c:v>0.505</c:v>
                </c:pt>
                <c:pt idx="1190">
                  <c:v>0.47899999999999998</c:v>
                </c:pt>
                <c:pt idx="1191">
                  <c:v>0.52600000000000002</c:v>
                </c:pt>
                <c:pt idx="1192">
                  <c:v>0.56999999999999995</c:v>
                </c:pt>
                <c:pt idx="1193">
                  <c:v>0.58199999999999996</c:v>
                </c:pt>
                <c:pt idx="1194">
                  <c:v>0.64100000000000001</c:v>
                </c:pt>
                <c:pt idx="1195">
                  <c:v>0.65800000000000003</c:v>
                </c:pt>
                <c:pt idx="1196">
                  <c:v>0.54700000000000004</c:v>
                </c:pt>
                <c:pt idx="1197">
                  <c:v>0.56599999999999995</c:v>
                </c:pt>
                <c:pt idx="1198">
                  <c:v>0.51700000000000002</c:v>
                </c:pt>
                <c:pt idx="1199">
                  <c:v>0.61</c:v>
                </c:pt>
                <c:pt idx="1200">
                  <c:v>0.64800000000000002</c:v>
                </c:pt>
                <c:pt idx="1201">
                  <c:v>0.68</c:v>
                </c:pt>
                <c:pt idx="1202">
                  <c:v>0.71</c:v>
                </c:pt>
                <c:pt idx="1203">
                  <c:v>0.81299999999999994</c:v>
                </c:pt>
                <c:pt idx="1204">
                  <c:v>0.79</c:v>
                </c:pt>
                <c:pt idx="1205">
                  <c:v>0.77500000000000002</c:v>
                </c:pt>
                <c:pt idx="1206">
                  <c:v>0.83899999999999997</c:v>
                </c:pt>
                <c:pt idx="1207">
                  <c:v>0.83950000000000002</c:v>
                </c:pt>
                <c:pt idx="1208">
                  <c:v>0.83950000000000002</c:v>
                </c:pt>
                <c:pt idx="1209">
                  <c:v>0.91800000000000004</c:v>
                </c:pt>
                <c:pt idx="1210">
                  <c:v>0.86199999999999999</c:v>
                </c:pt>
                <c:pt idx="1211">
                  <c:v>0.92500000000000004</c:v>
                </c:pt>
                <c:pt idx="1212">
                  <c:v>0.96299999999999997</c:v>
                </c:pt>
                <c:pt idx="1213">
                  <c:v>0.84799999999999998</c:v>
                </c:pt>
                <c:pt idx="1214">
                  <c:v>0.80200000000000005</c:v>
                </c:pt>
                <c:pt idx="1215">
                  <c:v>0.81</c:v>
                </c:pt>
                <c:pt idx="1216">
                  <c:v>0.89500000000000002</c:v>
                </c:pt>
                <c:pt idx="1217">
                  <c:v>0.9345</c:v>
                </c:pt>
                <c:pt idx="1218">
                  <c:v>0.96299999999999997</c:v>
                </c:pt>
                <c:pt idx="1219">
                  <c:v>0.95399999999999996</c:v>
                </c:pt>
                <c:pt idx="1220">
                  <c:v>0.97799999999999998</c:v>
                </c:pt>
                <c:pt idx="1221">
                  <c:v>1.048</c:v>
                </c:pt>
                <c:pt idx="1222">
                  <c:v>1.137</c:v>
                </c:pt>
                <c:pt idx="1223">
                  <c:v>1.0880000000000001</c:v>
                </c:pt>
                <c:pt idx="1224">
                  <c:v>1.0029999999999999</c:v>
                </c:pt>
                <c:pt idx="1225">
                  <c:v>1.004</c:v>
                </c:pt>
                <c:pt idx="1226">
                  <c:v>0.86899999999999999</c:v>
                </c:pt>
                <c:pt idx="1227">
                  <c:v>0.94699999999999995</c:v>
                </c:pt>
                <c:pt idx="1228">
                  <c:v>0.9385</c:v>
                </c:pt>
                <c:pt idx="1229">
                  <c:v>0.93700000000000006</c:v>
                </c:pt>
                <c:pt idx="1230">
                  <c:v>1.056</c:v>
                </c:pt>
                <c:pt idx="1231">
                  <c:v>1.012</c:v>
                </c:pt>
                <c:pt idx="1232">
                  <c:v>0.94</c:v>
                </c:pt>
                <c:pt idx="1233">
                  <c:v>0.94199999999999995</c:v>
                </c:pt>
                <c:pt idx="1234">
                  <c:v>1.02</c:v>
                </c:pt>
                <c:pt idx="1235">
                  <c:v>0.95399999999999996</c:v>
                </c:pt>
                <c:pt idx="1236">
                  <c:v>0.95499999999999996</c:v>
                </c:pt>
                <c:pt idx="1237">
                  <c:v>0.999</c:v>
                </c:pt>
                <c:pt idx="1238">
                  <c:v>0.96299999999999997</c:v>
                </c:pt>
                <c:pt idx="1239">
                  <c:v>1.044</c:v>
                </c:pt>
                <c:pt idx="1240">
                  <c:v>1.127</c:v>
                </c:pt>
                <c:pt idx="1241">
                  <c:v>1.181</c:v>
                </c:pt>
                <c:pt idx="1242">
                  <c:v>1.2350000000000001</c:v>
                </c:pt>
                <c:pt idx="1243">
                  <c:v>1.27</c:v>
                </c:pt>
                <c:pt idx="1244">
                  <c:v>1.3220000000000001</c:v>
                </c:pt>
                <c:pt idx="1245">
                  <c:v>1.2869999999999999</c:v>
                </c:pt>
                <c:pt idx="1246">
                  <c:v>1.355</c:v>
                </c:pt>
                <c:pt idx="1247">
                  <c:v>1.4350000000000001</c:v>
                </c:pt>
                <c:pt idx="1248">
                  <c:v>1.502</c:v>
                </c:pt>
                <c:pt idx="1249">
                  <c:v>1.627</c:v>
                </c:pt>
                <c:pt idx="1250">
                  <c:v>1.7509999999999999</c:v>
                </c:pt>
                <c:pt idx="1251">
                  <c:v>1.6519999999999999</c:v>
                </c:pt>
                <c:pt idx="1252">
                  <c:v>1.7030000000000001</c:v>
                </c:pt>
                <c:pt idx="1253">
                  <c:v>1.669</c:v>
                </c:pt>
                <c:pt idx="1254">
                  <c:v>1.7430000000000001</c:v>
                </c:pt>
                <c:pt idx="1255">
                  <c:v>1.762</c:v>
                </c:pt>
                <c:pt idx="1256">
                  <c:v>1.62</c:v>
                </c:pt>
                <c:pt idx="1257">
                  <c:v>1.427</c:v>
                </c:pt>
                <c:pt idx="1258">
                  <c:v>1.44</c:v>
                </c:pt>
                <c:pt idx="1259">
                  <c:v>1.544</c:v>
                </c:pt>
                <c:pt idx="1260">
                  <c:v>1.635</c:v>
                </c:pt>
                <c:pt idx="1261">
                  <c:v>1.504</c:v>
                </c:pt>
                <c:pt idx="1262">
                  <c:v>1.3680000000000001</c:v>
                </c:pt>
                <c:pt idx="1263">
                  <c:v>1.226</c:v>
                </c:pt>
                <c:pt idx="1264">
                  <c:v>1.337</c:v>
                </c:pt>
                <c:pt idx="1265">
                  <c:v>1.1870000000000001</c:v>
                </c:pt>
                <c:pt idx="1266">
                  <c:v>1.1579999999999999</c:v>
                </c:pt>
                <c:pt idx="1267">
                  <c:v>1.2909999999999999</c:v>
                </c:pt>
                <c:pt idx="1268">
                  <c:v>1.3460000000000001</c:v>
                </c:pt>
                <c:pt idx="1269">
                  <c:v>1.25</c:v>
                </c:pt>
                <c:pt idx="1270">
                  <c:v>1.1339999999999999</c:v>
                </c:pt>
                <c:pt idx="1271">
                  <c:v>1.145</c:v>
                </c:pt>
                <c:pt idx="1272">
                  <c:v>1.179</c:v>
                </c:pt>
                <c:pt idx="1273">
                  <c:v>1.1279999999999999</c:v>
                </c:pt>
                <c:pt idx="1274">
                  <c:v>1.214</c:v>
                </c:pt>
                <c:pt idx="1275">
                  <c:v>1.278</c:v>
                </c:pt>
                <c:pt idx="1276">
                  <c:v>1.26</c:v>
                </c:pt>
                <c:pt idx="1277">
                  <c:v>1.22</c:v>
                </c:pt>
                <c:pt idx="1278">
                  <c:v>1.0229999999999999</c:v>
                </c:pt>
                <c:pt idx="1279">
                  <c:v>1.03</c:v>
                </c:pt>
                <c:pt idx="1280">
                  <c:v>0.92800000000000005</c:v>
                </c:pt>
                <c:pt idx="1281">
                  <c:v>0.93799999999999994</c:v>
                </c:pt>
                <c:pt idx="1282">
                  <c:v>0.80100000000000005</c:v>
                </c:pt>
                <c:pt idx="1283">
                  <c:v>0.82499999999999996</c:v>
                </c:pt>
                <c:pt idx="1284">
                  <c:v>0.76100000000000001</c:v>
                </c:pt>
                <c:pt idx="1285">
                  <c:v>0.78200000000000003</c:v>
                </c:pt>
                <c:pt idx="1286">
                  <c:v>0.874</c:v>
                </c:pt>
                <c:pt idx="1287">
                  <c:v>0.80900000000000005</c:v>
                </c:pt>
                <c:pt idx="1288">
                  <c:v>0.96099999999999997</c:v>
                </c:pt>
                <c:pt idx="1289">
                  <c:v>0.89700000000000002</c:v>
                </c:pt>
                <c:pt idx="1290">
                  <c:v>0.92300000000000004</c:v>
                </c:pt>
                <c:pt idx="1291">
                  <c:v>0.88600000000000001</c:v>
                </c:pt>
                <c:pt idx="1292">
                  <c:v>0.96699999999999997</c:v>
                </c:pt>
                <c:pt idx="1293">
                  <c:v>0.99</c:v>
                </c:pt>
                <c:pt idx="1294">
                  <c:v>0.90300000000000002</c:v>
                </c:pt>
                <c:pt idx="1295">
                  <c:v>0.97899999999999998</c:v>
                </c:pt>
                <c:pt idx="1296">
                  <c:v>1.0780000000000001</c:v>
                </c:pt>
                <c:pt idx="1297">
                  <c:v>1.0980000000000001</c:v>
                </c:pt>
                <c:pt idx="1298">
                  <c:v>1.234</c:v>
                </c:pt>
                <c:pt idx="1299">
                  <c:v>1.3009999999999999</c:v>
                </c:pt>
                <c:pt idx="1300">
                  <c:v>1.321</c:v>
                </c:pt>
                <c:pt idx="1301">
                  <c:v>1.363</c:v>
                </c:pt>
                <c:pt idx="1302">
                  <c:v>1.329</c:v>
                </c:pt>
                <c:pt idx="1303">
                  <c:v>1.3979999999999999</c:v>
                </c:pt>
                <c:pt idx="1304">
                  <c:v>1.5049999999999999</c:v>
                </c:pt>
                <c:pt idx="1305">
                  <c:v>1.51</c:v>
                </c:pt>
                <c:pt idx="1306">
                  <c:v>1.536</c:v>
                </c:pt>
                <c:pt idx="1307">
                  <c:v>1.571</c:v>
                </c:pt>
                <c:pt idx="1308">
                  <c:v>1.52</c:v>
                </c:pt>
                <c:pt idx="1309">
                  <c:v>1.5660000000000001</c:v>
                </c:pt>
                <c:pt idx="1310">
                  <c:v>1.605</c:v>
                </c:pt>
                <c:pt idx="1311">
                  <c:v>1.575</c:v>
                </c:pt>
                <c:pt idx="1312">
                  <c:v>1.712</c:v>
                </c:pt>
                <c:pt idx="1313">
                  <c:v>1.7</c:v>
                </c:pt>
                <c:pt idx="1314">
                  <c:v>1.645</c:v>
                </c:pt>
                <c:pt idx="1315">
                  <c:v>1.724</c:v>
                </c:pt>
                <c:pt idx="1316">
                  <c:v>1.698</c:v>
                </c:pt>
                <c:pt idx="1317">
                  <c:v>1.7410000000000001</c:v>
                </c:pt>
                <c:pt idx="1318">
                  <c:v>1.7649999999999999</c:v>
                </c:pt>
                <c:pt idx="1319">
                  <c:v>1.7909999999999999</c:v>
                </c:pt>
                <c:pt idx="1320">
                  <c:v>1.9390000000000001</c:v>
                </c:pt>
                <c:pt idx="1321">
                  <c:v>1.8919999999999999</c:v>
                </c:pt>
                <c:pt idx="1322">
                  <c:v>1.978</c:v>
                </c:pt>
                <c:pt idx="1323">
                  <c:v>2.0310000000000001</c:v>
                </c:pt>
                <c:pt idx="1324">
                  <c:v>2.0920000000000001</c:v>
                </c:pt>
                <c:pt idx="1325">
                  <c:v>2.2519999999999998</c:v>
                </c:pt>
                <c:pt idx="1326">
                  <c:v>2.1549999999999998</c:v>
                </c:pt>
                <c:pt idx="1327">
                  <c:v>2.2080000000000002</c:v>
                </c:pt>
                <c:pt idx="1328">
                  <c:v>2.109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48-4551-A384-9DFE77D9D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6410015"/>
        <c:axId val="1086403359"/>
      </c:lineChart>
      <c:catAx>
        <c:axId val="108641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6403359"/>
        <c:crosses val="autoZero"/>
        <c:auto val="1"/>
        <c:lblAlgn val="ctr"/>
        <c:lblOffset val="100"/>
        <c:noMultiLvlLbl val="0"/>
      </c:catAx>
      <c:valAx>
        <c:axId val="108640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641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1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0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5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2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5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7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1D63-7C6D-40F0-A067-EFD0A7AB48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D50C-E3DF-4B87-B0E9-A97858125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4724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61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</dc:creator>
  <cp:lastModifiedBy>Alexey</cp:lastModifiedBy>
  <cp:revision>1</cp:revision>
  <dcterms:created xsi:type="dcterms:W3CDTF">2022-11-13T19:17:26Z</dcterms:created>
  <dcterms:modified xsi:type="dcterms:W3CDTF">2022-11-13T19:18:11Z</dcterms:modified>
</cp:coreProperties>
</file>