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  <p:sldId id="262" r:id="rId5"/>
    <p:sldId id="258" r:id="rId6"/>
    <p:sldId id="256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99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7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7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70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05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75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6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88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22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8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70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2B9A-EC33-46B3-A01D-073535C71C1F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85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eactivemanifesto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515" y="2618467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Проба пера в </a:t>
            </a:r>
            <a:r>
              <a:rPr lang="ru-RU" dirty="0" err="1" smtClean="0"/>
              <a:t>реактивщине</a:t>
            </a:r>
            <a:r>
              <a:rPr lang="ru-RU" dirty="0" smtClean="0"/>
              <a:t> и </a:t>
            </a:r>
            <a:r>
              <a:rPr lang="en-US" dirty="0" err="1" smtClean="0"/>
              <a:t>webflux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37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manifesto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Приложение должно быть (</a:t>
            </a:r>
            <a:r>
              <a:rPr lang="en-US" dirty="0">
                <a:hlinkClick r:id="rId2"/>
              </a:rPr>
              <a:t>https://www.reactivemanifesto.org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22739"/>
            <a:ext cx="10058400" cy="4251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23114" y="2322739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Отзывчивое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100457" y="3498397"/>
            <a:ext cx="165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Жизнестойким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338942" y="3498397"/>
            <a:ext cx="200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Масштабируемым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696899" y="6176963"/>
            <a:ext cx="279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Управление сообщениями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63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было раньше?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63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Синхронный подход:</a:t>
            </a:r>
          </a:p>
          <a:p>
            <a:pPr lvl="1"/>
            <a:r>
              <a:rPr lang="ru-RU" dirty="0" smtClean="0"/>
              <a:t>Плюсы:</a:t>
            </a:r>
          </a:p>
          <a:p>
            <a:pPr lvl="2"/>
            <a:r>
              <a:rPr lang="ru-RU" dirty="0" smtClean="0"/>
              <a:t>Просто (простая, понятная логика, легко читаемый код и пр.);</a:t>
            </a:r>
          </a:p>
          <a:p>
            <a:pPr lvl="2"/>
            <a:r>
              <a:rPr lang="ru-RU" dirty="0" smtClean="0"/>
              <a:t>Большое кол-во наработок, </a:t>
            </a:r>
            <a:r>
              <a:rPr lang="ru-RU" dirty="0" err="1" smtClean="0"/>
              <a:t>фреймворков</a:t>
            </a:r>
            <a:r>
              <a:rPr lang="ru-RU" dirty="0" smtClean="0"/>
              <a:t> и </a:t>
            </a:r>
            <a:r>
              <a:rPr lang="ru-RU" dirty="0" err="1" smtClean="0"/>
              <a:t>пр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Минусы:</a:t>
            </a:r>
          </a:p>
          <a:p>
            <a:pPr lvl="2"/>
            <a:r>
              <a:rPr lang="ru-RU" dirty="0" smtClean="0"/>
              <a:t>Операции в/в являются блокирующими</a:t>
            </a:r>
          </a:p>
          <a:p>
            <a:pPr lvl="2"/>
            <a:r>
              <a:rPr lang="ru-RU" dirty="0" smtClean="0"/>
              <a:t>Нужно задумываться о взаимоблокировках</a:t>
            </a:r>
          </a:p>
          <a:p>
            <a:r>
              <a:rPr lang="ru-RU" dirty="0" smtClean="0"/>
              <a:t>Асинхронный подход (</a:t>
            </a:r>
            <a:r>
              <a:rPr lang="en-US" dirty="0" smtClean="0"/>
              <a:t>Callback, Feature)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Плюсы:</a:t>
            </a:r>
          </a:p>
          <a:p>
            <a:pPr lvl="2"/>
            <a:r>
              <a:rPr lang="ru-RU" dirty="0" smtClean="0"/>
              <a:t>Нет блокировок рабочего потока при операциях в/в</a:t>
            </a:r>
          </a:p>
          <a:p>
            <a:pPr lvl="1"/>
            <a:r>
              <a:rPr lang="ru-RU" dirty="0" smtClean="0"/>
              <a:t>Минусы:</a:t>
            </a:r>
          </a:p>
          <a:p>
            <a:pPr lvl="2"/>
            <a:r>
              <a:rPr lang="ru-RU" dirty="0" smtClean="0"/>
              <a:t>Очень тяжело читать такой код (</a:t>
            </a:r>
            <a:r>
              <a:rPr lang="en-US" dirty="0" smtClean="0"/>
              <a:t>Callback Hell)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468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" y="97972"/>
            <a:ext cx="6760028" cy="58053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463" y="892629"/>
            <a:ext cx="6904393" cy="550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3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646"/>
          </a:xfrm>
        </p:spPr>
        <p:txBody>
          <a:bodyPr/>
          <a:lstStyle/>
          <a:p>
            <a:r>
              <a:rPr lang="ru-RU" dirty="0" smtClean="0"/>
              <a:t>Реактивный подход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9900"/>
            <a:ext cx="8315325" cy="1724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3257" y="1469571"/>
            <a:ext cx="80598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Композ</a:t>
            </a:r>
            <a:r>
              <a:rPr lang="ru-RU" dirty="0" err="1"/>
              <a:t>и</a:t>
            </a:r>
            <a:r>
              <a:rPr lang="ru-RU" dirty="0" err="1" smtClean="0"/>
              <a:t>ционность</a:t>
            </a:r>
            <a:r>
              <a:rPr lang="ru-RU" dirty="0" smtClean="0"/>
              <a:t> и читабельность;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Манипуляция с данными как с потоками;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Вся эта конструкция не заработает до тех пор пока не «оформить» подписку;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Backpressure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71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33258" y="2808514"/>
            <a:ext cx="1143000" cy="9688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Единый центр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Облако 5"/>
          <p:cNvSpPr/>
          <p:nvPr/>
        </p:nvSpPr>
        <p:spPr>
          <a:xfrm>
            <a:off x="7380515" y="3396343"/>
            <a:ext cx="1861457" cy="141514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Торговая</a:t>
            </a:r>
          </a:p>
          <a:p>
            <a:pPr algn="ctr"/>
            <a:r>
              <a:rPr lang="ru-RU" dirty="0" smtClean="0"/>
              <a:t>площадка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5976258" y="3472543"/>
            <a:ext cx="1404257" cy="500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Блок-схема: магнитный диск 8"/>
          <p:cNvSpPr/>
          <p:nvPr/>
        </p:nvSpPr>
        <p:spPr>
          <a:xfrm>
            <a:off x="7217228" y="1273629"/>
            <a:ext cx="849086" cy="13389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endCxn id="9" idx="2"/>
          </p:cNvCxnSpPr>
          <p:nvPr/>
        </p:nvCxnSpPr>
        <p:spPr>
          <a:xfrm flipV="1">
            <a:off x="5976258" y="1943101"/>
            <a:ext cx="1240970" cy="1072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Улыбающееся лицо 11"/>
          <p:cNvSpPr/>
          <p:nvPr/>
        </p:nvSpPr>
        <p:spPr>
          <a:xfrm>
            <a:off x="2541815" y="2873828"/>
            <a:ext cx="859971" cy="8817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12" idx="6"/>
            <a:endCxn id="4" idx="1"/>
          </p:cNvCxnSpPr>
          <p:nvPr/>
        </p:nvCxnSpPr>
        <p:spPr>
          <a:xfrm flipV="1">
            <a:off x="3401786" y="3292929"/>
            <a:ext cx="1431472" cy="21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53430" y="413833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Клиенты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3161611" y="384895"/>
            <a:ext cx="448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Искусственный пример торговой площадки</a:t>
            </a:r>
            <a:endParaRPr lang="ru-RU" dirty="0"/>
          </a:p>
        </p:txBody>
      </p:sp>
      <p:sp>
        <p:nvSpPr>
          <p:cNvPr id="13" name="Улыбающееся лицо 12"/>
          <p:cNvSpPr/>
          <p:nvPr/>
        </p:nvSpPr>
        <p:spPr>
          <a:xfrm>
            <a:off x="2683329" y="3037505"/>
            <a:ext cx="859971" cy="8817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Улыбающееся лицо 15"/>
          <p:cNvSpPr/>
          <p:nvPr/>
        </p:nvSpPr>
        <p:spPr>
          <a:xfrm>
            <a:off x="2873828" y="3201182"/>
            <a:ext cx="859971" cy="8817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90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Reactor -&gt; Mono, Flux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74372" y="1527403"/>
            <a:ext cx="1894114" cy="62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60229" y="1527403"/>
            <a:ext cx="1894114" cy="62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3668486" y="1981200"/>
            <a:ext cx="4691743" cy="3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9314" y="205137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3668487" y="1707356"/>
            <a:ext cx="4691742" cy="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9314" y="1342737"/>
            <a:ext cx="113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Подписка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19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Reactor -&gt; Mono, Flux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74372" y="1527403"/>
            <a:ext cx="1894114" cy="62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60229" y="1527403"/>
            <a:ext cx="1894114" cy="62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3668486" y="1981200"/>
            <a:ext cx="1264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58353" y="19553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 flipV="1">
            <a:off x="3668488" y="1709057"/>
            <a:ext cx="1278135" cy="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88469" y="1263577"/>
            <a:ext cx="113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Подписка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946623" y="1562577"/>
            <a:ext cx="1894114" cy="62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6836229" y="1981201"/>
            <a:ext cx="1524000" cy="3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6840737" y="1709057"/>
            <a:ext cx="1519492" cy="2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20275" y="1294924"/>
            <a:ext cx="113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Подписка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851902" y="2032123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82562"/>
              </p:ext>
            </p:extLst>
          </p:nvPr>
        </p:nvGraphicFramePr>
        <p:xfrm>
          <a:off x="3807251" y="2950029"/>
          <a:ext cx="41728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257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..</a:t>
                      </a:r>
                      <a:r>
                        <a:rPr lang="ru-RU" baseline="0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Mono&lt;T&gt;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0..N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Flux&lt;T&gt;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812421" y="2534329"/>
            <a:ext cx="19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</a:t>
            </a:r>
            <a:r>
              <a:rPr lang="en-US" dirty="0" smtClean="0"/>
              <a:t>publish’</a:t>
            </a:r>
            <a:r>
              <a:rPr lang="ru-RU" dirty="0" err="1" smtClean="0"/>
              <a:t>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630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7919357" y="4964757"/>
            <a:ext cx="2296885" cy="555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Controllers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620000" y="2487168"/>
            <a:ext cx="2895600" cy="3692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568527" y="5665317"/>
            <a:ext cx="99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WebFlux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561901" y="1542719"/>
            <a:ext cx="1804416" cy="1024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Netty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919356" y="2840736"/>
            <a:ext cx="2296885" cy="1024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Dispatcher Handler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8568527" y="3839173"/>
            <a:ext cx="2" cy="112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22976" y="250808"/>
            <a:ext cx="1938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WebFlux</a:t>
            </a:r>
            <a:endParaRPr lang="ru-RU" sz="32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2061060" y="1621753"/>
            <a:ext cx="1500841" cy="18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2024484" y="1999705"/>
            <a:ext cx="1537417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2061060" y="2188680"/>
            <a:ext cx="1500841" cy="14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8855642" y="4218431"/>
            <a:ext cx="1402080" cy="3657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 flipV="1">
            <a:off x="9751754" y="4584191"/>
            <a:ext cx="0" cy="379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/>
          <p:nvPr/>
        </p:nvCxnSpPr>
        <p:spPr>
          <a:xfrm>
            <a:off x="5234022" y="2054783"/>
            <a:ext cx="3339424" cy="7859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6059424" y="1578641"/>
            <a:ext cx="1402080" cy="3657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5" name="Прямая со стрелкой 34"/>
          <p:cNvCxnSpPr>
            <a:endCxn id="31" idx="1"/>
          </p:cNvCxnSpPr>
          <p:nvPr/>
        </p:nvCxnSpPr>
        <p:spPr>
          <a:xfrm>
            <a:off x="5366317" y="1761521"/>
            <a:ext cx="6931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31" idx="3"/>
          </p:cNvCxnSpPr>
          <p:nvPr/>
        </p:nvCxnSpPr>
        <p:spPr>
          <a:xfrm>
            <a:off x="7461504" y="1761521"/>
            <a:ext cx="227990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9741408" y="1761521"/>
            <a:ext cx="0" cy="1079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9741408" y="3864864"/>
            <a:ext cx="0" cy="3535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2940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170</Words>
  <Application>Microsoft Office PowerPoint</Application>
  <PresentationFormat>Широкоэкранный</PresentationFormat>
  <Paragraphs>56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Проба пера в реактивщине и webflux</vt:lpstr>
      <vt:lpstr>Reactive manifesto</vt:lpstr>
      <vt:lpstr>Что было раньше?</vt:lpstr>
      <vt:lpstr>Презентация PowerPoint</vt:lpstr>
      <vt:lpstr>Реактивный подход</vt:lpstr>
      <vt:lpstr>Презентация PowerPoint</vt:lpstr>
      <vt:lpstr>Reactor -&gt; Mono, Flux</vt:lpstr>
      <vt:lpstr>Reactor -&gt; Mono, Flux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madmax</dc:creator>
  <cp:lastModifiedBy>madmax</cp:lastModifiedBy>
  <cp:revision>26</cp:revision>
  <dcterms:created xsi:type="dcterms:W3CDTF">2020-07-02T11:31:41Z</dcterms:created>
  <dcterms:modified xsi:type="dcterms:W3CDTF">2020-08-26T19:28:42Z</dcterms:modified>
</cp:coreProperties>
</file>