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73" r:id="rId2"/>
    <p:sldId id="265" r:id="rId3"/>
    <p:sldId id="256" r:id="rId4"/>
    <p:sldId id="257" r:id="rId5"/>
    <p:sldId id="258" r:id="rId6"/>
    <p:sldId id="259" r:id="rId7"/>
    <p:sldId id="260" r:id="rId8"/>
    <p:sldId id="261" r:id="rId9"/>
    <p:sldId id="262" r:id="rId10"/>
    <p:sldId id="266" r:id="rId11"/>
    <p:sldId id="271" r:id="rId12"/>
    <p:sldId id="267" r:id="rId13"/>
    <p:sldId id="268" r:id="rId14"/>
    <p:sldId id="270" r:id="rId15"/>
    <p:sldId id="269" r:id="rId16"/>
    <p:sldId id="272"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à coins arrondis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r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fr-FR" smtClean="0"/>
              <a:t>Modifiez le style du titre</a:t>
            </a:r>
            <a:endParaRPr kumimoji="0" lang="en-US"/>
          </a:p>
        </p:txBody>
      </p:sp>
      <p:sp>
        <p:nvSpPr>
          <p:cNvPr id="20" name="Sous-titr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Modifiez le style des sous-titres du masque</a:t>
            </a:r>
            <a:endParaRPr kumimoji="0" lang="en-US"/>
          </a:p>
        </p:txBody>
      </p:sp>
      <p:sp>
        <p:nvSpPr>
          <p:cNvPr id="19" name="Espace réservé de la date 18"/>
          <p:cNvSpPr>
            <a:spLocks noGrp="1"/>
          </p:cNvSpPr>
          <p:nvPr>
            <p:ph type="dt" sz="half" idx="10"/>
          </p:nvPr>
        </p:nvSpPr>
        <p:spPr/>
        <p:txBody>
          <a:bodyPr/>
          <a:lstStyle>
            <a:extLst/>
          </a:lstStyle>
          <a:p>
            <a:fld id="{DF70AEEB-60DE-4951-A656-BE01B39ABB41}" type="datetimeFigureOut">
              <a:rPr lang="fr-FR" smtClean="0"/>
              <a:t>09/09/2020</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11" name="Espace réservé du numéro de diapositive 10"/>
          <p:cNvSpPr>
            <a:spLocks noGrp="1"/>
          </p:cNvSpPr>
          <p:nvPr>
            <p:ph type="sldNum" sz="quarter" idx="12"/>
          </p:nvPr>
        </p:nvSpPr>
        <p:spPr/>
        <p:txBody>
          <a:bodyPr/>
          <a:lstStyle>
            <a:extLst/>
          </a:lstStyle>
          <a:p>
            <a:fld id="{319EAAA6-948B-4A4F-BD2B-D2EF6A81B52C}"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502920" y="530352"/>
            <a:ext cx="8183880" cy="4187952"/>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F70AEEB-60DE-4951-A656-BE01B39ABB41}" type="datetimeFigureOut">
              <a:rPr lang="fr-FR" smtClean="0"/>
              <a:t>09/09/2020</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319EAAA6-948B-4A4F-BD2B-D2EF6A81B52C}"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533404"/>
            <a:ext cx="1981200" cy="5257799"/>
          </a:xfrm>
        </p:spPr>
        <p:txBody>
          <a:bodyPr vert="eaVert"/>
          <a:lstStyle>
            <a:extLs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533400" y="533402"/>
            <a:ext cx="5943600" cy="5257801"/>
          </a:xfrm>
        </p:spPr>
        <p:txBody>
          <a:bodyPr vert="eaVert"/>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F70AEEB-60DE-4951-A656-BE01B39ABB41}" type="datetimeFigureOut">
              <a:rPr lang="fr-FR" smtClean="0"/>
              <a:t>09/09/2020</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319EAAA6-948B-4A4F-BD2B-D2EF6A81B52C}"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extLst/>
          </a:lstStyle>
          <a:p>
            <a:r>
              <a:rPr kumimoji="0" lang="fr-FR" smtClean="0"/>
              <a:t>Modifiez le style du titre</a:t>
            </a:r>
            <a:endParaRPr kumimoji="0" lang="en-US"/>
          </a:p>
        </p:txBody>
      </p:sp>
      <p:sp>
        <p:nvSpPr>
          <p:cNvPr id="3" name="Espace réservé du contenu 2"/>
          <p:cNvSpPr>
            <a:spLocks noGrp="1"/>
          </p:cNvSpPr>
          <p:nvPr>
            <p:ph idx="1"/>
          </p:nvPr>
        </p:nvSpPr>
        <p:spPr>
          <a:xfrm>
            <a:off x="502920" y="530352"/>
            <a:ext cx="8183880" cy="4187952"/>
          </a:xfrm>
        </p:spPr>
        <p:txBody>
          <a:bodyPr/>
          <a:lstStyle>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DF70AEEB-60DE-4951-A656-BE01B39ABB41}" type="datetimeFigureOut">
              <a:rPr lang="fr-FR" smtClean="0"/>
              <a:t>09/09/2020</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319EAAA6-948B-4A4F-BD2B-D2EF6A81B52C}"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ectangle à coins arrondis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à coins arrondis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extLst/>
          </a:lstStyle>
          <a:p>
            <a:fld id="{DF70AEEB-60DE-4951-A656-BE01B39ABB41}" type="datetimeFigureOut">
              <a:rPr lang="fr-FR" smtClean="0"/>
              <a:t>09/09/2020</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319EAAA6-948B-4A4F-BD2B-D2EF6A81B52C}"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u contenu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F70AEEB-60DE-4951-A656-BE01B39ABB41}" type="datetimeFigureOut">
              <a:rPr lang="fr-FR" smtClean="0"/>
              <a:t>09/09/2020</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319EAAA6-948B-4A4F-BD2B-D2EF6A81B52C}"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nchor="b"/>
          <a:lstStyle>
            <a:lvl1pPr>
              <a:defRPr b="1"/>
            </a:lvl1pPr>
            <a:extLst/>
          </a:lstStyle>
          <a:p>
            <a:r>
              <a:rPr kumimoji="0" lang="fr-FR" smtClean="0"/>
              <a:t>Modifiez le style du titre</a:t>
            </a:r>
            <a:endParaRPr kumimoji="0" lang="en-US"/>
          </a:p>
        </p:txBody>
      </p:sp>
      <p:sp>
        <p:nvSpPr>
          <p:cNvPr id="3" name="Espace réservé du texte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DF70AEEB-60DE-4951-A656-BE01B39ABB41}" type="datetimeFigureOut">
              <a:rPr lang="fr-FR" smtClean="0"/>
              <a:t>09/09/2020</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319EAAA6-948B-4A4F-BD2B-D2EF6A81B52C}"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extLst/>
          </a:lstStyle>
          <a:p>
            <a:fld id="{DF70AEEB-60DE-4951-A656-BE01B39ABB41}" type="datetimeFigureOut">
              <a:rPr lang="fr-FR" smtClean="0"/>
              <a:t>09/09/2020</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319EAAA6-948B-4A4F-BD2B-D2EF6A81B52C}"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DF70AEEB-60DE-4951-A656-BE01B39ABB41}" type="datetimeFigureOut">
              <a:rPr lang="fr-FR" smtClean="0"/>
              <a:t>09/09/2020</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319EAAA6-948B-4A4F-BD2B-D2EF6A81B52C}"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fr-FR" smtClean="0"/>
              <a:t>Modifiez le style du titre</a:t>
            </a:r>
            <a:endParaRPr kumimoji="0" lang="en-US"/>
          </a:p>
        </p:txBody>
      </p:sp>
      <p:sp>
        <p:nvSpPr>
          <p:cNvPr id="3" name="Espace réservé du texte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F70AEEB-60DE-4951-A656-BE01B39ABB41}" type="datetimeFigureOut">
              <a:rPr lang="fr-FR" smtClean="0"/>
              <a:t>09/09/2020</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319EAAA6-948B-4A4F-BD2B-D2EF6A81B52C}"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Arrondir un rectangle à un seul coin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fr-FR" smtClean="0"/>
              <a:t>Modifiez le style du titre</a:t>
            </a:r>
            <a:endParaRPr kumimoji="0" lang="en-US"/>
          </a:p>
        </p:txBody>
      </p:sp>
      <p:sp>
        <p:nvSpPr>
          <p:cNvPr id="4" name="Espace réservé du texte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DF70AEEB-60DE-4951-A656-BE01B39ABB41}" type="datetimeFigureOut">
              <a:rPr lang="fr-FR" smtClean="0"/>
              <a:t>09/09/2020</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319EAAA6-948B-4A4F-BD2B-D2EF6A81B52C}" type="slidenum">
              <a:rPr lang="fr-FR" smtClean="0"/>
              <a:t>‹N°›</a:t>
            </a:fld>
            <a:endParaRPr lang="fr-FR"/>
          </a:p>
        </p:txBody>
      </p:sp>
      <p:sp>
        <p:nvSpPr>
          <p:cNvPr id="3" name="Espace réservé pour une image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fr-FR" smtClean="0"/>
              <a:t>Cliquez sur l'icône pour ajouter une image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à coins arrondis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Espace réservé du titre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fr-FR" smtClean="0"/>
              <a:t>Modifiez le style du titre</a:t>
            </a:r>
            <a:endParaRPr kumimoji="0" lang="en-US"/>
          </a:p>
        </p:txBody>
      </p:sp>
      <p:sp>
        <p:nvSpPr>
          <p:cNvPr id="4" name="Espace réservé du texte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5" name="Espace réservé de la date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F70AEEB-60DE-4951-A656-BE01B39ABB41}" type="datetimeFigureOut">
              <a:rPr lang="fr-FR" smtClean="0"/>
              <a:t>09/09/2020</a:t>
            </a:fld>
            <a:endParaRPr lang="fr-FR"/>
          </a:p>
        </p:txBody>
      </p:sp>
      <p:sp>
        <p:nvSpPr>
          <p:cNvPr id="18" name="Espace réservé du pied de page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fr-FR"/>
          </a:p>
        </p:txBody>
      </p:sp>
      <p:sp>
        <p:nvSpPr>
          <p:cNvPr id="5" name="Espace réservé du numéro de diapositive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19EAAA6-948B-4A4F-BD2B-D2EF6A81B52C}"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youtube.com/watch?v=-xFJM3QQ3T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764704"/>
            <a:ext cx="7354898" cy="4118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636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404664"/>
            <a:ext cx="7344816" cy="637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26795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395536" y="530352"/>
            <a:ext cx="8291264" cy="5418928"/>
          </a:xfrm>
        </p:spPr>
        <p:txBody>
          <a:bodyPr>
            <a:normAutofit fontScale="70000" lnSpcReduction="20000"/>
          </a:bodyPr>
          <a:lstStyle/>
          <a:p>
            <a:pPr marL="0" indent="0">
              <a:buNone/>
            </a:pPr>
            <a:r>
              <a:rPr lang="en-US" dirty="0"/>
              <a:t>Would you rather </a:t>
            </a:r>
            <a:r>
              <a:rPr lang="en-US" dirty="0" smtClean="0"/>
              <a:t>…..............?</a:t>
            </a:r>
          </a:p>
          <a:p>
            <a:endParaRPr lang="en-US" dirty="0"/>
          </a:p>
          <a:p>
            <a:r>
              <a:rPr lang="en-US" dirty="0"/>
              <a:t>    1. Would you rather be able to fly or read minds?</a:t>
            </a:r>
          </a:p>
          <a:p>
            <a:r>
              <a:rPr lang="en-US" dirty="0"/>
              <a:t>    2. Would you prefer to get rich in a way that disappoints your family or just make enough money to live?</a:t>
            </a:r>
          </a:p>
          <a:p>
            <a:r>
              <a:rPr lang="en-US" dirty="0"/>
              <a:t>    3. Would you rather have hiccups for a whole day or feel like you have to sneeze but can’t for a whole day?</a:t>
            </a:r>
          </a:p>
          <a:p>
            <a:r>
              <a:rPr lang="en-US" dirty="0"/>
              <a:t>    4. Would you rather have no internet or no cell phone?</a:t>
            </a:r>
          </a:p>
          <a:p>
            <a:r>
              <a:rPr lang="en-US" dirty="0"/>
              <a:t>    5. Would you prefer to go back in time to meet your ancestors or go into the future to meet your great-grandchildren?</a:t>
            </a:r>
          </a:p>
          <a:p>
            <a:r>
              <a:rPr lang="en-US" dirty="0"/>
              <a:t>    6. Would you rather find true love or $10 000 000?</a:t>
            </a:r>
          </a:p>
          <a:p>
            <a:r>
              <a:rPr lang="en-US" dirty="0"/>
              <a:t>    7. </a:t>
            </a:r>
            <a:r>
              <a:rPr lang="en-US" dirty="0" smtClean="0"/>
              <a:t>Would </a:t>
            </a:r>
            <a:r>
              <a:rPr lang="en-US" dirty="0"/>
              <a:t>you rather be able to talk with all animals or be able to speak all foreign languages?</a:t>
            </a:r>
          </a:p>
          <a:p>
            <a:r>
              <a:rPr lang="en-US" dirty="0"/>
              <a:t>    </a:t>
            </a:r>
            <a:r>
              <a:rPr lang="en-US" dirty="0" smtClean="0"/>
              <a:t>8. </a:t>
            </a:r>
            <a:r>
              <a:rPr lang="en-US" dirty="0"/>
              <a:t>Would you prefer to have more time or have more money?</a:t>
            </a:r>
          </a:p>
          <a:p>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300" y="4797152"/>
            <a:ext cx="25146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6818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normAutofit fontScale="90000"/>
          </a:bodyPr>
          <a:lstStyle/>
          <a:p>
            <a:r>
              <a:rPr lang="en-US" dirty="0"/>
              <a:t>English Tense Exercise </a:t>
            </a:r>
            <a:br>
              <a:rPr lang="en-US" dirty="0"/>
            </a:br>
            <a:endParaRPr lang="fr-FR" dirty="0"/>
          </a:p>
        </p:txBody>
      </p:sp>
      <p:sp>
        <p:nvSpPr>
          <p:cNvPr id="2" name="Espace réservé du contenu 1"/>
          <p:cNvSpPr>
            <a:spLocks noGrp="1"/>
          </p:cNvSpPr>
          <p:nvPr>
            <p:ph idx="1"/>
          </p:nvPr>
        </p:nvSpPr>
        <p:spPr/>
        <p:txBody>
          <a:bodyPr>
            <a:normAutofit fontScale="77500" lnSpcReduction="20000"/>
          </a:bodyPr>
          <a:lstStyle/>
          <a:p>
            <a:r>
              <a:rPr lang="en-US" dirty="0" smtClean="0"/>
              <a:t>1</a:t>
            </a:r>
            <a:r>
              <a:rPr lang="en-US" dirty="0"/>
              <a:t>. A: You seem energetic! B: Really, I (exercise) for some time. </a:t>
            </a:r>
          </a:p>
          <a:p>
            <a:r>
              <a:rPr lang="en-US" dirty="0"/>
              <a:t/>
            </a:r>
            <a:br>
              <a:rPr lang="en-US" dirty="0"/>
            </a:br>
            <a:r>
              <a:rPr lang="en-US" dirty="0"/>
              <a:t>2. A: What (you, do) when the robbery took place? </a:t>
            </a:r>
            <a:br>
              <a:rPr lang="en-US" dirty="0"/>
            </a:br>
            <a:r>
              <a:rPr lang="en-US" dirty="0"/>
              <a:t>B: I (change) a light bulb that had burnt out. </a:t>
            </a:r>
            <a:br>
              <a:rPr lang="en-US" dirty="0"/>
            </a:br>
            <a:r>
              <a:rPr lang="en-US" dirty="0"/>
              <a:t/>
            </a:r>
            <a:br>
              <a:rPr lang="en-US" dirty="0"/>
            </a:br>
            <a:r>
              <a:rPr lang="en-US" dirty="0"/>
              <a:t>3. Mike (use) the same PC for more than three years. He is thinking of upgrading it. </a:t>
            </a:r>
            <a:br>
              <a:rPr lang="en-US" dirty="0"/>
            </a:br>
            <a:r>
              <a:rPr lang="en-US" dirty="0"/>
              <a:t/>
            </a:r>
            <a:br>
              <a:rPr lang="en-US" dirty="0"/>
            </a:br>
            <a:r>
              <a:rPr lang="en-US" dirty="0"/>
              <a:t>4. If it (snow) tomorrow, we (go) skiing near </a:t>
            </a:r>
            <a:r>
              <a:rPr lang="en-US" dirty="0" err="1"/>
              <a:t>Vesuvis</a:t>
            </a:r>
            <a:r>
              <a:rPr lang="en-US" dirty="0"/>
              <a:t>. </a:t>
            </a:r>
            <a:br>
              <a:rPr lang="en-US" dirty="0"/>
            </a:br>
            <a:r>
              <a:rPr lang="en-US" dirty="0"/>
              <a:t/>
            </a:r>
            <a:br>
              <a:rPr lang="en-US" dirty="0"/>
            </a:br>
            <a:r>
              <a:rPr lang="en-US" dirty="0"/>
              <a:t>5. This is the second pill I (take) to make me sleep. </a:t>
            </a:r>
            <a:br>
              <a:rPr lang="en-US" dirty="0"/>
            </a:br>
            <a:r>
              <a:rPr lang="en-US" dirty="0"/>
              <a:t/>
            </a:r>
            <a:br>
              <a:rPr lang="en-US" dirty="0"/>
            </a:br>
            <a:endParaRPr lang="fr-FR" dirty="0"/>
          </a:p>
        </p:txBody>
      </p:sp>
    </p:spTree>
    <p:extLst>
      <p:ext uri="{BB962C8B-B14F-4D97-AF65-F5344CB8AC3E}">
        <p14:creationId xmlns:p14="http://schemas.microsoft.com/office/powerpoint/2010/main" val="3433648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sp>
        <p:nvSpPr>
          <p:cNvPr id="2" name="Espace réservé du contenu 1"/>
          <p:cNvSpPr>
            <a:spLocks noGrp="1"/>
          </p:cNvSpPr>
          <p:nvPr>
            <p:ph idx="1"/>
          </p:nvPr>
        </p:nvSpPr>
        <p:spPr/>
        <p:txBody>
          <a:bodyPr>
            <a:normAutofit lnSpcReduction="10000"/>
          </a:bodyPr>
          <a:lstStyle/>
          <a:p>
            <a:r>
              <a:rPr lang="en-US" dirty="0"/>
              <a:t/>
            </a:r>
            <a:br>
              <a:rPr lang="en-US" dirty="0"/>
            </a:br>
            <a:r>
              <a:rPr lang="en-US" dirty="0" smtClean="0"/>
              <a:t>6. </a:t>
            </a:r>
            <a:r>
              <a:rPr lang="en-US" dirty="0"/>
              <a:t>Mary (not, call) me since she (leave) the city. </a:t>
            </a:r>
            <a:br>
              <a:rPr lang="en-US" dirty="0"/>
            </a:br>
            <a:r>
              <a:rPr lang="en-US" dirty="0"/>
              <a:t/>
            </a:r>
            <a:br>
              <a:rPr lang="en-US" dirty="0"/>
            </a:br>
            <a:r>
              <a:rPr lang="en-US" dirty="0" smtClean="0"/>
              <a:t>7. </a:t>
            </a:r>
            <a:r>
              <a:rPr lang="en-US" dirty="0"/>
              <a:t>By the time the police (arrive) , the robbers (run) away. </a:t>
            </a:r>
            <a:br>
              <a:rPr lang="en-US" dirty="0"/>
            </a:br>
            <a:r>
              <a:rPr lang="en-US" dirty="0"/>
              <a:t/>
            </a:r>
            <a:br>
              <a:rPr lang="en-US" dirty="0"/>
            </a:br>
            <a:r>
              <a:rPr lang="en-US" dirty="0" smtClean="0"/>
              <a:t>8. </a:t>
            </a:r>
            <a:r>
              <a:rPr lang="en-US" dirty="0"/>
              <a:t>Hey.. Be quiet! The boss (come) . </a:t>
            </a:r>
            <a:br>
              <a:rPr lang="en-US" dirty="0"/>
            </a:br>
            <a:r>
              <a:rPr lang="en-US" dirty="0"/>
              <a:t/>
            </a:r>
            <a:br>
              <a:rPr lang="en-US" dirty="0"/>
            </a:br>
            <a:endParaRPr lang="fr-FR" dirty="0"/>
          </a:p>
        </p:txBody>
      </p:sp>
    </p:spTree>
    <p:extLst>
      <p:ext uri="{BB962C8B-B14F-4D97-AF65-F5344CB8AC3E}">
        <p14:creationId xmlns:p14="http://schemas.microsoft.com/office/powerpoint/2010/main" val="3645852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sp>
        <p:nvSpPr>
          <p:cNvPr id="2" name="Espace réservé du contenu 1"/>
          <p:cNvSpPr>
            <a:spLocks noGrp="1"/>
          </p:cNvSpPr>
          <p:nvPr>
            <p:ph idx="1"/>
          </p:nvPr>
        </p:nvSpPr>
        <p:spPr>
          <a:xfrm>
            <a:off x="395536" y="530352"/>
            <a:ext cx="8291264" cy="5346920"/>
          </a:xfrm>
        </p:spPr>
        <p:txBody>
          <a:bodyPr>
            <a:normAutofit fontScale="47500" lnSpcReduction="20000"/>
          </a:bodyPr>
          <a:lstStyle/>
          <a:p>
            <a:r>
              <a:rPr lang="en-US" dirty="0"/>
              <a:t/>
            </a:r>
            <a:br>
              <a:rPr lang="en-US" dirty="0"/>
            </a:br>
            <a:r>
              <a:rPr lang="en-US" dirty="0"/>
              <a:t>9</a:t>
            </a:r>
            <a:r>
              <a:rPr lang="en-US" sz="4400" dirty="0" smtClean="0"/>
              <a:t>. </a:t>
            </a:r>
            <a:r>
              <a:rPr lang="en-US" sz="4400" dirty="0"/>
              <a:t>We are fed up with storm and those dark clouds! We expect, when we (wake) up tomorrow morning, the sun (shine) . </a:t>
            </a:r>
            <a:br>
              <a:rPr lang="en-US" sz="4400" dirty="0"/>
            </a:br>
            <a:r>
              <a:rPr lang="en-US" sz="4400" dirty="0"/>
              <a:t/>
            </a:r>
            <a:br>
              <a:rPr lang="en-US" sz="4400" dirty="0"/>
            </a:br>
            <a:r>
              <a:rPr lang="en-US" sz="4400" dirty="0" smtClean="0"/>
              <a:t>10. </a:t>
            </a:r>
            <a:r>
              <a:rPr lang="en-US" sz="4400" dirty="0"/>
              <a:t>When Hasan arrived at the cafe, I (wait) for him for half an hour. </a:t>
            </a:r>
            <a:br>
              <a:rPr lang="en-US" sz="4400" dirty="0"/>
            </a:br>
            <a:r>
              <a:rPr lang="en-US" sz="4400" dirty="0"/>
              <a:t/>
            </a:r>
            <a:br>
              <a:rPr lang="en-US" sz="4400" dirty="0"/>
            </a:br>
            <a:r>
              <a:rPr lang="en-US" sz="4400" dirty="0" smtClean="0"/>
              <a:t>11. </a:t>
            </a:r>
            <a:r>
              <a:rPr lang="en-US" sz="4400" dirty="0"/>
              <a:t>I (not, hear) of the pyramids before I went to Egypt. </a:t>
            </a:r>
            <a:br>
              <a:rPr lang="en-US" sz="4400" dirty="0"/>
            </a:br>
            <a:r>
              <a:rPr lang="en-US" sz="4400" dirty="0"/>
              <a:t/>
            </a:r>
            <a:br>
              <a:rPr lang="en-US" sz="4400" dirty="0"/>
            </a:br>
            <a:r>
              <a:rPr lang="en-US" sz="4400" dirty="0" smtClean="0"/>
              <a:t>12. </a:t>
            </a:r>
            <a:r>
              <a:rPr lang="en-US" sz="4400" dirty="0"/>
              <a:t>During the past 50 years, traveling (become) much easier and very comfortable. In the 19th century, it (take) two or three months to cross Africa by wagon. The trip (be) very rough and often dangerous. Things (change) a great deal in the last hundred and fifty years. </a:t>
            </a:r>
            <a:br>
              <a:rPr lang="en-US" sz="4400" dirty="0"/>
            </a:br>
            <a:r>
              <a:rPr lang="en-US" sz="4400" dirty="0"/>
              <a:t/>
            </a:r>
            <a:br>
              <a:rPr lang="en-US" sz="4400" dirty="0"/>
            </a:br>
            <a:endParaRPr lang="fr-FR" sz="4400" dirty="0"/>
          </a:p>
        </p:txBody>
      </p:sp>
    </p:spTree>
    <p:extLst>
      <p:ext uri="{BB962C8B-B14F-4D97-AF65-F5344CB8AC3E}">
        <p14:creationId xmlns:p14="http://schemas.microsoft.com/office/powerpoint/2010/main" val="2945440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endParaRPr lang="fr-FR"/>
          </a:p>
        </p:txBody>
      </p:sp>
      <p:sp>
        <p:nvSpPr>
          <p:cNvPr id="2" name="Espace réservé du contenu 1"/>
          <p:cNvSpPr>
            <a:spLocks noGrp="1"/>
          </p:cNvSpPr>
          <p:nvPr>
            <p:ph idx="1"/>
          </p:nvPr>
        </p:nvSpPr>
        <p:spPr>
          <a:xfrm>
            <a:off x="467544" y="530352"/>
            <a:ext cx="8219256" cy="4986880"/>
          </a:xfrm>
        </p:spPr>
        <p:txBody>
          <a:bodyPr>
            <a:normAutofit/>
          </a:bodyPr>
          <a:lstStyle/>
          <a:p>
            <a:r>
              <a:rPr lang="en-US" sz="2400" dirty="0" smtClean="0"/>
              <a:t>13. </a:t>
            </a:r>
            <a:r>
              <a:rPr lang="en-US" sz="2400" dirty="0"/>
              <a:t>Your English (improve) . You (watch) television programs and (study) grammar every day since you first arrived in London. It is apparent that you will be fluent very soon. </a:t>
            </a:r>
            <a:br>
              <a:rPr lang="en-US" sz="2400" dirty="0"/>
            </a:br>
            <a:r>
              <a:rPr lang="en-US" sz="2400" dirty="0"/>
              <a:t/>
            </a:r>
            <a:br>
              <a:rPr lang="en-US" sz="2400" dirty="0"/>
            </a:br>
            <a:r>
              <a:rPr lang="en-US" sz="2400" dirty="0" smtClean="0"/>
              <a:t>14. </a:t>
            </a:r>
            <a:r>
              <a:rPr lang="en-US" sz="2400" dirty="0"/>
              <a:t>When Ted (arrive) home last night, he discovered that Hilary (prepare) a beautiful candle-lit dinner. </a:t>
            </a:r>
            <a:br>
              <a:rPr lang="en-US" sz="2400" dirty="0"/>
            </a:br>
            <a:r>
              <a:rPr lang="en-US" sz="2400" dirty="0"/>
              <a:t/>
            </a:r>
            <a:br>
              <a:rPr lang="en-US" sz="2400" dirty="0"/>
            </a:br>
            <a:r>
              <a:rPr lang="en-US" sz="2400" dirty="0" smtClean="0"/>
              <a:t>15. </a:t>
            </a:r>
            <a:r>
              <a:rPr lang="en-US" sz="2400" dirty="0"/>
              <a:t>Do not forget that if you (need) to contact me sometime next week, I (stay) at the Hilton in Istanbul. </a:t>
            </a:r>
            <a:endParaRPr lang="fr-FR" sz="2400" dirty="0"/>
          </a:p>
          <a:p>
            <a:endParaRPr lang="fr-FR" sz="2400" dirty="0"/>
          </a:p>
          <a:p>
            <a:endParaRPr lang="fr-FR" sz="1800" dirty="0"/>
          </a:p>
        </p:txBody>
      </p:sp>
    </p:spTree>
    <p:extLst>
      <p:ext uri="{BB962C8B-B14F-4D97-AF65-F5344CB8AC3E}">
        <p14:creationId xmlns:p14="http://schemas.microsoft.com/office/powerpoint/2010/main" val="2986555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55576" y="4983480"/>
            <a:ext cx="7931224" cy="821784"/>
          </a:xfrm>
        </p:spPr>
        <p:txBody>
          <a:bodyPr>
            <a:normAutofit fontScale="90000"/>
          </a:bodyPr>
          <a:lstStyle/>
          <a:p>
            <a:r>
              <a:rPr lang="fr-FR" dirty="0">
                <a:hlinkClick r:id="rId2"/>
              </a:rPr>
              <a:t>https://www.youtube.com/watch?v=-xFJM3QQ3TE</a:t>
            </a:r>
            <a:r>
              <a:rPr lang="fr-FR" dirty="0"/>
              <a:t/>
            </a:r>
            <a:br>
              <a:rPr lang="fr-FR" dirty="0"/>
            </a:br>
            <a:endParaRPr lang="fr-FR" dirty="0"/>
          </a:p>
        </p:txBody>
      </p:sp>
      <p:sp>
        <p:nvSpPr>
          <p:cNvPr id="3" name="Espace réservé du contenu 2"/>
          <p:cNvSpPr>
            <a:spLocks noGrp="1"/>
          </p:cNvSpPr>
          <p:nvPr>
            <p:ph idx="1"/>
          </p:nvPr>
        </p:nvSpPr>
        <p:spPr/>
        <p:txBody>
          <a:bodyPr/>
          <a:lstStyle/>
          <a:p>
            <a:pPr marL="0" indent="0">
              <a:buNone/>
            </a:pPr>
            <a:r>
              <a:rPr lang="fr-FR" dirty="0" err="1" smtClean="0">
                <a:hlinkClick r:id="rId2"/>
              </a:rPr>
              <a:t>What</a:t>
            </a:r>
            <a:r>
              <a:rPr lang="fr-FR" dirty="0" smtClean="0">
                <a:hlinkClick r:id="rId2"/>
              </a:rPr>
              <a:t> </a:t>
            </a:r>
            <a:r>
              <a:rPr lang="fr-FR" dirty="0" err="1" smtClean="0">
                <a:hlinkClick r:id="rId2"/>
              </a:rPr>
              <a:t>is</a:t>
            </a:r>
            <a:r>
              <a:rPr lang="fr-FR" dirty="0" smtClean="0">
                <a:hlinkClick r:id="rId2"/>
              </a:rPr>
              <a:t> Computer Science ? </a:t>
            </a:r>
            <a:endParaRPr lang="fr-FR" dirty="0">
              <a:hlinkClick r:id="rId2"/>
            </a:endParaRPr>
          </a:p>
          <a:p>
            <a:endParaRPr lang="fr-FR" dirty="0" smtClean="0">
              <a:hlinkClick r:id="rId2"/>
            </a:endParaRPr>
          </a:p>
          <a:p>
            <a:endParaRPr lang="fr-FR" dirty="0">
              <a:hlinkClick r:id="rId2"/>
            </a:endParaRPr>
          </a:p>
          <a:p>
            <a:endParaRPr lang="fr-FR"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1149920"/>
            <a:ext cx="7416785" cy="3003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8587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400" dirty="0"/>
              <a:t>English in </a:t>
            </a:r>
            <a:r>
              <a:rPr lang="fr-FR" sz="4400" dirty="0" err="1"/>
              <a:t>your</a:t>
            </a:r>
            <a:r>
              <a:rPr lang="fr-FR" sz="4400" dirty="0"/>
              <a:t> </a:t>
            </a:r>
            <a:r>
              <a:rPr lang="fr-FR" sz="4400" dirty="0" err="1"/>
              <a:t>studies</a:t>
            </a:r>
            <a:r>
              <a:rPr lang="fr-FR" sz="4400" dirty="0"/>
              <a:t> </a:t>
            </a:r>
            <a:br>
              <a:rPr lang="fr-FR" sz="4400" dirty="0"/>
            </a:br>
            <a:endParaRPr lang="fr-FR" dirty="0"/>
          </a:p>
        </p:txBody>
      </p:sp>
      <p:sp>
        <p:nvSpPr>
          <p:cNvPr id="3" name="Espace réservé du contenu 2"/>
          <p:cNvSpPr>
            <a:spLocks noGrp="1"/>
          </p:cNvSpPr>
          <p:nvPr>
            <p:ph idx="1"/>
          </p:nvPr>
        </p:nvSpPr>
        <p:spPr/>
        <p:txBody>
          <a:bodyPr>
            <a:normAutofit lnSpcReduction="10000"/>
          </a:bodyPr>
          <a:lstStyle/>
          <a:p>
            <a:endParaRPr lang="fr-FR" sz="4800" b="1" dirty="0"/>
          </a:p>
          <a:p>
            <a:r>
              <a:rPr lang="fr-FR" sz="3200" dirty="0" smtClean="0">
                <a:latin typeface="Times New Roman" panose="02020603050405020304" pitchFamily="18" charset="0"/>
                <a:cs typeface="Times New Roman" panose="02020603050405020304" pitchFamily="18" charset="0"/>
              </a:rPr>
              <a:t>An indispensable </a:t>
            </a:r>
            <a:r>
              <a:rPr lang="fr-FR" sz="3200" dirty="0" err="1" smtClean="0">
                <a:latin typeface="Times New Roman" panose="02020603050405020304" pitchFamily="18" charset="0"/>
                <a:cs typeface="Times New Roman" panose="02020603050405020304" pitchFamily="18" charset="0"/>
              </a:rPr>
              <a:t>tool</a:t>
            </a:r>
            <a:r>
              <a:rPr lang="fr-FR" sz="3200" dirty="0" smtClean="0">
                <a:latin typeface="Times New Roman" panose="02020603050405020304" pitchFamily="18" charset="0"/>
                <a:cs typeface="Times New Roman" panose="02020603050405020304" pitchFamily="18" charset="0"/>
              </a:rPr>
              <a:t> :</a:t>
            </a:r>
          </a:p>
          <a:p>
            <a:r>
              <a:rPr lang="fr-FR" sz="3200" dirty="0" smtClean="0">
                <a:latin typeface="Times New Roman" panose="02020603050405020304" pitchFamily="18" charset="0"/>
                <a:cs typeface="Times New Roman" panose="02020603050405020304" pitchFamily="18" charset="0"/>
              </a:rPr>
              <a:t>1- To </a:t>
            </a:r>
            <a:r>
              <a:rPr lang="fr-FR" sz="3200" dirty="0" err="1" smtClean="0">
                <a:latin typeface="Times New Roman" panose="02020603050405020304" pitchFamily="18" charset="0"/>
                <a:cs typeface="Times New Roman" panose="02020603050405020304" pitchFamily="18" charset="0"/>
              </a:rPr>
              <a:t>validate</a:t>
            </a:r>
            <a:r>
              <a:rPr lang="fr-FR" sz="3200" dirty="0" smtClean="0">
                <a:latin typeface="Times New Roman" panose="02020603050405020304" pitchFamily="18" charset="0"/>
                <a:cs typeface="Times New Roman" panose="02020603050405020304" pitchFamily="18" charset="0"/>
              </a:rPr>
              <a:t> </a:t>
            </a:r>
            <a:r>
              <a:rPr lang="fr-FR" sz="3200" dirty="0" err="1" smtClean="0">
                <a:latin typeface="Times New Roman" panose="02020603050405020304" pitchFamily="18" charset="0"/>
                <a:cs typeface="Times New Roman" panose="02020603050405020304" pitchFamily="18" charset="0"/>
              </a:rPr>
              <a:t>your</a:t>
            </a:r>
            <a:r>
              <a:rPr lang="fr-FR" sz="3200" dirty="0" smtClean="0">
                <a:latin typeface="Times New Roman" panose="02020603050405020304" pitchFamily="18" charset="0"/>
                <a:cs typeface="Times New Roman" panose="02020603050405020304" pitchFamily="18" charset="0"/>
              </a:rPr>
              <a:t> </a:t>
            </a:r>
            <a:r>
              <a:rPr lang="fr-FR" sz="3200" dirty="0" err="1" smtClean="0">
                <a:latin typeface="Times New Roman" panose="02020603050405020304" pitchFamily="18" charset="0"/>
                <a:cs typeface="Times New Roman" panose="02020603050405020304" pitchFamily="18" charset="0"/>
              </a:rPr>
              <a:t>diploma</a:t>
            </a:r>
            <a:r>
              <a:rPr lang="fr-FR" sz="3200" dirty="0" smtClean="0">
                <a:latin typeface="Times New Roman" panose="02020603050405020304" pitchFamily="18" charset="0"/>
                <a:cs typeface="Times New Roman" panose="02020603050405020304" pitchFamily="18" charset="0"/>
              </a:rPr>
              <a:t> </a:t>
            </a:r>
          </a:p>
          <a:p>
            <a:r>
              <a:rPr lang="fr-FR" sz="3200" dirty="0" smtClean="0">
                <a:latin typeface="Times New Roman" panose="02020603050405020304" pitchFamily="18" charset="0"/>
                <a:cs typeface="Times New Roman" panose="02020603050405020304" pitchFamily="18" charset="0"/>
              </a:rPr>
              <a:t>2- To </a:t>
            </a:r>
            <a:r>
              <a:rPr lang="fr-FR" sz="3200" dirty="0" err="1" smtClean="0">
                <a:latin typeface="Times New Roman" panose="02020603050405020304" pitchFamily="18" charset="0"/>
                <a:cs typeface="Times New Roman" panose="02020603050405020304" pitchFamily="18" charset="0"/>
              </a:rPr>
              <a:t>improve</a:t>
            </a:r>
            <a:r>
              <a:rPr lang="fr-FR" sz="3200" dirty="0" smtClean="0">
                <a:latin typeface="Times New Roman" panose="02020603050405020304" pitchFamily="18" charset="0"/>
                <a:cs typeface="Times New Roman" panose="02020603050405020304" pitchFamily="18" charset="0"/>
              </a:rPr>
              <a:t> </a:t>
            </a:r>
            <a:r>
              <a:rPr lang="fr-FR" sz="3200" dirty="0" err="1" smtClean="0">
                <a:latin typeface="Times New Roman" panose="02020603050405020304" pitchFamily="18" charset="0"/>
                <a:cs typeface="Times New Roman" panose="02020603050405020304" pitchFamily="18" charset="0"/>
              </a:rPr>
              <a:t>your</a:t>
            </a:r>
            <a:r>
              <a:rPr lang="fr-FR" sz="3200" dirty="0" smtClean="0">
                <a:latin typeface="Times New Roman" panose="02020603050405020304" pitchFamily="18" charset="0"/>
                <a:cs typeface="Times New Roman" panose="02020603050405020304" pitchFamily="18" charset="0"/>
              </a:rPr>
              <a:t> </a:t>
            </a:r>
            <a:r>
              <a:rPr lang="fr-FR" sz="3200" dirty="0" err="1" smtClean="0">
                <a:latin typeface="Times New Roman" panose="02020603050405020304" pitchFamily="18" charset="0"/>
                <a:cs typeface="Times New Roman" panose="02020603050405020304" pitchFamily="18" charset="0"/>
              </a:rPr>
              <a:t>level</a:t>
            </a:r>
            <a:r>
              <a:rPr lang="fr-FR" sz="3200" dirty="0" smtClean="0">
                <a:latin typeface="Times New Roman" panose="02020603050405020304" pitchFamily="18" charset="0"/>
                <a:cs typeface="Times New Roman" panose="02020603050405020304" pitchFamily="18" charset="0"/>
              </a:rPr>
              <a:t> in </a:t>
            </a:r>
            <a:r>
              <a:rPr lang="fr-FR" sz="3200" dirty="0" err="1" smtClean="0">
                <a:latin typeface="Times New Roman" panose="02020603050405020304" pitchFamily="18" charset="0"/>
                <a:cs typeface="Times New Roman" panose="02020603050405020304" pitchFamily="18" charset="0"/>
              </a:rPr>
              <a:t>technical</a:t>
            </a:r>
            <a:r>
              <a:rPr lang="fr-FR" sz="3200" dirty="0" smtClean="0">
                <a:latin typeface="Times New Roman" panose="02020603050405020304" pitchFamily="18" charset="0"/>
                <a:cs typeface="Times New Roman" panose="02020603050405020304" pitchFamily="18" charset="0"/>
              </a:rPr>
              <a:t> </a:t>
            </a:r>
            <a:r>
              <a:rPr lang="fr-FR" sz="3200" dirty="0" err="1" smtClean="0">
                <a:latin typeface="Times New Roman" panose="02020603050405020304" pitchFamily="18" charset="0"/>
                <a:cs typeface="Times New Roman" panose="02020603050405020304" pitchFamily="18" charset="0"/>
              </a:rPr>
              <a:t>research</a:t>
            </a:r>
            <a:endParaRPr lang="fr-FR" sz="3200" dirty="0" smtClean="0">
              <a:latin typeface="Times New Roman" panose="02020603050405020304" pitchFamily="18" charset="0"/>
              <a:cs typeface="Times New Roman" panose="02020603050405020304" pitchFamily="18" charset="0"/>
            </a:endParaRPr>
          </a:p>
          <a:p>
            <a:r>
              <a:rPr lang="fr-FR" sz="3200" dirty="0" smtClean="0">
                <a:latin typeface="Times New Roman" panose="02020603050405020304" pitchFamily="18" charset="0"/>
                <a:cs typeface="Times New Roman" panose="02020603050405020304" pitchFamily="18" charset="0"/>
              </a:rPr>
              <a:t>3- To </a:t>
            </a:r>
            <a:r>
              <a:rPr lang="fr-FR" sz="3200" dirty="0" err="1" smtClean="0">
                <a:latin typeface="Times New Roman" panose="02020603050405020304" pitchFamily="18" charset="0"/>
                <a:cs typeface="Times New Roman" panose="02020603050405020304" pitchFamily="18" charset="0"/>
              </a:rPr>
              <a:t>integrate</a:t>
            </a:r>
            <a:r>
              <a:rPr lang="fr-FR" sz="3200" dirty="0" smtClean="0">
                <a:latin typeface="Times New Roman" panose="02020603050405020304" pitchFamily="18" charset="0"/>
                <a:cs typeface="Times New Roman" panose="02020603050405020304" pitchFamily="18" charset="0"/>
              </a:rPr>
              <a:t> a </a:t>
            </a:r>
            <a:r>
              <a:rPr lang="fr-FR" sz="3200" dirty="0" err="1" smtClean="0">
                <a:latin typeface="Times New Roman" panose="02020603050405020304" pitchFamily="18" charset="0"/>
                <a:cs typeface="Times New Roman" panose="02020603050405020304" pitchFamily="18" charset="0"/>
              </a:rPr>
              <a:t>specific</a:t>
            </a:r>
            <a:r>
              <a:rPr lang="fr-FR" sz="3200" dirty="0" smtClean="0">
                <a:latin typeface="Times New Roman" panose="02020603050405020304" pitchFamily="18" charset="0"/>
                <a:cs typeface="Times New Roman" panose="02020603050405020304" pitchFamily="18" charset="0"/>
              </a:rPr>
              <a:t> </a:t>
            </a:r>
            <a:r>
              <a:rPr lang="fr-FR" sz="3200" dirty="0" err="1" smtClean="0">
                <a:latin typeface="Times New Roman" panose="02020603050405020304" pitchFamily="18" charset="0"/>
                <a:cs typeface="Times New Roman" panose="02020603050405020304" pitchFamily="18" charset="0"/>
              </a:rPr>
              <a:t>school</a:t>
            </a:r>
            <a:endParaRPr lang="fr-FR" sz="3200" dirty="0" smtClean="0">
              <a:latin typeface="Times New Roman" panose="02020603050405020304" pitchFamily="18" charset="0"/>
              <a:cs typeface="Times New Roman" panose="02020603050405020304" pitchFamily="18" charset="0"/>
            </a:endParaRPr>
          </a:p>
          <a:p>
            <a:r>
              <a:rPr lang="fr-FR" sz="3200" dirty="0" smtClean="0">
                <a:latin typeface="Times New Roman" panose="02020603050405020304" pitchFamily="18" charset="0"/>
                <a:cs typeface="Times New Roman" panose="02020603050405020304" pitchFamily="18" charset="0"/>
              </a:rPr>
              <a:t>4-To </a:t>
            </a:r>
            <a:r>
              <a:rPr lang="fr-FR" sz="3200" dirty="0" err="1" smtClean="0">
                <a:latin typeface="Times New Roman" panose="02020603050405020304" pitchFamily="18" charset="0"/>
                <a:cs typeface="Times New Roman" panose="02020603050405020304" pitchFamily="18" charset="0"/>
              </a:rPr>
              <a:t>find</a:t>
            </a:r>
            <a:r>
              <a:rPr lang="fr-FR" sz="3200" dirty="0" smtClean="0">
                <a:latin typeface="Times New Roman" panose="02020603050405020304" pitchFamily="18" charset="0"/>
                <a:cs typeface="Times New Roman" panose="02020603050405020304" pitchFamily="18" charset="0"/>
              </a:rPr>
              <a:t> an </a:t>
            </a:r>
            <a:r>
              <a:rPr lang="fr-FR" sz="3200" dirty="0" err="1" smtClean="0">
                <a:latin typeface="Times New Roman" panose="02020603050405020304" pitchFamily="18" charset="0"/>
                <a:cs typeface="Times New Roman" panose="02020603050405020304" pitchFamily="18" charset="0"/>
              </a:rPr>
              <a:t>internship</a:t>
            </a:r>
            <a:r>
              <a:rPr lang="fr-FR" sz="3200" dirty="0" smtClean="0">
                <a:latin typeface="Times New Roman" panose="02020603050405020304" pitchFamily="18" charset="0"/>
                <a:cs typeface="Times New Roman" panose="02020603050405020304" pitchFamily="18" charset="0"/>
              </a:rPr>
              <a:t> or a job </a:t>
            </a:r>
            <a:r>
              <a:rPr lang="fr-FR" sz="3200" dirty="0" err="1" smtClean="0">
                <a:latin typeface="Times New Roman" panose="02020603050405020304" pitchFamily="18" charset="0"/>
                <a:cs typeface="Times New Roman" panose="02020603050405020304" pitchFamily="18" charset="0"/>
              </a:rPr>
              <a:t>abroad</a:t>
            </a:r>
            <a:endParaRPr lang="fr-FR" sz="3200" dirty="0" smtClean="0">
              <a:latin typeface="Times New Roman" panose="02020603050405020304" pitchFamily="18" charset="0"/>
              <a:cs typeface="Times New Roman" panose="02020603050405020304" pitchFamily="18" charset="0"/>
            </a:endParaRPr>
          </a:p>
          <a:p>
            <a:r>
              <a:rPr lang="fr-FR" sz="3200" dirty="0" smtClean="0">
                <a:latin typeface="Times New Roman" panose="02020603050405020304" pitchFamily="18" charset="0"/>
                <a:cs typeface="Times New Roman" panose="02020603050405020304" pitchFamily="18" charset="0"/>
              </a:rPr>
              <a:t>5- To </a:t>
            </a:r>
            <a:r>
              <a:rPr lang="fr-FR" sz="3200" dirty="0" err="1" smtClean="0">
                <a:latin typeface="Times New Roman" panose="02020603050405020304" pitchFamily="18" charset="0"/>
                <a:cs typeface="Times New Roman" panose="02020603050405020304" pitchFamily="18" charset="0"/>
              </a:rPr>
              <a:t>access</a:t>
            </a:r>
            <a:r>
              <a:rPr lang="fr-FR" sz="3200" dirty="0" smtClean="0">
                <a:latin typeface="Times New Roman" panose="02020603050405020304" pitchFamily="18" charset="0"/>
                <a:cs typeface="Times New Roman" panose="02020603050405020304" pitchFamily="18" charset="0"/>
              </a:rPr>
              <a:t> the 80% of web content in English</a:t>
            </a:r>
            <a:endParaRPr lang="fr-FR"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8553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67544" y="188641"/>
            <a:ext cx="3312368" cy="1368152"/>
          </a:xfrm>
        </p:spPr>
        <p:txBody>
          <a:bodyPr>
            <a:normAutofit/>
          </a:bodyPr>
          <a:lstStyle/>
          <a:p>
            <a:r>
              <a:rPr lang="fr-FR" dirty="0" smtClean="0"/>
              <a:t>I Goals</a:t>
            </a:r>
            <a:endParaRPr lang="fr-FR" dirty="0"/>
          </a:p>
        </p:txBody>
      </p:sp>
      <p:sp>
        <p:nvSpPr>
          <p:cNvPr id="3" name="Sous-titre 2"/>
          <p:cNvSpPr>
            <a:spLocks noGrp="1"/>
          </p:cNvSpPr>
          <p:nvPr>
            <p:ph type="subTitle" idx="1"/>
          </p:nvPr>
        </p:nvSpPr>
        <p:spPr>
          <a:xfrm>
            <a:off x="35496" y="1700808"/>
            <a:ext cx="8280920" cy="3240360"/>
          </a:xfrm>
        </p:spPr>
        <p:txBody>
          <a:bodyPr>
            <a:normAutofit fontScale="40000" lnSpcReduction="20000"/>
          </a:bodyPr>
          <a:lstStyle/>
          <a:p>
            <a:endPar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fr-FR" sz="67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endParaRPr lang="fr-FR" sz="67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rPr>
              <a:t>I-To </a:t>
            </a:r>
            <a:r>
              <a:rPr lang="fr-FR" sz="6700" dirty="0" err="1" smtClean="0">
                <a:solidFill>
                  <a:schemeClr val="tx1">
                    <a:lumMod val="95000"/>
                    <a:lumOff val="5000"/>
                  </a:schemeClr>
                </a:solidFill>
                <a:latin typeface="Times New Roman" panose="02020603050405020304" pitchFamily="18" charset="0"/>
                <a:cs typeface="Times New Roman" panose="02020603050405020304" pitchFamily="18" charset="0"/>
              </a:rPr>
              <a:t>be</a:t>
            </a:r>
            <a:r>
              <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rPr>
              <a:t> able to </a:t>
            </a:r>
            <a:r>
              <a:rPr lang="fr-FR" sz="6700" dirty="0" err="1" smtClean="0">
                <a:solidFill>
                  <a:schemeClr val="tx1">
                    <a:lumMod val="95000"/>
                    <a:lumOff val="5000"/>
                  </a:schemeClr>
                </a:solidFill>
                <a:latin typeface="Times New Roman" panose="02020603050405020304" pitchFamily="18" charset="0"/>
                <a:cs typeface="Times New Roman" panose="02020603050405020304" pitchFamily="18" charset="0"/>
              </a:rPr>
              <a:t>communicate</a:t>
            </a:r>
            <a:r>
              <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rPr>
              <a:t> in </a:t>
            </a:r>
            <a:r>
              <a:rPr lang="fr-FR" sz="6700" dirty="0" err="1" smtClean="0">
                <a:solidFill>
                  <a:schemeClr val="tx1">
                    <a:lumMod val="95000"/>
                    <a:lumOff val="5000"/>
                  </a:schemeClr>
                </a:solidFill>
                <a:latin typeface="Times New Roman" panose="02020603050405020304" pitchFamily="18" charset="0"/>
                <a:cs typeface="Times New Roman" panose="02020603050405020304" pitchFamily="18" charset="0"/>
              </a:rPr>
              <a:t>proper</a:t>
            </a:r>
            <a:r>
              <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rPr>
              <a:t> English</a:t>
            </a:r>
          </a:p>
          <a:p>
            <a:r>
              <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rPr>
              <a:t>II- To </a:t>
            </a:r>
            <a:r>
              <a:rPr lang="fr-FR" sz="6700" dirty="0" err="1" smtClean="0">
                <a:solidFill>
                  <a:schemeClr val="tx1">
                    <a:lumMod val="95000"/>
                    <a:lumOff val="5000"/>
                  </a:schemeClr>
                </a:solidFill>
                <a:latin typeface="Times New Roman" panose="02020603050405020304" pitchFamily="18" charset="0"/>
                <a:cs typeface="Times New Roman" panose="02020603050405020304" pitchFamily="18" charset="0"/>
              </a:rPr>
              <a:t>learn</a:t>
            </a:r>
            <a:r>
              <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rPr>
              <a:t> about </a:t>
            </a:r>
            <a:r>
              <a:rPr lang="fr-FR" sz="6700" dirty="0" err="1" smtClean="0">
                <a:solidFill>
                  <a:schemeClr val="tx1">
                    <a:lumMod val="95000"/>
                    <a:lumOff val="5000"/>
                  </a:schemeClr>
                </a:solidFill>
                <a:latin typeface="Times New Roman" panose="02020603050405020304" pitchFamily="18" charset="0"/>
                <a:cs typeface="Times New Roman" panose="02020603050405020304" pitchFamily="18" charset="0"/>
              </a:rPr>
              <a:t>technical</a:t>
            </a:r>
            <a:r>
              <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fr-FR" sz="6700" dirty="0" err="1" smtClean="0">
                <a:solidFill>
                  <a:schemeClr val="tx1">
                    <a:lumMod val="95000"/>
                    <a:lumOff val="5000"/>
                  </a:schemeClr>
                </a:solidFill>
                <a:latin typeface="Times New Roman" panose="02020603050405020304" pitchFamily="18" charset="0"/>
                <a:cs typeface="Times New Roman" panose="02020603050405020304" pitchFamily="18" charset="0"/>
              </a:rPr>
              <a:t>vocabulary</a:t>
            </a:r>
            <a:endPar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rPr>
              <a:t>III To </a:t>
            </a:r>
            <a:r>
              <a:rPr lang="fr-FR" sz="6700" dirty="0" err="1" smtClean="0">
                <a:solidFill>
                  <a:schemeClr val="tx1">
                    <a:lumMod val="95000"/>
                    <a:lumOff val="5000"/>
                  </a:schemeClr>
                </a:solidFill>
                <a:latin typeface="Times New Roman" panose="02020603050405020304" pitchFamily="18" charset="0"/>
                <a:cs typeface="Times New Roman" panose="02020603050405020304" pitchFamily="18" charset="0"/>
              </a:rPr>
              <a:t>broaden</a:t>
            </a:r>
            <a:r>
              <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fr-FR" sz="6700" dirty="0" err="1" smtClean="0">
                <a:solidFill>
                  <a:schemeClr val="tx1">
                    <a:lumMod val="95000"/>
                    <a:lumOff val="5000"/>
                  </a:schemeClr>
                </a:solidFill>
                <a:latin typeface="Times New Roman" panose="02020603050405020304" pitchFamily="18" charset="0"/>
                <a:cs typeface="Times New Roman" panose="02020603050405020304" pitchFamily="18" charset="0"/>
              </a:rPr>
              <a:t>your</a:t>
            </a:r>
            <a:r>
              <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rPr>
              <a:t> cultural </a:t>
            </a:r>
            <a:r>
              <a:rPr lang="fr-FR" sz="6700" dirty="0" err="1" smtClean="0">
                <a:solidFill>
                  <a:schemeClr val="tx1">
                    <a:lumMod val="95000"/>
                    <a:lumOff val="5000"/>
                  </a:schemeClr>
                </a:solidFill>
                <a:latin typeface="Times New Roman" panose="02020603050405020304" pitchFamily="18" charset="0"/>
                <a:cs typeface="Times New Roman" panose="02020603050405020304" pitchFamily="18" charset="0"/>
              </a:rPr>
              <a:t>reference</a:t>
            </a:r>
            <a:endPar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rPr>
              <a:t>IV To know how to </a:t>
            </a:r>
            <a:r>
              <a:rPr lang="fr-FR" sz="6700" dirty="0" err="1" smtClean="0">
                <a:solidFill>
                  <a:schemeClr val="tx1">
                    <a:lumMod val="95000"/>
                    <a:lumOff val="5000"/>
                  </a:schemeClr>
                </a:solidFill>
                <a:latin typeface="Times New Roman" panose="02020603050405020304" pitchFamily="18" charset="0"/>
                <a:cs typeface="Times New Roman" panose="02020603050405020304" pitchFamily="18" charset="0"/>
              </a:rPr>
              <a:t>get</a:t>
            </a:r>
            <a:r>
              <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rPr>
              <a:t> the information </a:t>
            </a:r>
            <a:r>
              <a:rPr lang="fr-FR" sz="6700" dirty="0" err="1" smtClean="0">
                <a:solidFill>
                  <a:schemeClr val="tx1">
                    <a:lumMod val="95000"/>
                    <a:lumOff val="5000"/>
                  </a:schemeClr>
                </a:solidFill>
                <a:latin typeface="Times New Roman" panose="02020603050405020304" pitchFamily="18" charset="0"/>
                <a:cs typeface="Times New Roman" panose="02020603050405020304" pitchFamily="18" charset="0"/>
              </a:rPr>
              <a:t>needed</a:t>
            </a:r>
            <a:r>
              <a:rPr lang="fr-FR" sz="6700" dirty="0" smtClean="0">
                <a:solidFill>
                  <a:schemeClr val="tx1">
                    <a:lumMod val="95000"/>
                    <a:lumOff val="5000"/>
                  </a:schemeClr>
                </a:solidFill>
                <a:latin typeface="Times New Roman" panose="02020603050405020304" pitchFamily="18" charset="0"/>
                <a:cs typeface="Times New Roman" panose="02020603050405020304" pitchFamily="18" charset="0"/>
              </a:rPr>
              <a:t> in English</a:t>
            </a:r>
            <a:endParaRPr lang="fr-FR" sz="67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056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r>
              <a:rPr lang="fr-FR" dirty="0" smtClean="0"/>
              <a:t/>
            </a:r>
            <a:br>
              <a:rPr lang="fr-FR" dirty="0" smtClean="0"/>
            </a:br>
            <a:r>
              <a:rPr lang="fr-FR" dirty="0" smtClean="0"/>
              <a:t>	II Communication in English</a:t>
            </a:r>
            <a:br>
              <a:rPr lang="fr-FR" dirty="0" smtClean="0"/>
            </a:br>
            <a:r>
              <a:rPr lang="fr-FR" dirty="0" smtClean="0"/>
              <a:t/>
            </a:r>
            <a:br>
              <a:rPr lang="fr-FR" dirty="0" smtClean="0"/>
            </a:br>
            <a:r>
              <a:rPr lang="fr-FR" dirty="0" smtClean="0"/>
              <a:t> </a:t>
            </a:r>
            <a:endParaRPr lang="fr-FR" dirty="0"/>
          </a:p>
        </p:txBody>
      </p:sp>
      <p:sp>
        <p:nvSpPr>
          <p:cNvPr id="3" name="Espace réservé du contenu 2"/>
          <p:cNvSpPr>
            <a:spLocks noGrp="1"/>
          </p:cNvSpPr>
          <p:nvPr>
            <p:ph idx="1"/>
          </p:nvPr>
        </p:nvSpPr>
        <p:spPr/>
        <p:txBody>
          <a:bodyPr/>
          <a:lstStyle/>
          <a:p>
            <a:r>
              <a:rPr lang="fr-FR" dirty="0" smtClean="0"/>
              <a:t>English </a:t>
            </a:r>
            <a:r>
              <a:rPr lang="fr-FR" dirty="0" err="1" smtClean="0"/>
              <a:t>will</a:t>
            </a:r>
            <a:r>
              <a:rPr lang="fr-FR" dirty="0" smtClean="0"/>
              <a:t> </a:t>
            </a:r>
            <a:r>
              <a:rPr lang="fr-FR" dirty="0" err="1" smtClean="0"/>
              <a:t>be</a:t>
            </a:r>
            <a:r>
              <a:rPr lang="fr-FR" dirty="0" smtClean="0"/>
              <a:t> the </a:t>
            </a:r>
            <a:r>
              <a:rPr lang="fr-FR" dirty="0" err="1" smtClean="0"/>
              <a:t>only</a:t>
            </a:r>
            <a:r>
              <a:rPr lang="fr-FR" dirty="0" smtClean="0"/>
              <a:t> </a:t>
            </a:r>
            <a:r>
              <a:rPr lang="fr-FR" dirty="0" err="1" smtClean="0"/>
              <a:t>means</a:t>
            </a:r>
            <a:r>
              <a:rPr lang="fr-FR" dirty="0" smtClean="0"/>
              <a:t> of communication !</a:t>
            </a:r>
          </a:p>
          <a:p>
            <a:endParaRPr lang="fr-FR" dirty="0"/>
          </a:p>
          <a:p>
            <a:r>
              <a:rPr lang="fr-FR" dirty="0"/>
              <a:t>I</a:t>
            </a:r>
            <a:r>
              <a:rPr lang="fr-FR" dirty="0" smtClean="0"/>
              <a:t>- Oral </a:t>
            </a:r>
            <a:r>
              <a:rPr lang="fr-FR" dirty="0" err="1" smtClean="0"/>
              <a:t>presentations</a:t>
            </a:r>
            <a:r>
              <a:rPr lang="fr-FR" dirty="0" smtClean="0"/>
              <a:t> in class</a:t>
            </a:r>
          </a:p>
          <a:p>
            <a:r>
              <a:rPr lang="fr-FR" dirty="0" smtClean="0"/>
              <a:t>II Discussions and </a:t>
            </a:r>
            <a:r>
              <a:rPr lang="fr-FR" dirty="0" err="1" smtClean="0"/>
              <a:t>debates</a:t>
            </a:r>
            <a:r>
              <a:rPr lang="fr-FR" dirty="0" smtClean="0"/>
              <a:t> in groups</a:t>
            </a:r>
          </a:p>
          <a:p>
            <a:r>
              <a:rPr lang="fr-FR" dirty="0" smtClean="0"/>
              <a:t>III </a:t>
            </a:r>
            <a:r>
              <a:rPr lang="fr-FR" dirty="0" smtClean="0"/>
              <a:t>Business communication</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4581128"/>
            <a:ext cx="205740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5510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III </a:t>
            </a:r>
            <a:r>
              <a:rPr lang="fr-FR" dirty="0" err="1" smtClean="0"/>
              <a:t>Technical</a:t>
            </a:r>
            <a:r>
              <a:rPr lang="fr-FR" dirty="0" smtClean="0"/>
              <a:t> English </a:t>
            </a:r>
            <a:endParaRPr lang="fr-FR" dirty="0"/>
          </a:p>
        </p:txBody>
      </p:sp>
      <p:sp>
        <p:nvSpPr>
          <p:cNvPr id="3" name="Espace réservé du contenu 2"/>
          <p:cNvSpPr>
            <a:spLocks noGrp="1"/>
          </p:cNvSpPr>
          <p:nvPr>
            <p:ph idx="1"/>
          </p:nvPr>
        </p:nvSpPr>
        <p:spPr>
          <a:xfrm>
            <a:off x="395536" y="1484784"/>
            <a:ext cx="8229600" cy="4525963"/>
          </a:xfrm>
        </p:spPr>
        <p:txBody>
          <a:bodyPr/>
          <a:lstStyle/>
          <a:p>
            <a:endParaRPr lang="fr-FR" dirty="0" smtClean="0"/>
          </a:p>
          <a:p>
            <a:endParaRPr lang="fr-FR" dirty="0"/>
          </a:p>
          <a:p>
            <a:r>
              <a:rPr lang="fr-FR" dirty="0" err="1" smtClean="0"/>
              <a:t>Based</a:t>
            </a:r>
            <a:r>
              <a:rPr lang="fr-FR" dirty="0" smtClean="0"/>
              <a:t> on </a:t>
            </a:r>
            <a:r>
              <a:rPr lang="fr-FR" dirty="0" err="1" smtClean="0"/>
              <a:t>different</a:t>
            </a:r>
            <a:r>
              <a:rPr lang="fr-FR" dirty="0" smtClean="0"/>
              <a:t> supports ( </a:t>
            </a:r>
            <a:r>
              <a:rPr lang="fr-FR" dirty="0" err="1" smtClean="0"/>
              <a:t>videos</a:t>
            </a:r>
            <a:r>
              <a:rPr lang="fr-FR" dirty="0" smtClean="0"/>
              <a:t> TED, articles, </a:t>
            </a:r>
            <a:r>
              <a:rPr lang="fr-FR" dirty="0" err="1" smtClean="0"/>
              <a:t>websites</a:t>
            </a:r>
            <a:r>
              <a:rPr lang="fr-FR" dirty="0" smtClean="0"/>
              <a:t> and </a:t>
            </a:r>
            <a:r>
              <a:rPr lang="fr-FR" dirty="0" err="1" smtClean="0"/>
              <a:t>your</a:t>
            </a:r>
            <a:r>
              <a:rPr lang="fr-FR" dirty="0" smtClean="0"/>
              <a:t> courses in French )</a:t>
            </a:r>
          </a:p>
          <a:p>
            <a:r>
              <a:rPr lang="fr-FR" dirty="0" err="1" smtClean="0"/>
              <a:t>Technical</a:t>
            </a:r>
            <a:r>
              <a:rPr lang="fr-FR" dirty="0" smtClean="0"/>
              <a:t> </a:t>
            </a:r>
            <a:r>
              <a:rPr lang="fr-FR" dirty="0" err="1" smtClean="0"/>
              <a:t>presentation</a:t>
            </a:r>
            <a:r>
              <a:rPr lang="fr-FR" dirty="0" smtClean="0"/>
              <a:t> topics</a:t>
            </a:r>
          </a:p>
          <a:p>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4941168"/>
            <a:ext cx="38671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6238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IV Cultural agenda</a:t>
            </a:r>
            <a:endParaRPr lang="fr-FR" dirty="0"/>
          </a:p>
        </p:txBody>
      </p:sp>
      <p:sp>
        <p:nvSpPr>
          <p:cNvPr id="3" name="Espace réservé du contenu 2"/>
          <p:cNvSpPr>
            <a:spLocks noGrp="1"/>
          </p:cNvSpPr>
          <p:nvPr>
            <p:ph idx="1"/>
          </p:nvPr>
        </p:nvSpPr>
        <p:spPr>
          <a:xfrm>
            <a:off x="179512" y="1196752"/>
            <a:ext cx="8445624" cy="4525963"/>
          </a:xfrm>
        </p:spPr>
        <p:txBody>
          <a:bodyPr/>
          <a:lstStyle/>
          <a:p>
            <a:r>
              <a:rPr lang="fr-FR" dirty="0" smtClean="0"/>
              <a:t>The English-</a:t>
            </a:r>
            <a:r>
              <a:rPr lang="fr-FR" dirty="0" err="1" smtClean="0"/>
              <a:t>speaking</a:t>
            </a:r>
            <a:r>
              <a:rPr lang="fr-FR" dirty="0" smtClean="0"/>
              <a:t> world and the world of </a:t>
            </a:r>
            <a:r>
              <a:rPr lang="fr-FR" dirty="0" err="1" smtClean="0"/>
              <a:t>work</a:t>
            </a:r>
            <a:r>
              <a:rPr lang="fr-FR" dirty="0" smtClean="0"/>
              <a:t> </a:t>
            </a:r>
          </a:p>
          <a:p>
            <a:r>
              <a:rPr lang="fr-FR" dirty="0" err="1" smtClean="0"/>
              <a:t>Intercultural</a:t>
            </a:r>
            <a:r>
              <a:rPr lang="fr-FR" dirty="0" smtClean="0"/>
              <a:t> </a:t>
            </a:r>
            <a:r>
              <a:rPr lang="fr-FR" dirty="0" err="1" smtClean="0"/>
              <a:t>differences</a:t>
            </a:r>
            <a:r>
              <a:rPr lang="fr-FR" dirty="0" smtClean="0"/>
              <a:t> </a:t>
            </a:r>
            <a:endParaRPr lang="fr-FR"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2708920"/>
            <a:ext cx="5340077" cy="4027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3166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 </a:t>
            </a:r>
            <a:r>
              <a:rPr lang="fr-FR" dirty="0" err="1" smtClean="0"/>
              <a:t>Skills</a:t>
            </a:r>
            <a:r>
              <a:rPr lang="fr-FR" dirty="0" smtClean="0"/>
              <a:t> </a:t>
            </a:r>
            <a:endParaRPr lang="fr-FR" dirty="0"/>
          </a:p>
        </p:txBody>
      </p:sp>
      <p:sp>
        <p:nvSpPr>
          <p:cNvPr id="3" name="Espace réservé du contenu 2"/>
          <p:cNvSpPr>
            <a:spLocks noGrp="1"/>
          </p:cNvSpPr>
          <p:nvPr>
            <p:ph idx="1"/>
          </p:nvPr>
        </p:nvSpPr>
        <p:spPr/>
        <p:txBody>
          <a:bodyPr/>
          <a:lstStyle/>
          <a:p>
            <a:r>
              <a:rPr lang="fr-FR" dirty="0" smtClean="0"/>
              <a:t>5 </a:t>
            </a:r>
            <a:r>
              <a:rPr lang="fr-FR" dirty="0" err="1" smtClean="0"/>
              <a:t>different</a:t>
            </a:r>
            <a:r>
              <a:rPr lang="fr-FR" dirty="0" smtClean="0"/>
              <a:t> </a:t>
            </a:r>
            <a:r>
              <a:rPr lang="fr-FR" dirty="0" err="1" smtClean="0"/>
              <a:t>skills</a:t>
            </a:r>
            <a:r>
              <a:rPr lang="fr-FR" dirty="0" smtClean="0"/>
              <a:t> to practice :</a:t>
            </a:r>
          </a:p>
          <a:p>
            <a:endParaRPr lang="fr-FR" dirty="0" smtClean="0"/>
          </a:p>
          <a:p>
            <a:r>
              <a:rPr lang="fr-FR" dirty="0" smtClean="0"/>
              <a:t>Oral </a:t>
            </a:r>
            <a:r>
              <a:rPr lang="fr-FR" dirty="0" err="1" smtClean="0"/>
              <a:t>comprehension</a:t>
            </a:r>
            <a:endParaRPr lang="fr-FR" dirty="0" smtClean="0"/>
          </a:p>
          <a:p>
            <a:r>
              <a:rPr lang="fr-FR" dirty="0" err="1" smtClean="0"/>
              <a:t>Written</a:t>
            </a:r>
            <a:r>
              <a:rPr lang="fr-FR" dirty="0" smtClean="0"/>
              <a:t> </a:t>
            </a:r>
            <a:r>
              <a:rPr lang="fr-FR" dirty="0" err="1" smtClean="0"/>
              <a:t>comprehesion</a:t>
            </a:r>
            <a:endParaRPr lang="fr-FR" dirty="0" smtClean="0"/>
          </a:p>
          <a:p>
            <a:endParaRPr lang="fr-FR" dirty="0" smtClean="0"/>
          </a:p>
          <a:p>
            <a:r>
              <a:rPr lang="fr-FR" dirty="0" smtClean="0"/>
              <a:t>Oral expression ( </a:t>
            </a:r>
            <a:r>
              <a:rPr lang="fr-FR" dirty="0" err="1" smtClean="0"/>
              <a:t>alone</a:t>
            </a:r>
            <a:r>
              <a:rPr lang="fr-FR" dirty="0" smtClean="0"/>
              <a:t> and </a:t>
            </a:r>
            <a:r>
              <a:rPr lang="fr-FR" dirty="0" err="1" smtClean="0"/>
              <a:t>with</a:t>
            </a:r>
            <a:r>
              <a:rPr lang="fr-FR" dirty="0" smtClean="0"/>
              <a:t> pairs)</a:t>
            </a:r>
          </a:p>
          <a:p>
            <a:r>
              <a:rPr lang="fr-FR" dirty="0" err="1" smtClean="0"/>
              <a:t>Written</a:t>
            </a:r>
            <a:r>
              <a:rPr lang="fr-FR" dirty="0" smtClean="0"/>
              <a:t> expression</a:t>
            </a:r>
          </a:p>
          <a:p>
            <a:endParaRPr lang="fr-F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4653136"/>
            <a:ext cx="268605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9198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VI Tests </a:t>
            </a:r>
            <a:endParaRPr lang="fr-FR" dirty="0"/>
          </a:p>
        </p:txBody>
      </p:sp>
      <p:sp>
        <p:nvSpPr>
          <p:cNvPr id="3" name="Espace réservé du contenu 2"/>
          <p:cNvSpPr>
            <a:spLocks noGrp="1"/>
          </p:cNvSpPr>
          <p:nvPr>
            <p:ph idx="1"/>
          </p:nvPr>
        </p:nvSpPr>
        <p:spPr/>
        <p:txBody>
          <a:bodyPr/>
          <a:lstStyle/>
          <a:p>
            <a:endParaRPr lang="fr-FR" dirty="0" smtClean="0"/>
          </a:p>
          <a:p>
            <a:r>
              <a:rPr lang="fr-FR" dirty="0" smtClean="0"/>
              <a:t>- </a:t>
            </a:r>
            <a:r>
              <a:rPr lang="fr-FR" dirty="0" err="1" smtClean="0"/>
              <a:t>Written</a:t>
            </a:r>
            <a:r>
              <a:rPr lang="fr-FR" dirty="0" smtClean="0"/>
              <a:t> tests in class and exams </a:t>
            </a:r>
          </a:p>
          <a:p>
            <a:r>
              <a:rPr lang="fr-FR" dirty="0" smtClean="0"/>
              <a:t>- Oral tests in class </a:t>
            </a:r>
            <a:endParaRPr lang="fr-F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573016"/>
            <a:ext cx="3499762" cy="2361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404664"/>
            <a:ext cx="16097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8120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To </a:t>
            </a:r>
            <a:r>
              <a:rPr lang="fr-FR" dirty="0" err="1" smtClean="0"/>
              <a:t>conclude</a:t>
            </a:r>
            <a:r>
              <a:rPr lang="fr-FR" dirty="0" smtClean="0"/>
              <a:t> </a:t>
            </a:r>
            <a:endParaRPr lang="fr-FR" dirty="0"/>
          </a:p>
        </p:txBody>
      </p:sp>
      <p:sp>
        <p:nvSpPr>
          <p:cNvPr id="3" name="Espace réservé du contenu 2"/>
          <p:cNvSpPr>
            <a:spLocks noGrp="1"/>
          </p:cNvSpPr>
          <p:nvPr>
            <p:ph idx="1"/>
          </p:nvPr>
        </p:nvSpPr>
        <p:spPr>
          <a:xfrm>
            <a:off x="395536" y="908720"/>
            <a:ext cx="8291264" cy="5098571"/>
          </a:xfrm>
        </p:spPr>
        <p:txBody>
          <a:bodyPr/>
          <a:lstStyle/>
          <a:p>
            <a:endParaRPr lang="fr-FR" dirty="0" smtClean="0"/>
          </a:p>
          <a:p>
            <a:r>
              <a:rPr lang="fr-FR" dirty="0" err="1" smtClean="0"/>
              <a:t>Improvement</a:t>
            </a:r>
            <a:r>
              <a:rPr lang="fr-FR" dirty="0" smtClean="0"/>
              <a:t> as an objective </a:t>
            </a:r>
          </a:p>
          <a:p>
            <a:r>
              <a:rPr lang="fr-FR" dirty="0" err="1" smtClean="0"/>
              <a:t>Involvement</a:t>
            </a:r>
            <a:r>
              <a:rPr lang="fr-FR" dirty="0" smtClean="0"/>
              <a:t> as </a:t>
            </a:r>
            <a:r>
              <a:rPr lang="fr-FR" dirty="0" err="1" smtClean="0"/>
              <a:t>means</a:t>
            </a:r>
            <a:r>
              <a:rPr lang="fr-FR" dirty="0" smtClean="0"/>
              <a:t> </a:t>
            </a:r>
          </a:p>
          <a:p>
            <a:r>
              <a:rPr lang="fr-FR" dirty="0" smtClean="0"/>
              <a:t>Be an </a:t>
            </a:r>
            <a:r>
              <a:rPr lang="fr-FR" dirty="0" err="1" smtClean="0"/>
              <a:t>actor</a:t>
            </a:r>
            <a:r>
              <a:rPr lang="fr-FR" dirty="0" smtClean="0"/>
              <a:t> of </a:t>
            </a:r>
            <a:r>
              <a:rPr lang="fr-FR" dirty="0" err="1" smtClean="0"/>
              <a:t>your</a:t>
            </a:r>
            <a:r>
              <a:rPr lang="fr-FR" dirty="0" smtClean="0"/>
              <a:t> training </a:t>
            </a:r>
          </a:p>
          <a:p>
            <a:r>
              <a:rPr lang="fr-FR" dirty="0" smtClean="0"/>
              <a:t>It </a:t>
            </a:r>
            <a:r>
              <a:rPr lang="fr-FR" dirty="0" err="1" smtClean="0"/>
              <a:t>is</a:t>
            </a:r>
            <a:r>
              <a:rPr lang="fr-FR" dirty="0" smtClean="0"/>
              <a:t> </a:t>
            </a:r>
            <a:r>
              <a:rPr lang="fr-FR" dirty="0" err="1" smtClean="0"/>
              <a:t>never</a:t>
            </a:r>
            <a:r>
              <a:rPr lang="fr-FR" dirty="0" smtClean="0"/>
              <a:t> </a:t>
            </a:r>
            <a:r>
              <a:rPr lang="fr-FR" dirty="0" err="1" smtClean="0"/>
              <a:t>too</a:t>
            </a:r>
            <a:r>
              <a:rPr lang="fr-FR" dirty="0" smtClean="0"/>
              <a:t> </a:t>
            </a:r>
            <a:r>
              <a:rPr lang="fr-FR" dirty="0" err="1" smtClean="0"/>
              <a:t>late</a:t>
            </a:r>
            <a:r>
              <a:rPr lang="fr-FR" dirty="0" smtClean="0"/>
              <a:t> to </a:t>
            </a:r>
            <a:r>
              <a:rPr lang="fr-FR" dirty="0" err="1" smtClean="0"/>
              <a:t>improve</a:t>
            </a:r>
            <a:r>
              <a:rPr lang="fr-FR" dirty="0" smtClean="0"/>
              <a:t> </a:t>
            </a:r>
            <a:endParaRPr lang="fr-FR"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501008"/>
            <a:ext cx="5172075"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13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213</TotalTime>
  <Words>293</Words>
  <Application>Microsoft Office PowerPoint</Application>
  <PresentationFormat>Affichage à l'écran (4:3)</PresentationFormat>
  <Paragraphs>68</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Aspect</vt:lpstr>
      <vt:lpstr>Présentation PowerPoint</vt:lpstr>
      <vt:lpstr>English in your studies  </vt:lpstr>
      <vt:lpstr>I Goals</vt:lpstr>
      <vt:lpstr>   II Communication in English   </vt:lpstr>
      <vt:lpstr>III Technical English </vt:lpstr>
      <vt:lpstr>IV Cultural agenda</vt:lpstr>
      <vt:lpstr>V Skills </vt:lpstr>
      <vt:lpstr>VI Tests </vt:lpstr>
      <vt:lpstr>To conclude </vt:lpstr>
      <vt:lpstr>Présentation PowerPoint</vt:lpstr>
      <vt:lpstr>Présentation PowerPoint</vt:lpstr>
      <vt:lpstr>English Tense Exercise  </vt:lpstr>
      <vt:lpstr>Présentation PowerPoint</vt:lpstr>
      <vt:lpstr>Présentation PowerPoint</vt:lpstr>
      <vt:lpstr>Présentation PowerPoint</vt:lpstr>
      <vt:lpstr>https://www.youtube.com/watch?v=-xFJM3QQ3TE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Sophie</dc:creator>
  <cp:lastModifiedBy>Sophie</cp:lastModifiedBy>
  <cp:revision>20</cp:revision>
  <dcterms:created xsi:type="dcterms:W3CDTF">2017-09-05T11:13:56Z</dcterms:created>
  <dcterms:modified xsi:type="dcterms:W3CDTF">2020-09-09T09:46:02Z</dcterms:modified>
</cp:coreProperties>
</file>