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16231-8697-4735-9BA1-41E8DEB83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A4D798-D48D-4510-83F1-1BBD6B988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5E2129-8A68-4758-AB6F-46905078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18/03/2022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6E1D99-7C4C-4DED-9EEA-185D8EA83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04AD72-BD69-4AB5-B324-B04259DD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794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2B25A-CC0D-43E5-91E4-75F52DF6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26ECD8F-7D05-4DB1-8EF2-04E29AB7A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EEE0B8-7AF3-456A-B0F5-B0421919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18/03/2022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3E3837-3D27-432A-BCBF-C8F2F9A1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1D1446-02A9-4A78-A697-D3572B73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390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17E8D9-3332-449A-ABEE-CBADE7048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F6642D-330F-4DA1-A95C-62D0C689D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D30114-82A0-4C0A-B82E-4ED898AE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18/03/2022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4A2763-BCC6-4359-9867-077E0CA9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D7E63C-33D5-4FE9-8177-1C3A2B79E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191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0E669-12AB-4913-B1DA-5FE74468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7A6A11-E1C9-4250-B22F-9650DE06F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33C679-7699-495B-A980-E0181C8C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18/03/2022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C9390B-6552-4A95-8699-8D48A464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CAD63E-CE20-4A85-B5CC-437D7A49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245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C08C8-1D4A-4AD8-9C20-EBB3F665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7BD212-F5BD-4A4B-B14E-8856C54AF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79FD0F-546D-4D62-93D1-B6597E1A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18/03/2022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500AB2-4DA5-4605-98FE-9EF00CDB6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5721EE-0ACF-44EC-9252-54EFC0EE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90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FFEF9-FF1F-4B62-AC12-A8ED7A856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F80B68-6BBC-4151-B75C-6791638AD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A038A1-9071-4722-8E04-1764CDD57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974CB9-0EF7-4B2F-AABF-03091190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18/03/2022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76E96D-A6B2-4A20-A6E0-C294A958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A6718B-5D5E-4991-881E-EE535391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060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E50B0-8252-4FF1-B641-1DB8A5F5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F84E78-4639-4F50-87E6-6DF9DD78E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2D8A6F-893F-4046-9FF5-E7FD60AC6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66ACAD-A77B-4B36-AF53-FE5F20812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967ED17-AA89-448C-801C-8917316DD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C2FA13A-7AAD-469E-B643-80BD2FEE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18/03/2022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D8F09DD-49AD-4196-A610-AAE6CAE2F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A40D753-B2A8-48AB-BAC0-91BE8AB1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610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78773-B4A8-4D5F-8E3F-2B8B7004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92630A4-07C9-4D1A-B5ED-5467AB2FD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18/03/2022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E5E90C-89CB-4F49-8CD0-8AF0A6AD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0EAAD3-1ED8-4918-A611-8326CD41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11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A44437B-2DAC-454D-82EC-96134E0F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18/03/2022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AD5271-FF12-4F55-89A1-9B3FF064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FFB706-6D60-451A-9F19-464C2CA3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16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AF0FD-8EBE-4CA8-B24A-8815B966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301D32-6F32-41FB-BFE0-0B34C1674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C5F22F-BD26-4D44-AE48-41464D2B2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E583AF-6B7E-4120-8A45-CCB80C5A7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18/03/2022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2AB1F5-ADF1-4A93-9BC6-EDBE0EB2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1517DF-1774-442D-A6A1-00E9D6F6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391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0C992-138A-4FCF-8A00-B3191705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5E17F2-FFBC-4F91-99C5-CB6C388DD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8040B3-359D-46CA-8C23-61AD9E6B3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31948C-55B1-49BD-AA8C-A5169148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18/03/2022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15F1A3-C80F-4460-B959-B16BBBA3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2CD1E3-2949-451A-9449-EC82D8C1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542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633932-CFEE-4147-A4C8-2FDFC299B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AD0106-9F01-4C34-9D75-632153D78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6CD044-94BE-4056-BD1E-2D5B37188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DFADA-E375-40DE-968A-CBEA23AA7149}" type="datetimeFigureOut">
              <a:rPr lang="es-ES" smtClean="0"/>
              <a:t>18/03/2022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0653DE-F4B1-4C62-9B9A-E806FEA55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C9C0A8-35DC-40F9-9789-26EC01E62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374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63923429-9A92-43BE-872F-1DAD6E6E1448}"/>
              </a:ext>
            </a:extLst>
          </p:cNvPr>
          <p:cNvSpPr/>
          <p:nvPr/>
        </p:nvSpPr>
        <p:spPr>
          <a:xfrm>
            <a:off x="4034118" y="2411506"/>
            <a:ext cx="2160000" cy="21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 err="1">
                <a:solidFill>
                  <a:schemeClr val="tx1"/>
                </a:solidFill>
              </a:rPr>
              <a:t>ax</a:t>
            </a:r>
            <a:endParaRPr lang="es-ES" sz="4000" dirty="0">
              <a:solidFill>
                <a:schemeClr val="tx1"/>
              </a:solidFill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0D1E822A-45A5-440E-940E-CB949F0D848F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1667436" y="3491506"/>
            <a:ext cx="236668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CE7B933-DF40-4E08-A9F6-8683E98A3C42}"/>
              </a:ext>
            </a:extLst>
          </p:cNvPr>
          <p:cNvCxnSpPr>
            <a:cxnSpLocks/>
            <a:endCxn id="2" idx="6"/>
          </p:cNvCxnSpPr>
          <p:nvPr/>
        </p:nvCxnSpPr>
        <p:spPr>
          <a:xfrm flipH="1">
            <a:off x="6194118" y="3491506"/>
            <a:ext cx="236668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3843E7E-FF8E-41E9-91D0-54C32708200D}"/>
              </a:ext>
            </a:extLst>
          </p:cNvPr>
          <p:cNvSpPr txBox="1"/>
          <p:nvPr/>
        </p:nvSpPr>
        <p:spPr>
          <a:xfrm>
            <a:off x="1667436" y="2783620"/>
            <a:ext cx="1362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x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D6C3B5E-D20D-4DF0-9F61-5B8368D8B0DE}"/>
              </a:ext>
            </a:extLst>
          </p:cNvPr>
          <p:cNvSpPr txBox="1"/>
          <p:nvPr/>
        </p:nvSpPr>
        <p:spPr>
          <a:xfrm>
            <a:off x="7198164" y="2783620"/>
            <a:ext cx="1362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83255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AC11B586-3E34-4BCB-A47F-F721AB676B25}"/>
              </a:ext>
            </a:extLst>
          </p:cNvPr>
          <p:cNvSpPr/>
          <p:nvPr/>
        </p:nvSpPr>
        <p:spPr>
          <a:xfrm>
            <a:off x="4034118" y="2411506"/>
            <a:ext cx="2160000" cy="21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 err="1">
                <a:solidFill>
                  <a:schemeClr val="tx1"/>
                </a:solidFill>
              </a:rPr>
              <a:t>ax</a:t>
            </a:r>
            <a:r>
              <a:rPr lang="es-ES" sz="4000" dirty="0">
                <a:solidFill>
                  <a:schemeClr val="tx1"/>
                </a:solidFill>
              </a:rPr>
              <a:t> + b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71A23ADC-0EF1-47E8-8245-AF7DFB056FC1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1667436" y="3491506"/>
            <a:ext cx="236668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6A0B19ED-3009-4486-A8CB-5DDD9C5B7320}"/>
              </a:ext>
            </a:extLst>
          </p:cNvPr>
          <p:cNvCxnSpPr>
            <a:cxnSpLocks/>
            <a:endCxn id="2" idx="6"/>
          </p:cNvCxnSpPr>
          <p:nvPr/>
        </p:nvCxnSpPr>
        <p:spPr>
          <a:xfrm flipH="1">
            <a:off x="6194118" y="3491506"/>
            <a:ext cx="236668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130B9DE1-D9A2-4CE3-A5B2-B1A612669B84}"/>
              </a:ext>
            </a:extLst>
          </p:cNvPr>
          <p:cNvSpPr txBox="1"/>
          <p:nvPr/>
        </p:nvSpPr>
        <p:spPr>
          <a:xfrm>
            <a:off x="1667436" y="2783620"/>
            <a:ext cx="1362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x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DDF8D08-3990-4633-BB4E-E1EA5EA15C44}"/>
              </a:ext>
            </a:extLst>
          </p:cNvPr>
          <p:cNvSpPr txBox="1"/>
          <p:nvPr/>
        </p:nvSpPr>
        <p:spPr>
          <a:xfrm>
            <a:off x="7198164" y="2783620"/>
            <a:ext cx="1362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48147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AC11B586-3E34-4BCB-A47F-F721AB676B25}"/>
              </a:ext>
            </a:extLst>
          </p:cNvPr>
          <p:cNvSpPr/>
          <p:nvPr/>
        </p:nvSpPr>
        <p:spPr>
          <a:xfrm>
            <a:off x="4034117" y="2411506"/>
            <a:ext cx="5118848" cy="21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chemeClr val="tx1"/>
                </a:solidFill>
              </a:rPr>
              <a:t>ω</a:t>
            </a:r>
            <a:r>
              <a:rPr lang="es-ES" sz="4000" dirty="0">
                <a:solidFill>
                  <a:schemeClr val="tx1"/>
                </a:solidFill>
              </a:rPr>
              <a:t>0 + </a:t>
            </a:r>
            <a:r>
              <a:rPr lang="el-GR" sz="4000" dirty="0">
                <a:solidFill>
                  <a:schemeClr val="tx1"/>
                </a:solidFill>
              </a:rPr>
              <a:t>ω</a:t>
            </a:r>
            <a:r>
              <a:rPr lang="es-ES" sz="4000" baseline="-25000" dirty="0">
                <a:solidFill>
                  <a:schemeClr val="tx1"/>
                </a:solidFill>
              </a:rPr>
              <a:t>1</a:t>
            </a:r>
            <a:r>
              <a:rPr lang="es-ES" sz="4000" dirty="0">
                <a:solidFill>
                  <a:schemeClr val="tx1"/>
                </a:solidFill>
              </a:rPr>
              <a:t>x</a:t>
            </a:r>
            <a:r>
              <a:rPr lang="es-ES" sz="4000" baseline="-25000" dirty="0">
                <a:solidFill>
                  <a:schemeClr val="tx1"/>
                </a:solidFill>
              </a:rPr>
              <a:t>1</a:t>
            </a:r>
            <a:r>
              <a:rPr lang="es-ES" sz="4000" dirty="0">
                <a:solidFill>
                  <a:schemeClr val="tx1"/>
                </a:solidFill>
              </a:rPr>
              <a:t> + </a:t>
            </a:r>
            <a:r>
              <a:rPr lang="el-GR" sz="4000" dirty="0">
                <a:solidFill>
                  <a:schemeClr val="tx1"/>
                </a:solidFill>
              </a:rPr>
              <a:t>ω</a:t>
            </a:r>
            <a:r>
              <a:rPr lang="es-ES" sz="4000" baseline="-25000" dirty="0">
                <a:solidFill>
                  <a:schemeClr val="tx1"/>
                </a:solidFill>
              </a:rPr>
              <a:t>2</a:t>
            </a:r>
            <a:r>
              <a:rPr lang="es-ES" sz="4000" dirty="0">
                <a:solidFill>
                  <a:schemeClr val="tx1"/>
                </a:solidFill>
              </a:rPr>
              <a:t>x</a:t>
            </a:r>
            <a:r>
              <a:rPr lang="es-ES" sz="40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71A23ADC-0EF1-47E8-8245-AF7DFB056FC1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1667436" y="2348753"/>
            <a:ext cx="2366681" cy="114275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6A0B19ED-3009-4486-A8CB-5DDD9C5B7320}"/>
              </a:ext>
            </a:extLst>
          </p:cNvPr>
          <p:cNvCxnSpPr>
            <a:cxnSpLocks/>
            <a:endCxn id="2" idx="6"/>
          </p:cNvCxnSpPr>
          <p:nvPr/>
        </p:nvCxnSpPr>
        <p:spPr>
          <a:xfrm flipH="1">
            <a:off x="9152965" y="3491506"/>
            <a:ext cx="184672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130B9DE1-D9A2-4CE3-A5B2-B1A612669B84}"/>
              </a:ext>
            </a:extLst>
          </p:cNvPr>
          <p:cNvSpPr txBox="1"/>
          <p:nvPr/>
        </p:nvSpPr>
        <p:spPr>
          <a:xfrm>
            <a:off x="1290919" y="1703620"/>
            <a:ext cx="1362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x</a:t>
            </a:r>
            <a:r>
              <a:rPr lang="es-ES" sz="4000" baseline="-25000" dirty="0"/>
              <a:t>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DDF8D08-3990-4633-BB4E-E1EA5EA15C44}"/>
              </a:ext>
            </a:extLst>
          </p:cNvPr>
          <p:cNvSpPr txBox="1"/>
          <p:nvPr/>
        </p:nvSpPr>
        <p:spPr>
          <a:xfrm>
            <a:off x="9528987" y="2783620"/>
            <a:ext cx="1362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dirty="0"/>
              <a:t>z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B590CAC-90FE-4740-85C8-8C7EFEF9FAA1}"/>
              </a:ext>
            </a:extLst>
          </p:cNvPr>
          <p:cNvCxnSpPr>
            <a:cxnSpLocks/>
          </p:cNvCxnSpPr>
          <p:nvPr/>
        </p:nvCxnSpPr>
        <p:spPr>
          <a:xfrm flipH="1">
            <a:off x="1667436" y="3491506"/>
            <a:ext cx="2366682" cy="114275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05304D7E-CD8F-40B1-8691-C42CE5657426}"/>
              </a:ext>
            </a:extLst>
          </p:cNvPr>
          <p:cNvSpPr txBox="1"/>
          <p:nvPr/>
        </p:nvSpPr>
        <p:spPr>
          <a:xfrm>
            <a:off x="1192800" y="3926373"/>
            <a:ext cx="1362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x</a:t>
            </a:r>
            <a:r>
              <a:rPr lang="es-ES" sz="40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1514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71A23ADC-0EF1-47E8-8245-AF7DFB056FC1}"/>
              </a:ext>
            </a:extLst>
          </p:cNvPr>
          <p:cNvCxnSpPr>
            <a:cxnSpLocks/>
            <a:stCxn id="10" idx="2"/>
            <a:endCxn id="5" idx="3"/>
          </p:cNvCxnSpPr>
          <p:nvPr/>
        </p:nvCxnSpPr>
        <p:spPr>
          <a:xfrm flipH="1">
            <a:off x="1945341" y="1913886"/>
            <a:ext cx="2088776" cy="14367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6A0B19ED-3009-4486-A8CB-5DDD9C5B7320}"/>
              </a:ext>
            </a:extLst>
          </p:cNvPr>
          <p:cNvCxnSpPr>
            <a:cxnSpLocks/>
          </p:cNvCxnSpPr>
          <p:nvPr/>
        </p:nvCxnSpPr>
        <p:spPr>
          <a:xfrm flipH="1">
            <a:off x="9152965" y="3491506"/>
            <a:ext cx="184672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130B9DE1-D9A2-4CE3-A5B2-B1A612669B84}"/>
              </a:ext>
            </a:extLst>
          </p:cNvPr>
          <p:cNvSpPr txBox="1"/>
          <p:nvPr/>
        </p:nvSpPr>
        <p:spPr>
          <a:xfrm>
            <a:off x="1290919" y="1703620"/>
            <a:ext cx="654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x</a:t>
            </a:r>
            <a:r>
              <a:rPr lang="es-ES" sz="4000" baseline="-25000" dirty="0"/>
              <a:t>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DDF8D08-3990-4633-BB4E-E1EA5EA15C44}"/>
              </a:ext>
            </a:extLst>
          </p:cNvPr>
          <p:cNvSpPr txBox="1"/>
          <p:nvPr/>
        </p:nvSpPr>
        <p:spPr>
          <a:xfrm>
            <a:off x="10452847" y="2783620"/>
            <a:ext cx="438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dirty="0"/>
              <a:t>z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B590CAC-90FE-4740-85C8-8C7EFEF9FAA1}"/>
              </a:ext>
            </a:extLst>
          </p:cNvPr>
          <p:cNvCxnSpPr>
            <a:cxnSpLocks/>
            <a:stCxn id="10" idx="2"/>
            <a:endCxn id="9" idx="3"/>
          </p:cNvCxnSpPr>
          <p:nvPr/>
        </p:nvCxnSpPr>
        <p:spPr>
          <a:xfrm flipH="1">
            <a:off x="1945341" y="1913886"/>
            <a:ext cx="2088776" cy="236643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05304D7E-CD8F-40B1-8691-C42CE5657426}"/>
              </a:ext>
            </a:extLst>
          </p:cNvPr>
          <p:cNvSpPr txBox="1"/>
          <p:nvPr/>
        </p:nvSpPr>
        <p:spPr>
          <a:xfrm>
            <a:off x="1192800" y="3926373"/>
            <a:ext cx="752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x</a:t>
            </a:r>
            <a:r>
              <a:rPr lang="es-ES" sz="4000" baseline="-25000" dirty="0"/>
              <a:t>2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AF1A3FD-51DB-4C3C-8EC8-2E709831A005}"/>
              </a:ext>
            </a:extLst>
          </p:cNvPr>
          <p:cNvSpPr/>
          <p:nvPr/>
        </p:nvSpPr>
        <p:spPr>
          <a:xfrm>
            <a:off x="4034117" y="833886"/>
            <a:ext cx="2160000" cy="21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>
                <a:solidFill>
                  <a:schemeClr val="tx1"/>
                </a:solidFill>
              </a:rPr>
              <a:t>ω</a:t>
            </a:r>
            <a:r>
              <a:rPr lang="es-ES" sz="1400" baseline="-25000" dirty="0">
                <a:solidFill>
                  <a:schemeClr val="tx1"/>
                </a:solidFill>
              </a:rPr>
              <a:t>10</a:t>
            </a:r>
            <a:r>
              <a:rPr lang="es-ES" sz="1400" dirty="0">
                <a:solidFill>
                  <a:schemeClr val="tx1"/>
                </a:solidFill>
              </a:rPr>
              <a:t>+</a:t>
            </a:r>
            <a:r>
              <a:rPr lang="el-GR" sz="1400" dirty="0">
                <a:solidFill>
                  <a:schemeClr val="tx1"/>
                </a:solidFill>
              </a:rPr>
              <a:t>ω</a:t>
            </a:r>
            <a:r>
              <a:rPr lang="es-ES" sz="1400" baseline="-25000" dirty="0">
                <a:solidFill>
                  <a:schemeClr val="tx1"/>
                </a:solidFill>
              </a:rPr>
              <a:t>11</a:t>
            </a:r>
            <a:r>
              <a:rPr lang="es-ES" sz="1400" dirty="0">
                <a:solidFill>
                  <a:schemeClr val="tx1"/>
                </a:solidFill>
              </a:rPr>
              <a:t>x</a:t>
            </a:r>
            <a:r>
              <a:rPr lang="es-ES" sz="1400" baseline="-25000" dirty="0">
                <a:solidFill>
                  <a:schemeClr val="tx1"/>
                </a:solidFill>
              </a:rPr>
              <a:t>1</a:t>
            </a:r>
            <a:r>
              <a:rPr lang="es-ES" sz="1400" dirty="0">
                <a:solidFill>
                  <a:schemeClr val="tx1"/>
                </a:solidFill>
              </a:rPr>
              <a:t>+</a:t>
            </a:r>
            <a:r>
              <a:rPr lang="el-GR" sz="1400" dirty="0">
                <a:solidFill>
                  <a:schemeClr val="tx1"/>
                </a:solidFill>
              </a:rPr>
              <a:t>ω</a:t>
            </a:r>
            <a:r>
              <a:rPr lang="es-ES" sz="1400" baseline="-25000" dirty="0">
                <a:solidFill>
                  <a:schemeClr val="tx1"/>
                </a:solidFill>
              </a:rPr>
              <a:t>12</a:t>
            </a:r>
            <a:r>
              <a:rPr lang="es-ES" sz="1400" dirty="0">
                <a:solidFill>
                  <a:schemeClr val="tx1"/>
                </a:solidFill>
              </a:rPr>
              <a:t>x</a:t>
            </a:r>
            <a:r>
              <a:rPr lang="es-ES" sz="1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906303DC-A9C5-495C-BD99-1543AFDECB3C}"/>
              </a:ext>
            </a:extLst>
          </p:cNvPr>
          <p:cNvSpPr/>
          <p:nvPr/>
        </p:nvSpPr>
        <p:spPr>
          <a:xfrm>
            <a:off x="4034117" y="3864114"/>
            <a:ext cx="2160000" cy="21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>
                <a:solidFill>
                  <a:schemeClr val="tx1"/>
                </a:solidFill>
              </a:rPr>
              <a:t>ω</a:t>
            </a:r>
            <a:r>
              <a:rPr lang="es-ES" sz="1400" baseline="-25000" dirty="0">
                <a:solidFill>
                  <a:schemeClr val="tx1"/>
                </a:solidFill>
              </a:rPr>
              <a:t>20</a:t>
            </a:r>
            <a:r>
              <a:rPr lang="es-ES" sz="1400" dirty="0">
                <a:solidFill>
                  <a:schemeClr val="tx1"/>
                </a:solidFill>
              </a:rPr>
              <a:t>+</a:t>
            </a:r>
            <a:r>
              <a:rPr lang="el-GR" sz="1400" dirty="0">
                <a:solidFill>
                  <a:schemeClr val="tx1"/>
                </a:solidFill>
              </a:rPr>
              <a:t>ω</a:t>
            </a:r>
            <a:r>
              <a:rPr lang="es-ES" sz="1400" baseline="-25000" dirty="0">
                <a:solidFill>
                  <a:schemeClr val="tx1"/>
                </a:solidFill>
              </a:rPr>
              <a:t>21</a:t>
            </a:r>
            <a:r>
              <a:rPr lang="es-ES" sz="1400" dirty="0">
                <a:solidFill>
                  <a:schemeClr val="tx1"/>
                </a:solidFill>
              </a:rPr>
              <a:t>x</a:t>
            </a:r>
            <a:r>
              <a:rPr lang="es-ES" sz="1400" baseline="-25000" dirty="0">
                <a:solidFill>
                  <a:schemeClr val="tx1"/>
                </a:solidFill>
              </a:rPr>
              <a:t>1</a:t>
            </a:r>
            <a:r>
              <a:rPr lang="es-ES" sz="1400" dirty="0">
                <a:solidFill>
                  <a:schemeClr val="tx1"/>
                </a:solidFill>
              </a:rPr>
              <a:t>+</a:t>
            </a:r>
            <a:r>
              <a:rPr lang="el-GR" sz="1400" dirty="0">
                <a:solidFill>
                  <a:schemeClr val="tx1"/>
                </a:solidFill>
              </a:rPr>
              <a:t>ω</a:t>
            </a:r>
            <a:r>
              <a:rPr lang="es-ES" sz="1400" baseline="-25000" dirty="0">
                <a:solidFill>
                  <a:schemeClr val="tx1"/>
                </a:solidFill>
              </a:rPr>
              <a:t>22</a:t>
            </a:r>
            <a:r>
              <a:rPr lang="es-ES" sz="1400" dirty="0">
                <a:solidFill>
                  <a:schemeClr val="tx1"/>
                </a:solidFill>
              </a:rPr>
              <a:t>x</a:t>
            </a:r>
            <a:r>
              <a:rPr lang="es-ES" sz="14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BE519EB-A5C9-43DF-966F-1E93046EFB52}"/>
              </a:ext>
            </a:extLst>
          </p:cNvPr>
          <p:cNvCxnSpPr>
            <a:cxnSpLocks/>
            <a:stCxn id="12" idx="2"/>
            <a:endCxn id="5" idx="3"/>
          </p:cNvCxnSpPr>
          <p:nvPr/>
        </p:nvCxnSpPr>
        <p:spPr>
          <a:xfrm flipH="1" flipV="1">
            <a:off x="1945341" y="2057563"/>
            <a:ext cx="2088776" cy="288655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49DB218-980B-4186-889C-1F06146D8BC2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1945341" y="4280316"/>
            <a:ext cx="1980705" cy="58751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7EB173AF-FF82-4D35-90C4-1204C93C5FF3}"/>
              </a:ext>
            </a:extLst>
          </p:cNvPr>
          <p:cNvSpPr/>
          <p:nvPr/>
        </p:nvSpPr>
        <p:spPr>
          <a:xfrm>
            <a:off x="7077885" y="2411506"/>
            <a:ext cx="2160000" cy="21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>
                <a:solidFill>
                  <a:schemeClr val="tx1"/>
                </a:solidFill>
              </a:rPr>
              <a:t>ω</a:t>
            </a:r>
            <a:r>
              <a:rPr lang="es-ES" sz="1400" baseline="-25000" dirty="0">
                <a:solidFill>
                  <a:schemeClr val="tx1"/>
                </a:solidFill>
              </a:rPr>
              <a:t>30</a:t>
            </a:r>
            <a:r>
              <a:rPr lang="es-ES" sz="1400" dirty="0">
                <a:solidFill>
                  <a:schemeClr val="tx1"/>
                </a:solidFill>
              </a:rPr>
              <a:t>+</a:t>
            </a:r>
            <a:r>
              <a:rPr lang="el-GR" sz="1400" dirty="0">
                <a:solidFill>
                  <a:schemeClr val="tx1"/>
                </a:solidFill>
              </a:rPr>
              <a:t>ω</a:t>
            </a:r>
            <a:r>
              <a:rPr lang="es-ES" sz="1400" baseline="-25000" dirty="0">
                <a:solidFill>
                  <a:schemeClr val="tx1"/>
                </a:solidFill>
              </a:rPr>
              <a:t>31</a:t>
            </a:r>
            <a:r>
              <a:rPr lang="es-ES" sz="1400" dirty="0">
                <a:solidFill>
                  <a:schemeClr val="tx1"/>
                </a:solidFill>
              </a:rPr>
              <a:t>z</a:t>
            </a:r>
            <a:r>
              <a:rPr lang="es-ES" sz="1400" baseline="-25000" dirty="0">
                <a:solidFill>
                  <a:schemeClr val="tx1"/>
                </a:solidFill>
              </a:rPr>
              <a:t>1</a:t>
            </a:r>
            <a:r>
              <a:rPr lang="es-ES" sz="1400" dirty="0">
                <a:solidFill>
                  <a:schemeClr val="tx1"/>
                </a:solidFill>
              </a:rPr>
              <a:t>+</a:t>
            </a:r>
            <a:r>
              <a:rPr lang="el-GR" sz="1400" dirty="0">
                <a:solidFill>
                  <a:schemeClr val="tx1"/>
                </a:solidFill>
              </a:rPr>
              <a:t>ω</a:t>
            </a:r>
            <a:r>
              <a:rPr lang="es-ES" sz="1400" baseline="-25000" dirty="0">
                <a:solidFill>
                  <a:schemeClr val="tx1"/>
                </a:solidFill>
              </a:rPr>
              <a:t>32</a:t>
            </a:r>
            <a:r>
              <a:rPr lang="es-ES" sz="1400" dirty="0">
                <a:solidFill>
                  <a:schemeClr val="tx1"/>
                </a:solidFill>
              </a:rPr>
              <a:t>z</a:t>
            </a:r>
            <a:r>
              <a:rPr lang="es-ES" sz="14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18A848B-09C2-4485-8CD1-BF7C7EB872BD}"/>
              </a:ext>
            </a:extLst>
          </p:cNvPr>
          <p:cNvCxnSpPr>
            <a:cxnSpLocks/>
            <a:stCxn id="23" idx="2"/>
            <a:endCxn id="10" idx="6"/>
          </p:cNvCxnSpPr>
          <p:nvPr/>
        </p:nvCxnSpPr>
        <p:spPr>
          <a:xfrm flipH="1" flipV="1">
            <a:off x="6194117" y="1913886"/>
            <a:ext cx="883768" cy="157762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5184869E-FEFA-4570-BB20-CB122DC93113}"/>
              </a:ext>
            </a:extLst>
          </p:cNvPr>
          <p:cNvCxnSpPr>
            <a:cxnSpLocks/>
            <a:stCxn id="23" idx="2"/>
            <a:endCxn id="12" idx="6"/>
          </p:cNvCxnSpPr>
          <p:nvPr/>
        </p:nvCxnSpPr>
        <p:spPr>
          <a:xfrm flipH="1">
            <a:off x="6194117" y="3491506"/>
            <a:ext cx="883768" cy="14526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4B06ABD-54C3-49A9-8447-C76038D3CFB2}"/>
              </a:ext>
            </a:extLst>
          </p:cNvPr>
          <p:cNvSpPr txBox="1"/>
          <p:nvPr/>
        </p:nvSpPr>
        <p:spPr>
          <a:xfrm>
            <a:off x="6423463" y="1454810"/>
            <a:ext cx="654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z</a:t>
            </a:r>
            <a:r>
              <a:rPr lang="es-ES" sz="4000" baseline="-25000" dirty="0"/>
              <a:t>1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1D1D7E7-AAE1-464F-992B-DEAE93DE50BE}"/>
              </a:ext>
            </a:extLst>
          </p:cNvPr>
          <p:cNvSpPr txBox="1"/>
          <p:nvPr/>
        </p:nvSpPr>
        <p:spPr>
          <a:xfrm>
            <a:off x="6446124" y="4513892"/>
            <a:ext cx="654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z</a:t>
            </a:r>
            <a:r>
              <a:rPr lang="es-ES" sz="40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746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AC11B586-3E34-4BCB-A47F-F721AB676B25}"/>
              </a:ext>
            </a:extLst>
          </p:cNvPr>
          <p:cNvSpPr/>
          <p:nvPr/>
        </p:nvSpPr>
        <p:spPr>
          <a:xfrm>
            <a:off x="4034117" y="2411506"/>
            <a:ext cx="5118848" cy="21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00" baseline="-25000" dirty="0">
              <a:solidFill>
                <a:schemeClr val="tx1"/>
              </a:solidFill>
            </a:endParaRP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71A23ADC-0EF1-47E8-8245-AF7DFB056FC1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1667436" y="2348753"/>
            <a:ext cx="2366681" cy="114275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6A0B19ED-3009-4486-A8CB-5DDD9C5B7320}"/>
              </a:ext>
            </a:extLst>
          </p:cNvPr>
          <p:cNvCxnSpPr>
            <a:cxnSpLocks/>
            <a:endCxn id="2" idx="6"/>
          </p:cNvCxnSpPr>
          <p:nvPr/>
        </p:nvCxnSpPr>
        <p:spPr>
          <a:xfrm flipH="1">
            <a:off x="9152965" y="3491506"/>
            <a:ext cx="184672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130B9DE1-D9A2-4CE3-A5B2-B1A612669B84}"/>
              </a:ext>
            </a:extLst>
          </p:cNvPr>
          <p:cNvSpPr txBox="1"/>
          <p:nvPr/>
        </p:nvSpPr>
        <p:spPr>
          <a:xfrm>
            <a:off x="1290919" y="1703620"/>
            <a:ext cx="1362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x</a:t>
            </a:r>
            <a:r>
              <a:rPr lang="es-ES" sz="4000" baseline="-25000" dirty="0"/>
              <a:t>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DDF8D08-3990-4633-BB4E-E1EA5EA15C44}"/>
              </a:ext>
            </a:extLst>
          </p:cNvPr>
          <p:cNvSpPr txBox="1"/>
          <p:nvPr/>
        </p:nvSpPr>
        <p:spPr>
          <a:xfrm>
            <a:off x="9528987" y="2783620"/>
            <a:ext cx="1362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dirty="0"/>
              <a:t>z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B590CAC-90FE-4740-85C8-8C7EFEF9FAA1}"/>
              </a:ext>
            </a:extLst>
          </p:cNvPr>
          <p:cNvCxnSpPr>
            <a:cxnSpLocks/>
          </p:cNvCxnSpPr>
          <p:nvPr/>
        </p:nvCxnSpPr>
        <p:spPr>
          <a:xfrm flipH="1">
            <a:off x="1667436" y="3491506"/>
            <a:ext cx="2366682" cy="114275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05304D7E-CD8F-40B1-8691-C42CE5657426}"/>
              </a:ext>
            </a:extLst>
          </p:cNvPr>
          <p:cNvSpPr txBox="1"/>
          <p:nvPr/>
        </p:nvSpPr>
        <p:spPr>
          <a:xfrm>
            <a:off x="1192800" y="3926373"/>
            <a:ext cx="1362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x</a:t>
            </a:r>
            <a:r>
              <a:rPr lang="es-ES" sz="4000" baseline="-25000" dirty="0"/>
              <a:t>2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38A9B24-256C-4E19-ABD8-AF26037062D2}"/>
              </a:ext>
            </a:extLst>
          </p:cNvPr>
          <p:cNvSpPr txBox="1"/>
          <p:nvPr/>
        </p:nvSpPr>
        <p:spPr>
          <a:xfrm>
            <a:off x="4089397" y="3075057"/>
            <a:ext cx="3640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>
                <a:solidFill>
                  <a:schemeClr val="tx1"/>
                </a:solidFill>
              </a:rPr>
              <a:t>ω</a:t>
            </a:r>
            <a:r>
              <a:rPr lang="es-ES" sz="4000" dirty="0">
                <a:solidFill>
                  <a:schemeClr val="tx1"/>
                </a:solidFill>
              </a:rPr>
              <a:t>0 + </a:t>
            </a:r>
            <a:r>
              <a:rPr lang="el-GR" sz="4000" dirty="0">
                <a:solidFill>
                  <a:schemeClr val="tx1"/>
                </a:solidFill>
              </a:rPr>
              <a:t>ω</a:t>
            </a:r>
            <a:r>
              <a:rPr lang="es-ES" sz="4000" baseline="-25000" dirty="0">
                <a:solidFill>
                  <a:schemeClr val="tx1"/>
                </a:solidFill>
              </a:rPr>
              <a:t>1</a:t>
            </a:r>
            <a:r>
              <a:rPr lang="es-ES" sz="4000" dirty="0">
                <a:solidFill>
                  <a:schemeClr val="tx1"/>
                </a:solidFill>
              </a:rPr>
              <a:t>x</a:t>
            </a:r>
            <a:r>
              <a:rPr lang="es-ES" sz="4000" baseline="-25000" dirty="0">
                <a:solidFill>
                  <a:schemeClr val="tx1"/>
                </a:solidFill>
              </a:rPr>
              <a:t>1</a:t>
            </a:r>
            <a:r>
              <a:rPr lang="es-ES" sz="4000" dirty="0">
                <a:solidFill>
                  <a:schemeClr val="tx1"/>
                </a:solidFill>
              </a:rPr>
              <a:t> + </a:t>
            </a:r>
            <a:r>
              <a:rPr lang="el-GR" sz="4000" dirty="0">
                <a:solidFill>
                  <a:schemeClr val="tx1"/>
                </a:solidFill>
              </a:rPr>
              <a:t>ω</a:t>
            </a:r>
            <a:r>
              <a:rPr lang="es-ES" sz="4000" baseline="-25000" dirty="0">
                <a:solidFill>
                  <a:schemeClr val="tx1"/>
                </a:solidFill>
              </a:rPr>
              <a:t>2</a:t>
            </a:r>
            <a:r>
              <a:rPr lang="es-ES" sz="4000" dirty="0">
                <a:solidFill>
                  <a:schemeClr val="tx1"/>
                </a:solidFill>
              </a:rPr>
              <a:t>x</a:t>
            </a:r>
            <a:r>
              <a:rPr lang="es-ES" sz="40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6C9C5F1-92F9-48DF-837C-17DF19A0A739}"/>
              </a:ext>
            </a:extLst>
          </p:cNvPr>
          <p:cNvCxnSpPr/>
          <p:nvPr/>
        </p:nvCxnSpPr>
        <p:spPr>
          <a:xfrm>
            <a:off x="7730064" y="2523068"/>
            <a:ext cx="0" cy="192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6E89E5B-FB08-4141-BE20-883EE50F0556}"/>
              </a:ext>
            </a:extLst>
          </p:cNvPr>
          <p:cNvSpPr txBox="1"/>
          <p:nvPr/>
        </p:nvSpPr>
        <p:spPr>
          <a:xfrm>
            <a:off x="7735533" y="3084184"/>
            <a:ext cx="1541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>
                <a:solidFill>
                  <a:schemeClr val="tx1"/>
                </a:solidFill>
              </a:rPr>
              <a:t>σ</a:t>
            </a:r>
            <a:r>
              <a:rPr lang="es-ES" sz="4000" dirty="0">
                <a:solidFill>
                  <a:schemeClr val="tx1"/>
                </a:solidFill>
              </a:rPr>
              <a:t>= </a:t>
            </a:r>
            <a:r>
              <a:rPr lang="es-ES" sz="4000" dirty="0"/>
              <a:t>f(z)</a:t>
            </a:r>
            <a:endParaRPr lang="es-ES" sz="4000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66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71A23ADC-0EF1-47E8-8245-AF7DFB056FC1}"/>
              </a:ext>
            </a:extLst>
          </p:cNvPr>
          <p:cNvCxnSpPr>
            <a:cxnSpLocks/>
            <a:stCxn id="10" idx="2"/>
            <a:endCxn id="5" idx="3"/>
          </p:cNvCxnSpPr>
          <p:nvPr/>
        </p:nvCxnSpPr>
        <p:spPr>
          <a:xfrm flipH="1">
            <a:off x="1945341" y="1913886"/>
            <a:ext cx="2088776" cy="14367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6A0B19ED-3009-4486-A8CB-5DDD9C5B7320}"/>
              </a:ext>
            </a:extLst>
          </p:cNvPr>
          <p:cNvCxnSpPr>
            <a:cxnSpLocks/>
            <a:endCxn id="23" idx="6"/>
          </p:cNvCxnSpPr>
          <p:nvPr/>
        </p:nvCxnSpPr>
        <p:spPr>
          <a:xfrm flipH="1">
            <a:off x="9237885" y="3491506"/>
            <a:ext cx="176180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130B9DE1-D9A2-4CE3-A5B2-B1A612669B84}"/>
              </a:ext>
            </a:extLst>
          </p:cNvPr>
          <p:cNvSpPr txBox="1"/>
          <p:nvPr/>
        </p:nvSpPr>
        <p:spPr>
          <a:xfrm>
            <a:off x="1290919" y="1703620"/>
            <a:ext cx="654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x</a:t>
            </a:r>
            <a:r>
              <a:rPr lang="es-ES" sz="4000" baseline="-25000" dirty="0"/>
              <a:t>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DDF8D08-3990-4633-BB4E-E1EA5EA15C44}"/>
              </a:ext>
            </a:extLst>
          </p:cNvPr>
          <p:cNvSpPr txBox="1"/>
          <p:nvPr/>
        </p:nvSpPr>
        <p:spPr>
          <a:xfrm>
            <a:off x="10452847" y="2783620"/>
            <a:ext cx="438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dirty="0"/>
              <a:t>z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B590CAC-90FE-4740-85C8-8C7EFEF9FAA1}"/>
              </a:ext>
            </a:extLst>
          </p:cNvPr>
          <p:cNvCxnSpPr>
            <a:cxnSpLocks/>
            <a:stCxn id="10" idx="2"/>
            <a:endCxn id="9" idx="3"/>
          </p:cNvCxnSpPr>
          <p:nvPr/>
        </p:nvCxnSpPr>
        <p:spPr>
          <a:xfrm flipH="1">
            <a:off x="1945341" y="1913886"/>
            <a:ext cx="2088776" cy="236643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05304D7E-CD8F-40B1-8691-C42CE5657426}"/>
              </a:ext>
            </a:extLst>
          </p:cNvPr>
          <p:cNvSpPr txBox="1"/>
          <p:nvPr/>
        </p:nvSpPr>
        <p:spPr>
          <a:xfrm>
            <a:off x="1192800" y="3926373"/>
            <a:ext cx="752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x</a:t>
            </a:r>
            <a:r>
              <a:rPr lang="es-ES" sz="4000" baseline="-25000" dirty="0"/>
              <a:t>2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AF1A3FD-51DB-4C3C-8EC8-2E709831A005}"/>
              </a:ext>
            </a:extLst>
          </p:cNvPr>
          <p:cNvSpPr/>
          <p:nvPr/>
        </p:nvSpPr>
        <p:spPr>
          <a:xfrm>
            <a:off x="4034117" y="833886"/>
            <a:ext cx="2160000" cy="21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baseline="-25000" dirty="0">
              <a:solidFill>
                <a:schemeClr val="tx1"/>
              </a:solidFill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906303DC-A9C5-495C-BD99-1543AFDECB3C}"/>
              </a:ext>
            </a:extLst>
          </p:cNvPr>
          <p:cNvSpPr/>
          <p:nvPr/>
        </p:nvSpPr>
        <p:spPr>
          <a:xfrm>
            <a:off x="4034117" y="3864114"/>
            <a:ext cx="2160000" cy="21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baseline="-25000" dirty="0">
              <a:solidFill>
                <a:schemeClr val="tx1"/>
              </a:solidFill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BE519EB-A5C9-43DF-966F-1E93046EFB52}"/>
              </a:ext>
            </a:extLst>
          </p:cNvPr>
          <p:cNvCxnSpPr>
            <a:cxnSpLocks/>
            <a:stCxn id="12" idx="2"/>
            <a:endCxn id="5" idx="3"/>
          </p:cNvCxnSpPr>
          <p:nvPr/>
        </p:nvCxnSpPr>
        <p:spPr>
          <a:xfrm flipH="1" flipV="1">
            <a:off x="1945341" y="2057563"/>
            <a:ext cx="2088776" cy="288655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49DB218-980B-4186-889C-1F06146D8BC2}"/>
              </a:ext>
            </a:extLst>
          </p:cNvPr>
          <p:cNvCxnSpPr>
            <a:cxnSpLocks/>
            <a:stCxn id="38" idx="1"/>
            <a:endCxn id="9" idx="3"/>
          </p:cNvCxnSpPr>
          <p:nvPr/>
        </p:nvCxnSpPr>
        <p:spPr>
          <a:xfrm flipH="1" flipV="1">
            <a:off x="1945341" y="4280316"/>
            <a:ext cx="2043951" cy="68077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7EB173AF-FF82-4D35-90C4-1204C93C5FF3}"/>
              </a:ext>
            </a:extLst>
          </p:cNvPr>
          <p:cNvSpPr/>
          <p:nvPr/>
        </p:nvSpPr>
        <p:spPr>
          <a:xfrm>
            <a:off x="7077885" y="2411506"/>
            <a:ext cx="2160000" cy="21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baseline="-25000" dirty="0">
              <a:solidFill>
                <a:schemeClr val="tx1"/>
              </a:solidFill>
            </a:endParaRP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18A848B-09C2-4485-8CD1-BF7C7EB872BD}"/>
              </a:ext>
            </a:extLst>
          </p:cNvPr>
          <p:cNvCxnSpPr>
            <a:cxnSpLocks/>
            <a:stCxn id="23" idx="2"/>
            <a:endCxn id="10" idx="6"/>
          </p:cNvCxnSpPr>
          <p:nvPr/>
        </p:nvCxnSpPr>
        <p:spPr>
          <a:xfrm flipH="1" flipV="1">
            <a:off x="6194117" y="1913886"/>
            <a:ext cx="883768" cy="157762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5184869E-FEFA-4570-BB20-CB122DC93113}"/>
              </a:ext>
            </a:extLst>
          </p:cNvPr>
          <p:cNvCxnSpPr>
            <a:cxnSpLocks/>
            <a:stCxn id="23" idx="2"/>
            <a:endCxn id="12" idx="6"/>
          </p:cNvCxnSpPr>
          <p:nvPr/>
        </p:nvCxnSpPr>
        <p:spPr>
          <a:xfrm flipH="1">
            <a:off x="6194117" y="3491506"/>
            <a:ext cx="883768" cy="14526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4B06ABD-54C3-49A9-8447-C76038D3CFB2}"/>
              </a:ext>
            </a:extLst>
          </p:cNvPr>
          <p:cNvSpPr txBox="1"/>
          <p:nvPr/>
        </p:nvSpPr>
        <p:spPr>
          <a:xfrm>
            <a:off x="6423463" y="1454810"/>
            <a:ext cx="654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>
                <a:solidFill>
                  <a:schemeClr val="tx1"/>
                </a:solidFill>
              </a:rPr>
              <a:t>σ</a:t>
            </a:r>
            <a:r>
              <a:rPr lang="es-ES" sz="4000" baseline="-25000" dirty="0"/>
              <a:t>1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1D1D7E7-AAE1-464F-992B-DEAE93DE50BE}"/>
              </a:ext>
            </a:extLst>
          </p:cNvPr>
          <p:cNvSpPr txBox="1"/>
          <p:nvPr/>
        </p:nvSpPr>
        <p:spPr>
          <a:xfrm>
            <a:off x="6446124" y="4513892"/>
            <a:ext cx="654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>
                <a:solidFill>
                  <a:schemeClr val="tx1"/>
                </a:solidFill>
              </a:rPr>
              <a:t>σ</a:t>
            </a:r>
            <a:r>
              <a:rPr lang="es-ES" sz="4000" baseline="-25000" dirty="0"/>
              <a:t>2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17EBF4E-222D-44DD-8561-1EE223704B33}"/>
              </a:ext>
            </a:extLst>
          </p:cNvPr>
          <p:cNvSpPr txBox="1"/>
          <p:nvPr/>
        </p:nvSpPr>
        <p:spPr>
          <a:xfrm>
            <a:off x="3989292" y="1759997"/>
            <a:ext cx="1658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tx1"/>
                </a:solidFill>
              </a:rPr>
              <a:t>z</a:t>
            </a:r>
            <a:r>
              <a:rPr lang="es-ES" sz="1400" baseline="-25000" dirty="0">
                <a:solidFill>
                  <a:schemeClr val="tx1"/>
                </a:solidFill>
              </a:rPr>
              <a:t>1 </a:t>
            </a:r>
            <a:r>
              <a:rPr lang="es-ES" sz="1400" dirty="0">
                <a:solidFill>
                  <a:schemeClr val="tx1"/>
                </a:solidFill>
              </a:rPr>
              <a:t>=</a:t>
            </a:r>
            <a:r>
              <a:rPr lang="el-GR" sz="1400" dirty="0">
                <a:solidFill>
                  <a:schemeClr val="tx1"/>
                </a:solidFill>
              </a:rPr>
              <a:t>ω</a:t>
            </a:r>
            <a:r>
              <a:rPr lang="es-ES" sz="1400" baseline="-25000" dirty="0">
                <a:solidFill>
                  <a:schemeClr val="tx1"/>
                </a:solidFill>
              </a:rPr>
              <a:t>10</a:t>
            </a:r>
            <a:r>
              <a:rPr lang="es-ES" sz="1400" dirty="0">
                <a:solidFill>
                  <a:schemeClr val="tx1"/>
                </a:solidFill>
              </a:rPr>
              <a:t>+</a:t>
            </a:r>
            <a:r>
              <a:rPr lang="el-GR" sz="1400" dirty="0">
                <a:solidFill>
                  <a:schemeClr val="tx1"/>
                </a:solidFill>
              </a:rPr>
              <a:t>ω</a:t>
            </a:r>
            <a:r>
              <a:rPr lang="es-ES" sz="1400" baseline="-25000" dirty="0">
                <a:solidFill>
                  <a:schemeClr val="tx1"/>
                </a:solidFill>
              </a:rPr>
              <a:t>11</a:t>
            </a:r>
            <a:r>
              <a:rPr lang="es-ES" sz="1400" dirty="0">
                <a:solidFill>
                  <a:schemeClr val="tx1"/>
                </a:solidFill>
              </a:rPr>
              <a:t>x</a:t>
            </a:r>
            <a:r>
              <a:rPr lang="es-ES" sz="1400" baseline="-25000" dirty="0">
                <a:solidFill>
                  <a:schemeClr val="tx1"/>
                </a:solidFill>
              </a:rPr>
              <a:t>1</a:t>
            </a:r>
            <a:r>
              <a:rPr lang="es-ES" sz="1400" dirty="0">
                <a:solidFill>
                  <a:schemeClr val="tx1"/>
                </a:solidFill>
              </a:rPr>
              <a:t>+</a:t>
            </a:r>
            <a:r>
              <a:rPr lang="el-GR" sz="1400" dirty="0">
                <a:solidFill>
                  <a:schemeClr val="tx1"/>
                </a:solidFill>
              </a:rPr>
              <a:t>ω</a:t>
            </a:r>
            <a:r>
              <a:rPr lang="es-ES" sz="1400" baseline="-25000" dirty="0">
                <a:solidFill>
                  <a:schemeClr val="tx1"/>
                </a:solidFill>
              </a:rPr>
              <a:t>12</a:t>
            </a:r>
            <a:r>
              <a:rPr lang="es-ES" sz="1400" dirty="0">
                <a:solidFill>
                  <a:schemeClr val="tx1"/>
                </a:solidFill>
              </a:rPr>
              <a:t>x</a:t>
            </a:r>
            <a:r>
              <a:rPr lang="es-ES" sz="14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C7E1D02A-FA1C-4E50-AE70-DAB4A78D7490}"/>
              </a:ext>
            </a:extLst>
          </p:cNvPr>
          <p:cNvCxnSpPr/>
          <p:nvPr/>
        </p:nvCxnSpPr>
        <p:spPr>
          <a:xfrm>
            <a:off x="5596468" y="941921"/>
            <a:ext cx="0" cy="194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C6F45AC-448C-4C58-ADD7-05CF949DC412}"/>
              </a:ext>
            </a:extLst>
          </p:cNvPr>
          <p:cNvSpPr txBox="1"/>
          <p:nvPr/>
        </p:nvSpPr>
        <p:spPr>
          <a:xfrm>
            <a:off x="5539193" y="1759997"/>
            <a:ext cx="727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solidFill>
                  <a:schemeClr val="tx1"/>
                </a:solidFill>
              </a:rPr>
              <a:t>σ</a:t>
            </a:r>
            <a:r>
              <a:rPr lang="es-ES" sz="1400" baseline="-25000" dirty="0">
                <a:solidFill>
                  <a:schemeClr val="tx1"/>
                </a:solidFill>
              </a:rPr>
              <a:t>1</a:t>
            </a:r>
            <a:r>
              <a:rPr lang="es-ES" sz="1400" dirty="0">
                <a:solidFill>
                  <a:schemeClr val="tx1"/>
                </a:solidFill>
              </a:rPr>
              <a:t>=f(z</a:t>
            </a:r>
            <a:r>
              <a:rPr lang="es-ES" sz="1400" baseline="-25000" dirty="0">
                <a:solidFill>
                  <a:schemeClr val="tx1"/>
                </a:solidFill>
              </a:rPr>
              <a:t>1</a:t>
            </a:r>
            <a:r>
              <a:rPr lang="es-ES" sz="1400" dirty="0">
                <a:solidFill>
                  <a:schemeClr val="tx1"/>
                </a:solidFill>
              </a:rPr>
              <a:t>)</a:t>
            </a:r>
            <a:endParaRPr lang="es-ES" sz="1400" baseline="-25000" dirty="0">
              <a:solidFill>
                <a:schemeClr val="tx1"/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3936CF6-D253-46F2-AF76-525976183242}"/>
              </a:ext>
            </a:extLst>
          </p:cNvPr>
          <p:cNvSpPr txBox="1"/>
          <p:nvPr/>
        </p:nvSpPr>
        <p:spPr>
          <a:xfrm>
            <a:off x="3989292" y="4807202"/>
            <a:ext cx="1658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tx1"/>
                </a:solidFill>
              </a:rPr>
              <a:t>z</a:t>
            </a:r>
            <a:r>
              <a:rPr lang="es-ES" sz="1400" baseline="-25000" dirty="0">
                <a:solidFill>
                  <a:schemeClr val="tx1"/>
                </a:solidFill>
              </a:rPr>
              <a:t>2 </a:t>
            </a:r>
            <a:r>
              <a:rPr lang="es-ES" sz="1400" dirty="0">
                <a:solidFill>
                  <a:schemeClr val="tx1"/>
                </a:solidFill>
              </a:rPr>
              <a:t>=</a:t>
            </a:r>
            <a:r>
              <a:rPr lang="el-GR" sz="1400" dirty="0">
                <a:solidFill>
                  <a:schemeClr val="tx1"/>
                </a:solidFill>
              </a:rPr>
              <a:t>ω</a:t>
            </a:r>
            <a:r>
              <a:rPr lang="es-ES" sz="1400" baseline="-25000" dirty="0"/>
              <a:t>2</a:t>
            </a:r>
            <a:r>
              <a:rPr lang="es-ES" sz="1400" baseline="-25000" dirty="0">
                <a:solidFill>
                  <a:schemeClr val="tx1"/>
                </a:solidFill>
              </a:rPr>
              <a:t>0</a:t>
            </a:r>
            <a:r>
              <a:rPr lang="es-ES" sz="1400" dirty="0">
                <a:solidFill>
                  <a:schemeClr val="tx1"/>
                </a:solidFill>
              </a:rPr>
              <a:t>+</a:t>
            </a:r>
            <a:r>
              <a:rPr lang="el-GR" sz="1400" dirty="0">
                <a:solidFill>
                  <a:schemeClr val="tx1"/>
                </a:solidFill>
              </a:rPr>
              <a:t>ω</a:t>
            </a:r>
            <a:r>
              <a:rPr lang="es-ES" sz="1400" baseline="-25000" dirty="0"/>
              <a:t>2</a:t>
            </a:r>
            <a:r>
              <a:rPr lang="es-ES" sz="1400" baseline="-25000" dirty="0">
                <a:solidFill>
                  <a:schemeClr val="tx1"/>
                </a:solidFill>
              </a:rPr>
              <a:t>1</a:t>
            </a:r>
            <a:r>
              <a:rPr lang="es-ES" sz="1400" dirty="0">
                <a:solidFill>
                  <a:schemeClr val="tx1"/>
                </a:solidFill>
              </a:rPr>
              <a:t>x</a:t>
            </a:r>
            <a:r>
              <a:rPr lang="es-ES" sz="1400" baseline="-25000" dirty="0">
                <a:solidFill>
                  <a:schemeClr val="tx1"/>
                </a:solidFill>
              </a:rPr>
              <a:t>1</a:t>
            </a:r>
            <a:r>
              <a:rPr lang="es-ES" sz="1400" dirty="0">
                <a:solidFill>
                  <a:schemeClr val="tx1"/>
                </a:solidFill>
              </a:rPr>
              <a:t>+</a:t>
            </a:r>
            <a:r>
              <a:rPr lang="el-GR" sz="1400" dirty="0">
                <a:solidFill>
                  <a:schemeClr val="tx1"/>
                </a:solidFill>
              </a:rPr>
              <a:t>ω</a:t>
            </a:r>
            <a:r>
              <a:rPr lang="es-ES" sz="1400" baseline="-25000" dirty="0"/>
              <a:t>2</a:t>
            </a:r>
            <a:r>
              <a:rPr lang="es-ES" sz="1400" baseline="-25000" dirty="0">
                <a:solidFill>
                  <a:schemeClr val="tx1"/>
                </a:solidFill>
              </a:rPr>
              <a:t>2</a:t>
            </a:r>
            <a:r>
              <a:rPr lang="es-ES" sz="1400" dirty="0">
                <a:solidFill>
                  <a:schemeClr val="tx1"/>
                </a:solidFill>
              </a:rPr>
              <a:t>x</a:t>
            </a:r>
            <a:r>
              <a:rPr lang="es-ES" sz="14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B3C0BB22-9AB8-4CCB-BB58-36BF71355C8F}"/>
              </a:ext>
            </a:extLst>
          </p:cNvPr>
          <p:cNvCxnSpPr/>
          <p:nvPr/>
        </p:nvCxnSpPr>
        <p:spPr>
          <a:xfrm>
            <a:off x="5596468" y="3989126"/>
            <a:ext cx="0" cy="19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C24F473F-738E-48A3-9FAA-2942AA4A9E5E}"/>
              </a:ext>
            </a:extLst>
          </p:cNvPr>
          <p:cNvSpPr txBox="1"/>
          <p:nvPr/>
        </p:nvSpPr>
        <p:spPr>
          <a:xfrm>
            <a:off x="5539193" y="4807202"/>
            <a:ext cx="727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solidFill>
                  <a:schemeClr val="tx1"/>
                </a:solidFill>
              </a:rPr>
              <a:t>σ</a:t>
            </a:r>
            <a:r>
              <a:rPr lang="es-ES" sz="1400" baseline="-25000" dirty="0">
                <a:solidFill>
                  <a:schemeClr val="tx1"/>
                </a:solidFill>
              </a:rPr>
              <a:t>2</a:t>
            </a:r>
            <a:r>
              <a:rPr lang="es-ES" sz="1400" dirty="0">
                <a:solidFill>
                  <a:schemeClr val="tx1"/>
                </a:solidFill>
              </a:rPr>
              <a:t>=f(z</a:t>
            </a:r>
            <a:r>
              <a:rPr lang="es-ES" sz="1400" baseline="-25000" dirty="0">
                <a:solidFill>
                  <a:schemeClr val="tx1"/>
                </a:solidFill>
              </a:rPr>
              <a:t>2</a:t>
            </a:r>
            <a:r>
              <a:rPr lang="es-ES" sz="1400" dirty="0">
                <a:solidFill>
                  <a:schemeClr val="tx1"/>
                </a:solidFill>
              </a:rPr>
              <a:t>)</a:t>
            </a:r>
            <a:endParaRPr lang="es-ES" sz="1400" baseline="-25000" dirty="0">
              <a:solidFill>
                <a:schemeClr val="tx1"/>
              </a:solidFill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619692EC-44BE-4855-A09D-5D3EF8302ED4}"/>
              </a:ext>
            </a:extLst>
          </p:cNvPr>
          <p:cNvSpPr txBox="1"/>
          <p:nvPr/>
        </p:nvSpPr>
        <p:spPr>
          <a:xfrm>
            <a:off x="7328648" y="3346949"/>
            <a:ext cx="1658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z=</a:t>
            </a:r>
            <a:r>
              <a:rPr lang="el-GR" sz="1400" dirty="0">
                <a:solidFill>
                  <a:schemeClr val="tx1"/>
                </a:solidFill>
              </a:rPr>
              <a:t>ω</a:t>
            </a:r>
            <a:r>
              <a:rPr lang="es-ES" sz="1400" baseline="-25000" dirty="0">
                <a:solidFill>
                  <a:schemeClr val="tx1"/>
                </a:solidFill>
              </a:rPr>
              <a:t>30</a:t>
            </a:r>
            <a:r>
              <a:rPr lang="es-ES" sz="1400" dirty="0">
                <a:solidFill>
                  <a:schemeClr val="tx1"/>
                </a:solidFill>
              </a:rPr>
              <a:t>+</a:t>
            </a:r>
            <a:r>
              <a:rPr lang="el-GR" sz="1400" dirty="0">
                <a:solidFill>
                  <a:schemeClr val="tx1"/>
                </a:solidFill>
              </a:rPr>
              <a:t>ω</a:t>
            </a:r>
            <a:r>
              <a:rPr lang="es-ES" sz="1400" baseline="-25000" dirty="0">
                <a:solidFill>
                  <a:schemeClr val="tx1"/>
                </a:solidFill>
              </a:rPr>
              <a:t>31</a:t>
            </a:r>
            <a:r>
              <a:rPr lang="el-GR" sz="1400" dirty="0">
                <a:solidFill>
                  <a:schemeClr val="tx1"/>
                </a:solidFill>
              </a:rPr>
              <a:t>σ</a:t>
            </a:r>
            <a:r>
              <a:rPr lang="es-ES" sz="1400" baseline="-25000" dirty="0">
                <a:solidFill>
                  <a:schemeClr val="tx1"/>
                </a:solidFill>
              </a:rPr>
              <a:t>1</a:t>
            </a:r>
            <a:r>
              <a:rPr lang="es-ES" sz="1400" dirty="0">
                <a:solidFill>
                  <a:schemeClr val="tx1"/>
                </a:solidFill>
              </a:rPr>
              <a:t>+</a:t>
            </a:r>
            <a:r>
              <a:rPr lang="el-GR" sz="1400" dirty="0">
                <a:solidFill>
                  <a:schemeClr val="tx1"/>
                </a:solidFill>
              </a:rPr>
              <a:t>ω</a:t>
            </a:r>
            <a:r>
              <a:rPr lang="es-ES" sz="1400" baseline="-25000" dirty="0">
                <a:solidFill>
                  <a:schemeClr val="tx1"/>
                </a:solidFill>
              </a:rPr>
              <a:t>32</a:t>
            </a:r>
            <a:r>
              <a:rPr lang="el-GR" sz="1400" dirty="0">
                <a:solidFill>
                  <a:schemeClr val="tx1"/>
                </a:solidFill>
              </a:rPr>
              <a:t>σ</a:t>
            </a:r>
            <a:r>
              <a:rPr lang="es-ES" sz="1400" baseline="-25000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2976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ángulo 79">
            <a:extLst>
              <a:ext uri="{FF2B5EF4-FFF2-40B4-BE49-F238E27FC236}">
                <a16:creationId xmlns:a16="http://schemas.microsoft.com/office/drawing/2014/main" id="{267E1B50-87B4-4D36-B354-88E7F0C777F3}"/>
              </a:ext>
            </a:extLst>
          </p:cNvPr>
          <p:cNvSpPr/>
          <p:nvPr/>
        </p:nvSpPr>
        <p:spPr>
          <a:xfrm>
            <a:off x="9745472" y="745067"/>
            <a:ext cx="728134" cy="447306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3533F74A-269D-496E-9001-2D405660CD6C}"/>
              </a:ext>
            </a:extLst>
          </p:cNvPr>
          <p:cNvSpPr/>
          <p:nvPr/>
        </p:nvSpPr>
        <p:spPr>
          <a:xfrm>
            <a:off x="4496817" y="410202"/>
            <a:ext cx="4296149" cy="534466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E461521D-3D6F-4917-8B75-E3F04D205551}"/>
              </a:ext>
            </a:extLst>
          </p:cNvPr>
          <p:cNvSpPr/>
          <p:nvPr/>
        </p:nvSpPr>
        <p:spPr>
          <a:xfrm>
            <a:off x="2827866" y="745067"/>
            <a:ext cx="728134" cy="447306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7F30C71C-9154-4757-BC99-A6B5FBA92E00}"/>
              </a:ext>
            </a:extLst>
          </p:cNvPr>
          <p:cNvSpPr/>
          <p:nvPr/>
        </p:nvSpPr>
        <p:spPr>
          <a:xfrm>
            <a:off x="2997200" y="9821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7AAB3A3A-659D-4A6B-A987-E0D0B295BD5C}"/>
              </a:ext>
            </a:extLst>
          </p:cNvPr>
          <p:cNvSpPr/>
          <p:nvPr/>
        </p:nvSpPr>
        <p:spPr>
          <a:xfrm>
            <a:off x="2997200" y="14945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D4EA9C5-F314-4B77-9E03-A03BEC9C0907}"/>
              </a:ext>
            </a:extLst>
          </p:cNvPr>
          <p:cNvSpPr/>
          <p:nvPr/>
        </p:nvSpPr>
        <p:spPr>
          <a:xfrm>
            <a:off x="2997200" y="20069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1CC7DA2-ABF2-4BE6-9494-460890995603}"/>
              </a:ext>
            </a:extLst>
          </p:cNvPr>
          <p:cNvSpPr/>
          <p:nvPr/>
        </p:nvSpPr>
        <p:spPr>
          <a:xfrm>
            <a:off x="2997200" y="25193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C605BEB-B61C-4909-AA94-8C515103D8EF}"/>
              </a:ext>
            </a:extLst>
          </p:cNvPr>
          <p:cNvSpPr/>
          <p:nvPr/>
        </p:nvSpPr>
        <p:spPr>
          <a:xfrm>
            <a:off x="2997200" y="30317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FD8B27F-0283-4DB9-A169-7FDC320977E3}"/>
              </a:ext>
            </a:extLst>
          </p:cNvPr>
          <p:cNvSpPr/>
          <p:nvPr/>
        </p:nvSpPr>
        <p:spPr>
          <a:xfrm>
            <a:off x="2997200" y="35441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02F8126-2742-441F-BD03-A5280ADF46AE}"/>
              </a:ext>
            </a:extLst>
          </p:cNvPr>
          <p:cNvSpPr/>
          <p:nvPr/>
        </p:nvSpPr>
        <p:spPr>
          <a:xfrm>
            <a:off x="2997200" y="4056533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s-ES" sz="9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s-ES" sz="9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C8AE653-2860-40D1-8FE6-BD58D20AE250}"/>
              </a:ext>
            </a:extLst>
          </p:cNvPr>
          <p:cNvSpPr/>
          <p:nvPr/>
        </p:nvSpPr>
        <p:spPr>
          <a:xfrm>
            <a:off x="2997200" y="45689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7EC222F-D317-408B-B835-2618352A42BC}"/>
              </a:ext>
            </a:extLst>
          </p:cNvPr>
          <p:cNvSpPr/>
          <p:nvPr/>
        </p:nvSpPr>
        <p:spPr>
          <a:xfrm>
            <a:off x="4724401" y="6221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1888A0E-95E3-4FA7-9C05-E158012ACB6F}"/>
              </a:ext>
            </a:extLst>
          </p:cNvPr>
          <p:cNvSpPr/>
          <p:nvPr/>
        </p:nvSpPr>
        <p:spPr>
          <a:xfrm>
            <a:off x="4724401" y="11345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150FC3C-C321-4A37-8ED0-4A9B0E2B3200}"/>
              </a:ext>
            </a:extLst>
          </p:cNvPr>
          <p:cNvSpPr/>
          <p:nvPr/>
        </p:nvSpPr>
        <p:spPr>
          <a:xfrm>
            <a:off x="4724401" y="16469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535BF23-011D-40E9-89FF-6504F88A9449}"/>
              </a:ext>
            </a:extLst>
          </p:cNvPr>
          <p:cNvSpPr/>
          <p:nvPr/>
        </p:nvSpPr>
        <p:spPr>
          <a:xfrm>
            <a:off x="4724401" y="21593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878427FC-5D26-47D9-BEE6-2DCF61B80EC2}"/>
              </a:ext>
            </a:extLst>
          </p:cNvPr>
          <p:cNvSpPr/>
          <p:nvPr/>
        </p:nvSpPr>
        <p:spPr>
          <a:xfrm>
            <a:off x="4724401" y="26717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FAE88EA-4FCC-4EB1-9CB4-355C100A2FD1}"/>
              </a:ext>
            </a:extLst>
          </p:cNvPr>
          <p:cNvSpPr/>
          <p:nvPr/>
        </p:nvSpPr>
        <p:spPr>
          <a:xfrm>
            <a:off x="4724401" y="31841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A67ABB6-4180-40BC-8446-EB95F90BFE4F}"/>
              </a:ext>
            </a:extLst>
          </p:cNvPr>
          <p:cNvSpPr/>
          <p:nvPr/>
        </p:nvSpPr>
        <p:spPr>
          <a:xfrm>
            <a:off x="4724401" y="4705733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s-ES" sz="9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s-ES" sz="9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88692FB-5208-4670-9F89-09AEEE9C7F67}"/>
              </a:ext>
            </a:extLst>
          </p:cNvPr>
          <p:cNvSpPr/>
          <p:nvPr/>
        </p:nvSpPr>
        <p:spPr>
          <a:xfrm>
            <a:off x="4724401" y="52181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1347EA9-9431-4816-9E01-7BC9FAA3F7E0}"/>
              </a:ext>
            </a:extLst>
          </p:cNvPr>
          <p:cNvSpPr/>
          <p:nvPr/>
        </p:nvSpPr>
        <p:spPr>
          <a:xfrm>
            <a:off x="4724401" y="36965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14C53A4-242A-4153-A54B-0EE2E3FF202E}"/>
              </a:ext>
            </a:extLst>
          </p:cNvPr>
          <p:cNvSpPr/>
          <p:nvPr/>
        </p:nvSpPr>
        <p:spPr>
          <a:xfrm>
            <a:off x="4724401" y="42089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7F7CE390-7320-4774-8227-6252E7BD9994}"/>
              </a:ext>
            </a:extLst>
          </p:cNvPr>
          <p:cNvSpPr/>
          <p:nvPr/>
        </p:nvSpPr>
        <p:spPr>
          <a:xfrm>
            <a:off x="6451600" y="6221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19FE25C5-1411-405F-AF0A-910D95210C68}"/>
              </a:ext>
            </a:extLst>
          </p:cNvPr>
          <p:cNvSpPr/>
          <p:nvPr/>
        </p:nvSpPr>
        <p:spPr>
          <a:xfrm>
            <a:off x="6451600" y="11345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ABFFDE59-8BC9-4EBF-B8D1-A55A01ACD5E4}"/>
              </a:ext>
            </a:extLst>
          </p:cNvPr>
          <p:cNvSpPr/>
          <p:nvPr/>
        </p:nvSpPr>
        <p:spPr>
          <a:xfrm>
            <a:off x="6451600" y="16469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95BDCF83-99AA-46C9-B91E-DD02D84F1EE1}"/>
              </a:ext>
            </a:extLst>
          </p:cNvPr>
          <p:cNvSpPr/>
          <p:nvPr/>
        </p:nvSpPr>
        <p:spPr>
          <a:xfrm>
            <a:off x="6451600" y="21593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2B60551D-2829-402F-A814-E47A4236B223}"/>
              </a:ext>
            </a:extLst>
          </p:cNvPr>
          <p:cNvSpPr/>
          <p:nvPr/>
        </p:nvSpPr>
        <p:spPr>
          <a:xfrm>
            <a:off x="6451600" y="26717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AFB2EB78-732F-4108-9898-3C327CEF483D}"/>
              </a:ext>
            </a:extLst>
          </p:cNvPr>
          <p:cNvSpPr/>
          <p:nvPr/>
        </p:nvSpPr>
        <p:spPr>
          <a:xfrm>
            <a:off x="6451600" y="31841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19500E80-519D-4740-A6C6-FCAB30D65E57}"/>
              </a:ext>
            </a:extLst>
          </p:cNvPr>
          <p:cNvSpPr/>
          <p:nvPr/>
        </p:nvSpPr>
        <p:spPr>
          <a:xfrm>
            <a:off x="6451600" y="4705733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s-ES" sz="9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s-ES" sz="9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0C040FB0-C7D8-4ED6-9063-167F1C1CE144}"/>
              </a:ext>
            </a:extLst>
          </p:cNvPr>
          <p:cNvSpPr/>
          <p:nvPr/>
        </p:nvSpPr>
        <p:spPr>
          <a:xfrm>
            <a:off x="6451600" y="52181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31E1FFDE-CD8D-494A-88C3-674B8E3698C5}"/>
              </a:ext>
            </a:extLst>
          </p:cNvPr>
          <p:cNvSpPr/>
          <p:nvPr/>
        </p:nvSpPr>
        <p:spPr>
          <a:xfrm>
            <a:off x="6451600" y="36965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C2113040-384F-4D06-BB0B-25846A29C8F1}"/>
              </a:ext>
            </a:extLst>
          </p:cNvPr>
          <p:cNvSpPr/>
          <p:nvPr/>
        </p:nvSpPr>
        <p:spPr>
          <a:xfrm>
            <a:off x="6451600" y="42089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10B402B2-C57C-478D-A8F6-C6A9A409483B}"/>
              </a:ext>
            </a:extLst>
          </p:cNvPr>
          <p:cNvSpPr/>
          <p:nvPr/>
        </p:nvSpPr>
        <p:spPr>
          <a:xfrm>
            <a:off x="8178800" y="6221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D5A27BC3-328C-4000-9FB9-9A7FD7BC4870}"/>
              </a:ext>
            </a:extLst>
          </p:cNvPr>
          <p:cNvSpPr/>
          <p:nvPr/>
        </p:nvSpPr>
        <p:spPr>
          <a:xfrm>
            <a:off x="8178800" y="11345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C7ED2F5E-6AE8-4E76-910D-9C1230DC4077}"/>
              </a:ext>
            </a:extLst>
          </p:cNvPr>
          <p:cNvSpPr/>
          <p:nvPr/>
        </p:nvSpPr>
        <p:spPr>
          <a:xfrm>
            <a:off x="8178800" y="16469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A6682D49-6234-4EAF-93BA-424237C17A17}"/>
              </a:ext>
            </a:extLst>
          </p:cNvPr>
          <p:cNvSpPr/>
          <p:nvPr/>
        </p:nvSpPr>
        <p:spPr>
          <a:xfrm>
            <a:off x="8178800" y="21593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6D1D6C36-5EB3-4C04-9E75-563A1A62E652}"/>
              </a:ext>
            </a:extLst>
          </p:cNvPr>
          <p:cNvSpPr/>
          <p:nvPr/>
        </p:nvSpPr>
        <p:spPr>
          <a:xfrm>
            <a:off x="8178800" y="26717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1023E76F-61CE-4057-99F9-370230AEFA9F}"/>
              </a:ext>
            </a:extLst>
          </p:cNvPr>
          <p:cNvSpPr/>
          <p:nvPr/>
        </p:nvSpPr>
        <p:spPr>
          <a:xfrm>
            <a:off x="8178800" y="31841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0CEA2BB4-4527-4CF8-B83A-B19499DFEDBD}"/>
              </a:ext>
            </a:extLst>
          </p:cNvPr>
          <p:cNvSpPr/>
          <p:nvPr/>
        </p:nvSpPr>
        <p:spPr>
          <a:xfrm>
            <a:off x="8178800" y="4705733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s-ES" sz="9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s-ES" sz="9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7AA747F9-2107-42D1-9233-5E92D01DFE43}"/>
              </a:ext>
            </a:extLst>
          </p:cNvPr>
          <p:cNvSpPr/>
          <p:nvPr/>
        </p:nvSpPr>
        <p:spPr>
          <a:xfrm>
            <a:off x="8178800" y="52181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FE28944C-937A-4F6A-B984-36D988007DC2}"/>
              </a:ext>
            </a:extLst>
          </p:cNvPr>
          <p:cNvSpPr/>
          <p:nvPr/>
        </p:nvSpPr>
        <p:spPr>
          <a:xfrm>
            <a:off x="8178800" y="36965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60966521-A605-4892-9F88-D9433B54FBD4}"/>
              </a:ext>
            </a:extLst>
          </p:cNvPr>
          <p:cNvSpPr/>
          <p:nvPr/>
        </p:nvSpPr>
        <p:spPr>
          <a:xfrm>
            <a:off x="8178800" y="42089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E0CD692F-CD56-4969-9F42-D6F57D8C7DEE}"/>
              </a:ext>
            </a:extLst>
          </p:cNvPr>
          <p:cNvSpPr/>
          <p:nvPr/>
        </p:nvSpPr>
        <p:spPr>
          <a:xfrm>
            <a:off x="9906007" y="9821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AA4D93E6-7D57-4A2C-B77A-B3242EEE8C20}"/>
              </a:ext>
            </a:extLst>
          </p:cNvPr>
          <p:cNvSpPr/>
          <p:nvPr/>
        </p:nvSpPr>
        <p:spPr>
          <a:xfrm>
            <a:off x="9906007" y="14945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5E9C108B-51A6-4682-8DC7-6E94437E0859}"/>
              </a:ext>
            </a:extLst>
          </p:cNvPr>
          <p:cNvSpPr/>
          <p:nvPr/>
        </p:nvSpPr>
        <p:spPr>
          <a:xfrm>
            <a:off x="9906007" y="20069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AD5B6FB6-378A-4C9C-B841-A88ADBF34071}"/>
              </a:ext>
            </a:extLst>
          </p:cNvPr>
          <p:cNvSpPr/>
          <p:nvPr/>
        </p:nvSpPr>
        <p:spPr>
          <a:xfrm>
            <a:off x="9906007" y="25193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4CE8C931-38A2-4B54-A97D-193841C911B4}"/>
              </a:ext>
            </a:extLst>
          </p:cNvPr>
          <p:cNvSpPr/>
          <p:nvPr/>
        </p:nvSpPr>
        <p:spPr>
          <a:xfrm>
            <a:off x="9906007" y="30317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0805F438-94B7-4409-835E-696C7692B543}"/>
              </a:ext>
            </a:extLst>
          </p:cNvPr>
          <p:cNvSpPr/>
          <p:nvPr/>
        </p:nvSpPr>
        <p:spPr>
          <a:xfrm>
            <a:off x="9906007" y="35441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2EA78541-3EB6-423E-ABE8-512E7EC357EE}"/>
              </a:ext>
            </a:extLst>
          </p:cNvPr>
          <p:cNvSpPr/>
          <p:nvPr/>
        </p:nvSpPr>
        <p:spPr>
          <a:xfrm>
            <a:off x="9906007" y="4056533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s-ES" sz="9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s-ES" sz="9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6D393C74-2BBF-4F29-AFBE-AB4CADBCB8CA}"/>
              </a:ext>
            </a:extLst>
          </p:cNvPr>
          <p:cNvSpPr/>
          <p:nvPr/>
        </p:nvSpPr>
        <p:spPr>
          <a:xfrm>
            <a:off x="9906007" y="45689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21FF164D-9ADC-44CD-96DE-149B953A5415}"/>
              </a:ext>
            </a:extLst>
          </p:cNvPr>
          <p:cNvSpPr/>
          <p:nvPr/>
        </p:nvSpPr>
        <p:spPr>
          <a:xfrm>
            <a:off x="788249" y="1343133"/>
            <a:ext cx="54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X</a:t>
            </a:r>
            <a:r>
              <a:rPr lang="es-E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EA4A4D93-29E7-43BE-9043-1CE4CA47F33E}"/>
              </a:ext>
            </a:extLst>
          </p:cNvPr>
          <p:cNvSpPr/>
          <p:nvPr/>
        </p:nvSpPr>
        <p:spPr>
          <a:xfrm>
            <a:off x="788249" y="1855533"/>
            <a:ext cx="54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X</a:t>
            </a:r>
            <a:r>
              <a:rPr lang="es-E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CB8DB549-0DED-419B-BF24-5B96749B8C23}"/>
              </a:ext>
            </a:extLst>
          </p:cNvPr>
          <p:cNvSpPr/>
          <p:nvPr/>
        </p:nvSpPr>
        <p:spPr>
          <a:xfrm>
            <a:off x="788249" y="2367933"/>
            <a:ext cx="54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X</a:t>
            </a:r>
            <a:r>
              <a:rPr lang="es-ES" baseline="-25000" dirty="0">
                <a:solidFill>
                  <a:schemeClr val="tx1"/>
                </a:solidFill>
              </a:rPr>
              <a:t>3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ABF01FEC-4B14-4665-B96E-8357AE492E6D}"/>
              </a:ext>
            </a:extLst>
          </p:cNvPr>
          <p:cNvSpPr/>
          <p:nvPr/>
        </p:nvSpPr>
        <p:spPr>
          <a:xfrm>
            <a:off x="788249" y="2880333"/>
            <a:ext cx="54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X</a:t>
            </a:r>
            <a:r>
              <a:rPr lang="es-ES" baseline="-25000" dirty="0">
                <a:solidFill>
                  <a:schemeClr val="tx1"/>
                </a:solidFill>
              </a:rPr>
              <a:t>4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585D16E1-6821-4DC1-9045-DB31ECAF8B73}"/>
              </a:ext>
            </a:extLst>
          </p:cNvPr>
          <p:cNvSpPr/>
          <p:nvPr/>
        </p:nvSpPr>
        <p:spPr>
          <a:xfrm>
            <a:off x="788249" y="3392733"/>
            <a:ext cx="54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s-ES" sz="9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s-ES" sz="900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F2D6F2A7-1B53-4F91-99E1-0C4AE51A2CF1}"/>
              </a:ext>
            </a:extLst>
          </p:cNvPr>
          <p:cNvSpPr/>
          <p:nvPr/>
        </p:nvSpPr>
        <p:spPr>
          <a:xfrm>
            <a:off x="788249" y="3905133"/>
            <a:ext cx="54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X</a:t>
            </a:r>
            <a:r>
              <a:rPr lang="es-ES" baseline="-25000" dirty="0" err="1">
                <a:solidFill>
                  <a:schemeClr val="tx1"/>
                </a:solidFill>
              </a:rPr>
              <a:t>n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6DE65F89-E470-4725-BECD-E5A42D6B6474}"/>
              </a:ext>
            </a:extLst>
          </p:cNvPr>
          <p:cNvCxnSpPr>
            <a:stCxn id="81" idx="6"/>
            <a:endCxn id="2" idx="2"/>
          </p:cNvCxnSpPr>
          <p:nvPr/>
        </p:nvCxnSpPr>
        <p:spPr>
          <a:xfrm flipV="1">
            <a:off x="1328249" y="1162133"/>
            <a:ext cx="1668951" cy="36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2309F84F-CD70-4CA8-AE6A-69E355249BB0}"/>
              </a:ext>
            </a:extLst>
          </p:cNvPr>
          <p:cNvCxnSpPr>
            <a:cxnSpLocks/>
            <a:stCxn id="81" idx="6"/>
            <a:endCxn id="3" idx="2"/>
          </p:cNvCxnSpPr>
          <p:nvPr/>
        </p:nvCxnSpPr>
        <p:spPr>
          <a:xfrm>
            <a:off x="1328249" y="1523133"/>
            <a:ext cx="1668951" cy="151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ADC966CF-E4D1-488A-AFCA-76C5823D9DDF}"/>
              </a:ext>
            </a:extLst>
          </p:cNvPr>
          <p:cNvCxnSpPr>
            <a:cxnSpLocks/>
            <a:stCxn id="81" idx="6"/>
            <a:endCxn id="4" idx="2"/>
          </p:cNvCxnSpPr>
          <p:nvPr/>
        </p:nvCxnSpPr>
        <p:spPr>
          <a:xfrm>
            <a:off x="1328249" y="1523133"/>
            <a:ext cx="1668951" cy="663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8CF96B38-BECB-4994-9779-9FDC69F88DE5}"/>
              </a:ext>
            </a:extLst>
          </p:cNvPr>
          <p:cNvCxnSpPr>
            <a:cxnSpLocks/>
            <a:stCxn id="81" idx="6"/>
            <a:endCxn id="5" idx="2"/>
          </p:cNvCxnSpPr>
          <p:nvPr/>
        </p:nvCxnSpPr>
        <p:spPr>
          <a:xfrm>
            <a:off x="1328249" y="1523133"/>
            <a:ext cx="1668951" cy="1176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F451847F-A03B-4463-904A-919FFAA305EC}"/>
              </a:ext>
            </a:extLst>
          </p:cNvPr>
          <p:cNvCxnSpPr>
            <a:cxnSpLocks/>
            <a:stCxn id="81" idx="6"/>
            <a:endCxn id="6" idx="2"/>
          </p:cNvCxnSpPr>
          <p:nvPr/>
        </p:nvCxnSpPr>
        <p:spPr>
          <a:xfrm>
            <a:off x="1328249" y="1523133"/>
            <a:ext cx="1668951" cy="168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53A6DFB2-D3FA-46B7-A1B6-A6BFD3167B6F}"/>
              </a:ext>
            </a:extLst>
          </p:cNvPr>
          <p:cNvCxnSpPr>
            <a:cxnSpLocks/>
            <a:stCxn id="81" idx="6"/>
            <a:endCxn id="7" idx="2"/>
          </p:cNvCxnSpPr>
          <p:nvPr/>
        </p:nvCxnSpPr>
        <p:spPr>
          <a:xfrm>
            <a:off x="1328249" y="1523133"/>
            <a:ext cx="1668951" cy="220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76A7EF2F-7C00-4266-9EFA-C2A1D1AEB7DA}"/>
              </a:ext>
            </a:extLst>
          </p:cNvPr>
          <p:cNvCxnSpPr>
            <a:cxnSpLocks/>
            <a:stCxn id="81" idx="6"/>
            <a:endCxn id="9" idx="2"/>
          </p:cNvCxnSpPr>
          <p:nvPr/>
        </p:nvCxnSpPr>
        <p:spPr>
          <a:xfrm>
            <a:off x="1328249" y="1523133"/>
            <a:ext cx="1668951" cy="322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0DA20BCD-62A0-4B5D-9ABE-29D66F40EF0A}"/>
              </a:ext>
            </a:extLst>
          </p:cNvPr>
          <p:cNvCxnSpPr>
            <a:cxnSpLocks/>
            <a:stCxn id="82" idx="6"/>
            <a:endCxn id="2" idx="2"/>
          </p:cNvCxnSpPr>
          <p:nvPr/>
        </p:nvCxnSpPr>
        <p:spPr>
          <a:xfrm flipV="1">
            <a:off x="1328249" y="1162133"/>
            <a:ext cx="1668951" cy="873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AA964B8F-94C8-477D-BB9C-34D36C2BD94E}"/>
              </a:ext>
            </a:extLst>
          </p:cNvPr>
          <p:cNvCxnSpPr>
            <a:cxnSpLocks/>
            <a:stCxn id="82" idx="6"/>
            <a:endCxn id="3" idx="2"/>
          </p:cNvCxnSpPr>
          <p:nvPr/>
        </p:nvCxnSpPr>
        <p:spPr>
          <a:xfrm flipV="1">
            <a:off x="1328249" y="1674533"/>
            <a:ext cx="1668951" cy="36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7B5EAD28-2BEE-4548-AF68-B8D42A6F1078}"/>
              </a:ext>
            </a:extLst>
          </p:cNvPr>
          <p:cNvCxnSpPr>
            <a:cxnSpLocks/>
            <a:stCxn id="82" idx="6"/>
            <a:endCxn id="4" idx="2"/>
          </p:cNvCxnSpPr>
          <p:nvPr/>
        </p:nvCxnSpPr>
        <p:spPr>
          <a:xfrm>
            <a:off x="1328249" y="2035533"/>
            <a:ext cx="1668951" cy="151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F1E7AEEB-DFC4-4766-989B-1F11D148B3D6}"/>
              </a:ext>
            </a:extLst>
          </p:cNvPr>
          <p:cNvCxnSpPr>
            <a:cxnSpLocks/>
            <a:stCxn id="82" idx="6"/>
            <a:endCxn id="5" idx="2"/>
          </p:cNvCxnSpPr>
          <p:nvPr/>
        </p:nvCxnSpPr>
        <p:spPr>
          <a:xfrm>
            <a:off x="1328249" y="2035533"/>
            <a:ext cx="1668951" cy="663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FB18EC92-1C27-4F32-8EEE-E995D4BF377F}"/>
              </a:ext>
            </a:extLst>
          </p:cNvPr>
          <p:cNvCxnSpPr>
            <a:cxnSpLocks/>
            <a:stCxn id="82" idx="6"/>
            <a:endCxn id="6" idx="2"/>
          </p:cNvCxnSpPr>
          <p:nvPr/>
        </p:nvCxnSpPr>
        <p:spPr>
          <a:xfrm>
            <a:off x="1328249" y="2035533"/>
            <a:ext cx="1668951" cy="1176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4046514A-B347-4C0D-9E47-B6783781808B}"/>
              </a:ext>
            </a:extLst>
          </p:cNvPr>
          <p:cNvCxnSpPr>
            <a:cxnSpLocks/>
            <a:stCxn id="82" idx="6"/>
            <a:endCxn id="7" idx="2"/>
          </p:cNvCxnSpPr>
          <p:nvPr/>
        </p:nvCxnSpPr>
        <p:spPr>
          <a:xfrm>
            <a:off x="1328249" y="2035533"/>
            <a:ext cx="1668951" cy="168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EEE29CD0-EF72-4422-9C4C-97525DCA7062}"/>
              </a:ext>
            </a:extLst>
          </p:cNvPr>
          <p:cNvCxnSpPr>
            <a:cxnSpLocks/>
            <a:stCxn id="82" idx="6"/>
            <a:endCxn id="9" idx="2"/>
          </p:cNvCxnSpPr>
          <p:nvPr/>
        </p:nvCxnSpPr>
        <p:spPr>
          <a:xfrm>
            <a:off x="1328249" y="2035533"/>
            <a:ext cx="1668951" cy="2713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29">
            <a:extLst>
              <a:ext uri="{FF2B5EF4-FFF2-40B4-BE49-F238E27FC236}">
                <a16:creationId xmlns:a16="http://schemas.microsoft.com/office/drawing/2014/main" id="{21AEFADC-B263-41C5-AEEF-5E1A229F56E5}"/>
              </a:ext>
            </a:extLst>
          </p:cNvPr>
          <p:cNvCxnSpPr>
            <a:cxnSpLocks/>
            <a:stCxn id="83" idx="6"/>
            <a:endCxn id="2" idx="2"/>
          </p:cNvCxnSpPr>
          <p:nvPr/>
        </p:nvCxnSpPr>
        <p:spPr>
          <a:xfrm flipV="1">
            <a:off x="1328249" y="1162133"/>
            <a:ext cx="1668951" cy="13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D31219EC-3930-4E9C-B9F0-D0A351D698F2}"/>
              </a:ext>
            </a:extLst>
          </p:cNvPr>
          <p:cNvCxnSpPr>
            <a:cxnSpLocks/>
            <a:stCxn id="83" idx="6"/>
            <a:endCxn id="3" idx="2"/>
          </p:cNvCxnSpPr>
          <p:nvPr/>
        </p:nvCxnSpPr>
        <p:spPr>
          <a:xfrm flipV="1">
            <a:off x="1328249" y="1674533"/>
            <a:ext cx="1668951" cy="873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>
            <a:extLst>
              <a:ext uri="{FF2B5EF4-FFF2-40B4-BE49-F238E27FC236}">
                <a16:creationId xmlns:a16="http://schemas.microsoft.com/office/drawing/2014/main" id="{F8F55B98-60A3-4D8D-9C75-B726C96D2A84}"/>
              </a:ext>
            </a:extLst>
          </p:cNvPr>
          <p:cNvCxnSpPr>
            <a:cxnSpLocks/>
            <a:stCxn id="83" idx="6"/>
            <a:endCxn id="4" idx="2"/>
          </p:cNvCxnSpPr>
          <p:nvPr/>
        </p:nvCxnSpPr>
        <p:spPr>
          <a:xfrm flipV="1">
            <a:off x="1328249" y="2186933"/>
            <a:ext cx="1668951" cy="36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6D691556-87AE-443D-B4A7-6D1435757556}"/>
              </a:ext>
            </a:extLst>
          </p:cNvPr>
          <p:cNvCxnSpPr>
            <a:cxnSpLocks/>
            <a:stCxn id="83" idx="6"/>
            <a:endCxn id="5" idx="2"/>
          </p:cNvCxnSpPr>
          <p:nvPr/>
        </p:nvCxnSpPr>
        <p:spPr>
          <a:xfrm>
            <a:off x="1328249" y="2547933"/>
            <a:ext cx="1668951" cy="151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5628EEED-9D2F-4150-90CD-BC95C56AD336}"/>
              </a:ext>
            </a:extLst>
          </p:cNvPr>
          <p:cNvCxnSpPr>
            <a:cxnSpLocks/>
            <a:stCxn id="83" idx="6"/>
            <a:endCxn id="6" idx="2"/>
          </p:cNvCxnSpPr>
          <p:nvPr/>
        </p:nvCxnSpPr>
        <p:spPr>
          <a:xfrm>
            <a:off x="1328249" y="2547933"/>
            <a:ext cx="1668951" cy="663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de flecha 134">
            <a:extLst>
              <a:ext uri="{FF2B5EF4-FFF2-40B4-BE49-F238E27FC236}">
                <a16:creationId xmlns:a16="http://schemas.microsoft.com/office/drawing/2014/main" id="{2B2C9D8B-1672-4A7A-803C-4C6179DCE284}"/>
              </a:ext>
            </a:extLst>
          </p:cNvPr>
          <p:cNvCxnSpPr>
            <a:cxnSpLocks/>
            <a:stCxn id="83" idx="6"/>
            <a:endCxn id="7" idx="2"/>
          </p:cNvCxnSpPr>
          <p:nvPr/>
        </p:nvCxnSpPr>
        <p:spPr>
          <a:xfrm>
            <a:off x="1328249" y="2547933"/>
            <a:ext cx="1668951" cy="1176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de flecha 135">
            <a:extLst>
              <a:ext uri="{FF2B5EF4-FFF2-40B4-BE49-F238E27FC236}">
                <a16:creationId xmlns:a16="http://schemas.microsoft.com/office/drawing/2014/main" id="{81E2C0B2-A56A-4100-8A98-85215CD51303}"/>
              </a:ext>
            </a:extLst>
          </p:cNvPr>
          <p:cNvCxnSpPr>
            <a:cxnSpLocks/>
            <a:stCxn id="83" idx="6"/>
            <a:endCxn id="9" idx="2"/>
          </p:cNvCxnSpPr>
          <p:nvPr/>
        </p:nvCxnSpPr>
        <p:spPr>
          <a:xfrm>
            <a:off x="1328249" y="2547933"/>
            <a:ext cx="1668951" cy="220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de flecha 150">
            <a:extLst>
              <a:ext uri="{FF2B5EF4-FFF2-40B4-BE49-F238E27FC236}">
                <a16:creationId xmlns:a16="http://schemas.microsoft.com/office/drawing/2014/main" id="{F97EA327-8754-4A41-BDEF-2CF9BB43B700}"/>
              </a:ext>
            </a:extLst>
          </p:cNvPr>
          <p:cNvCxnSpPr>
            <a:cxnSpLocks/>
            <a:stCxn id="84" idx="6"/>
            <a:endCxn id="2" idx="2"/>
          </p:cNvCxnSpPr>
          <p:nvPr/>
        </p:nvCxnSpPr>
        <p:spPr>
          <a:xfrm flipV="1">
            <a:off x="1328249" y="1162133"/>
            <a:ext cx="1668951" cy="189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de flecha 151">
            <a:extLst>
              <a:ext uri="{FF2B5EF4-FFF2-40B4-BE49-F238E27FC236}">
                <a16:creationId xmlns:a16="http://schemas.microsoft.com/office/drawing/2014/main" id="{201F8D66-AFCD-43BC-A6D5-7BF287447735}"/>
              </a:ext>
            </a:extLst>
          </p:cNvPr>
          <p:cNvCxnSpPr>
            <a:cxnSpLocks/>
            <a:stCxn id="84" idx="6"/>
            <a:endCxn id="3" idx="2"/>
          </p:cNvCxnSpPr>
          <p:nvPr/>
        </p:nvCxnSpPr>
        <p:spPr>
          <a:xfrm flipV="1">
            <a:off x="1328249" y="1674533"/>
            <a:ext cx="1668951" cy="13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de flecha 152">
            <a:extLst>
              <a:ext uri="{FF2B5EF4-FFF2-40B4-BE49-F238E27FC236}">
                <a16:creationId xmlns:a16="http://schemas.microsoft.com/office/drawing/2014/main" id="{0F4B75E7-4904-4433-ABC2-B67C6D9F811E}"/>
              </a:ext>
            </a:extLst>
          </p:cNvPr>
          <p:cNvCxnSpPr>
            <a:cxnSpLocks/>
            <a:stCxn id="84" idx="6"/>
            <a:endCxn id="4" idx="2"/>
          </p:cNvCxnSpPr>
          <p:nvPr/>
        </p:nvCxnSpPr>
        <p:spPr>
          <a:xfrm flipV="1">
            <a:off x="1328249" y="2186933"/>
            <a:ext cx="1668951" cy="873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de flecha 153">
            <a:extLst>
              <a:ext uri="{FF2B5EF4-FFF2-40B4-BE49-F238E27FC236}">
                <a16:creationId xmlns:a16="http://schemas.microsoft.com/office/drawing/2014/main" id="{45D3F297-E57F-4663-86B3-2A2AC1EF2A9B}"/>
              </a:ext>
            </a:extLst>
          </p:cNvPr>
          <p:cNvCxnSpPr>
            <a:cxnSpLocks/>
            <a:stCxn id="84" idx="6"/>
            <a:endCxn id="5" idx="2"/>
          </p:cNvCxnSpPr>
          <p:nvPr/>
        </p:nvCxnSpPr>
        <p:spPr>
          <a:xfrm flipV="1">
            <a:off x="1328249" y="2699333"/>
            <a:ext cx="1668951" cy="36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de flecha 154">
            <a:extLst>
              <a:ext uri="{FF2B5EF4-FFF2-40B4-BE49-F238E27FC236}">
                <a16:creationId xmlns:a16="http://schemas.microsoft.com/office/drawing/2014/main" id="{08FF0826-A2E0-4A0E-AE0A-2DC260274719}"/>
              </a:ext>
            </a:extLst>
          </p:cNvPr>
          <p:cNvCxnSpPr>
            <a:cxnSpLocks/>
            <a:stCxn id="84" idx="6"/>
            <a:endCxn id="6" idx="2"/>
          </p:cNvCxnSpPr>
          <p:nvPr/>
        </p:nvCxnSpPr>
        <p:spPr>
          <a:xfrm>
            <a:off x="1328249" y="3060333"/>
            <a:ext cx="1668951" cy="151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de flecha 155">
            <a:extLst>
              <a:ext uri="{FF2B5EF4-FFF2-40B4-BE49-F238E27FC236}">
                <a16:creationId xmlns:a16="http://schemas.microsoft.com/office/drawing/2014/main" id="{497B6557-3D08-4B01-944A-7731D23E999C}"/>
              </a:ext>
            </a:extLst>
          </p:cNvPr>
          <p:cNvCxnSpPr>
            <a:cxnSpLocks/>
            <a:stCxn id="84" idx="6"/>
            <a:endCxn id="7" idx="2"/>
          </p:cNvCxnSpPr>
          <p:nvPr/>
        </p:nvCxnSpPr>
        <p:spPr>
          <a:xfrm>
            <a:off x="1328249" y="3060333"/>
            <a:ext cx="1668951" cy="663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de flecha 156">
            <a:extLst>
              <a:ext uri="{FF2B5EF4-FFF2-40B4-BE49-F238E27FC236}">
                <a16:creationId xmlns:a16="http://schemas.microsoft.com/office/drawing/2014/main" id="{21795887-BBB4-457A-9B33-9A3A44C68397}"/>
              </a:ext>
            </a:extLst>
          </p:cNvPr>
          <p:cNvCxnSpPr>
            <a:cxnSpLocks/>
            <a:stCxn id="84" idx="6"/>
            <a:endCxn id="9" idx="2"/>
          </p:cNvCxnSpPr>
          <p:nvPr/>
        </p:nvCxnSpPr>
        <p:spPr>
          <a:xfrm>
            <a:off x="1328249" y="3060333"/>
            <a:ext cx="1668951" cy="168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de flecha 171">
            <a:extLst>
              <a:ext uri="{FF2B5EF4-FFF2-40B4-BE49-F238E27FC236}">
                <a16:creationId xmlns:a16="http://schemas.microsoft.com/office/drawing/2014/main" id="{2CF64603-EC09-41D3-AC70-489C06723576}"/>
              </a:ext>
            </a:extLst>
          </p:cNvPr>
          <p:cNvCxnSpPr>
            <a:cxnSpLocks/>
            <a:stCxn id="86" idx="6"/>
            <a:endCxn id="2" idx="2"/>
          </p:cNvCxnSpPr>
          <p:nvPr/>
        </p:nvCxnSpPr>
        <p:spPr>
          <a:xfrm flipV="1">
            <a:off x="1328249" y="1162133"/>
            <a:ext cx="1668951" cy="2923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cto de flecha 172">
            <a:extLst>
              <a:ext uri="{FF2B5EF4-FFF2-40B4-BE49-F238E27FC236}">
                <a16:creationId xmlns:a16="http://schemas.microsoft.com/office/drawing/2014/main" id="{C2A312D8-C695-42DF-AAC4-EB2181760E6A}"/>
              </a:ext>
            </a:extLst>
          </p:cNvPr>
          <p:cNvCxnSpPr>
            <a:cxnSpLocks/>
            <a:stCxn id="86" idx="6"/>
            <a:endCxn id="3" idx="2"/>
          </p:cNvCxnSpPr>
          <p:nvPr/>
        </p:nvCxnSpPr>
        <p:spPr>
          <a:xfrm flipV="1">
            <a:off x="1328249" y="1674533"/>
            <a:ext cx="1668951" cy="2410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de flecha 173">
            <a:extLst>
              <a:ext uri="{FF2B5EF4-FFF2-40B4-BE49-F238E27FC236}">
                <a16:creationId xmlns:a16="http://schemas.microsoft.com/office/drawing/2014/main" id="{50742344-BC7A-4D71-ADCD-A72BCB2CC33B}"/>
              </a:ext>
            </a:extLst>
          </p:cNvPr>
          <p:cNvCxnSpPr>
            <a:cxnSpLocks/>
            <a:stCxn id="86" idx="6"/>
            <a:endCxn id="4" idx="2"/>
          </p:cNvCxnSpPr>
          <p:nvPr/>
        </p:nvCxnSpPr>
        <p:spPr>
          <a:xfrm flipV="1">
            <a:off x="1328249" y="2186933"/>
            <a:ext cx="1668951" cy="189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recto de flecha 174">
            <a:extLst>
              <a:ext uri="{FF2B5EF4-FFF2-40B4-BE49-F238E27FC236}">
                <a16:creationId xmlns:a16="http://schemas.microsoft.com/office/drawing/2014/main" id="{5B7E10EE-C30B-4BA0-A54C-E6B0032840A8}"/>
              </a:ext>
            </a:extLst>
          </p:cNvPr>
          <p:cNvCxnSpPr>
            <a:cxnSpLocks/>
            <a:stCxn id="86" idx="6"/>
            <a:endCxn id="5" idx="2"/>
          </p:cNvCxnSpPr>
          <p:nvPr/>
        </p:nvCxnSpPr>
        <p:spPr>
          <a:xfrm flipV="1">
            <a:off x="1328249" y="2699333"/>
            <a:ext cx="1668951" cy="13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de flecha 175">
            <a:extLst>
              <a:ext uri="{FF2B5EF4-FFF2-40B4-BE49-F238E27FC236}">
                <a16:creationId xmlns:a16="http://schemas.microsoft.com/office/drawing/2014/main" id="{5724EDDD-7399-4A6B-B9A0-0A34CB764BFA}"/>
              </a:ext>
            </a:extLst>
          </p:cNvPr>
          <p:cNvCxnSpPr>
            <a:cxnSpLocks/>
            <a:stCxn id="86" idx="6"/>
            <a:endCxn id="6" idx="2"/>
          </p:cNvCxnSpPr>
          <p:nvPr/>
        </p:nvCxnSpPr>
        <p:spPr>
          <a:xfrm flipV="1">
            <a:off x="1328249" y="3211733"/>
            <a:ext cx="1668951" cy="873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de flecha 176">
            <a:extLst>
              <a:ext uri="{FF2B5EF4-FFF2-40B4-BE49-F238E27FC236}">
                <a16:creationId xmlns:a16="http://schemas.microsoft.com/office/drawing/2014/main" id="{A185C0E6-3F90-4A52-BCF8-E0BA84C41D5A}"/>
              </a:ext>
            </a:extLst>
          </p:cNvPr>
          <p:cNvCxnSpPr>
            <a:cxnSpLocks/>
            <a:stCxn id="86" idx="6"/>
            <a:endCxn id="7" idx="2"/>
          </p:cNvCxnSpPr>
          <p:nvPr/>
        </p:nvCxnSpPr>
        <p:spPr>
          <a:xfrm flipV="1">
            <a:off x="1328249" y="3724133"/>
            <a:ext cx="1668951" cy="36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de flecha 177">
            <a:extLst>
              <a:ext uri="{FF2B5EF4-FFF2-40B4-BE49-F238E27FC236}">
                <a16:creationId xmlns:a16="http://schemas.microsoft.com/office/drawing/2014/main" id="{DA42EC72-8BA7-45B9-B7FF-90025C1EE2C2}"/>
              </a:ext>
            </a:extLst>
          </p:cNvPr>
          <p:cNvCxnSpPr>
            <a:cxnSpLocks/>
            <a:stCxn id="86" idx="6"/>
            <a:endCxn id="9" idx="2"/>
          </p:cNvCxnSpPr>
          <p:nvPr/>
        </p:nvCxnSpPr>
        <p:spPr>
          <a:xfrm>
            <a:off x="1328249" y="4085133"/>
            <a:ext cx="1668951" cy="663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recto de flecha 201">
            <a:extLst>
              <a:ext uri="{FF2B5EF4-FFF2-40B4-BE49-F238E27FC236}">
                <a16:creationId xmlns:a16="http://schemas.microsoft.com/office/drawing/2014/main" id="{6AB3F9B8-F34B-4058-B9DD-D0E054754160}"/>
              </a:ext>
            </a:extLst>
          </p:cNvPr>
          <p:cNvCxnSpPr>
            <a:cxnSpLocks/>
            <a:stCxn id="2" idx="6"/>
            <a:endCxn id="10" idx="2"/>
          </p:cNvCxnSpPr>
          <p:nvPr/>
        </p:nvCxnSpPr>
        <p:spPr>
          <a:xfrm flipV="1">
            <a:off x="3357200" y="802133"/>
            <a:ext cx="1367201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recto de flecha 202">
            <a:extLst>
              <a:ext uri="{FF2B5EF4-FFF2-40B4-BE49-F238E27FC236}">
                <a16:creationId xmlns:a16="http://schemas.microsoft.com/office/drawing/2014/main" id="{F4423CC6-686D-4DD6-9959-2C1DE2C71EF4}"/>
              </a:ext>
            </a:extLst>
          </p:cNvPr>
          <p:cNvCxnSpPr>
            <a:cxnSpLocks/>
            <a:stCxn id="2" idx="6"/>
            <a:endCxn id="11" idx="2"/>
          </p:cNvCxnSpPr>
          <p:nvPr/>
        </p:nvCxnSpPr>
        <p:spPr>
          <a:xfrm>
            <a:off x="3357200" y="1162133"/>
            <a:ext cx="1367201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recto de flecha 203">
            <a:extLst>
              <a:ext uri="{FF2B5EF4-FFF2-40B4-BE49-F238E27FC236}">
                <a16:creationId xmlns:a16="http://schemas.microsoft.com/office/drawing/2014/main" id="{F9BAF49F-D98F-465C-85B9-176CDB9EA855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3357200" y="1162133"/>
            <a:ext cx="1367201" cy="66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recto de flecha 204">
            <a:extLst>
              <a:ext uri="{FF2B5EF4-FFF2-40B4-BE49-F238E27FC236}">
                <a16:creationId xmlns:a16="http://schemas.microsoft.com/office/drawing/2014/main" id="{0209F911-B340-4658-B425-97E0079D2171}"/>
              </a:ext>
            </a:extLst>
          </p:cNvPr>
          <p:cNvCxnSpPr>
            <a:cxnSpLocks/>
            <a:stCxn id="2" idx="6"/>
            <a:endCxn id="13" idx="2"/>
          </p:cNvCxnSpPr>
          <p:nvPr/>
        </p:nvCxnSpPr>
        <p:spPr>
          <a:xfrm>
            <a:off x="3357200" y="1162133"/>
            <a:ext cx="1367201" cy="117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cto de flecha 205">
            <a:extLst>
              <a:ext uri="{FF2B5EF4-FFF2-40B4-BE49-F238E27FC236}">
                <a16:creationId xmlns:a16="http://schemas.microsoft.com/office/drawing/2014/main" id="{01E761FA-02CF-4D69-9699-ACEF6E143FDB}"/>
              </a:ext>
            </a:extLst>
          </p:cNvPr>
          <p:cNvCxnSpPr>
            <a:cxnSpLocks/>
            <a:stCxn id="2" idx="6"/>
            <a:endCxn id="14" idx="2"/>
          </p:cNvCxnSpPr>
          <p:nvPr/>
        </p:nvCxnSpPr>
        <p:spPr>
          <a:xfrm>
            <a:off x="3357200" y="1162133"/>
            <a:ext cx="1367201" cy="168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cto de flecha 206">
            <a:extLst>
              <a:ext uri="{FF2B5EF4-FFF2-40B4-BE49-F238E27FC236}">
                <a16:creationId xmlns:a16="http://schemas.microsoft.com/office/drawing/2014/main" id="{B4DF4AE1-4EA3-44F6-9559-5AD08585D1B0}"/>
              </a:ext>
            </a:extLst>
          </p:cNvPr>
          <p:cNvCxnSpPr>
            <a:cxnSpLocks/>
            <a:stCxn id="2" idx="6"/>
            <a:endCxn id="15" idx="2"/>
          </p:cNvCxnSpPr>
          <p:nvPr/>
        </p:nvCxnSpPr>
        <p:spPr>
          <a:xfrm>
            <a:off x="3357200" y="1162133"/>
            <a:ext cx="1367201" cy="220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recto de flecha 207">
            <a:extLst>
              <a:ext uri="{FF2B5EF4-FFF2-40B4-BE49-F238E27FC236}">
                <a16:creationId xmlns:a16="http://schemas.microsoft.com/office/drawing/2014/main" id="{BA045AC4-8108-4FFF-A4E1-D149AE15A921}"/>
              </a:ext>
            </a:extLst>
          </p:cNvPr>
          <p:cNvCxnSpPr>
            <a:cxnSpLocks/>
            <a:stCxn id="2" idx="6"/>
            <a:endCxn id="18" idx="2"/>
          </p:cNvCxnSpPr>
          <p:nvPr/>
        </p:nvCxnSpPr>
        <p:spPr>
          <a:xfrm>
            <a:off x="3357200" y="1162133"/>
            <a:ext cx="1367201" cy="27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cto de flecha 223">
            <a:extLst>
              <a:ext uri="{FF2B5EF4-FFF2-40B4-BE49-F238E27FC236}">
                <a16:creationId xmlns:a16="http://schemas.microsoft.com/office/drawing/2014/main" id="{AB98C8C0-B354-426E-B572-C80D9FE9754E}"/>
              </a:ext>
            </a:extLst>
          </p:cNvPr>
          <p:cNvCxnSpPr>
            <a:cxnSpLocks/>
            <a:stCxn id="2" idx="6"/>
            <a:endCxn id="17" idx="2"/>
          </p:cNvCxnSpPr>
          <p:nvPr/>
        </p:nvCxnSpPr>
        <p:spPr>
          <a:xfrm>
            <a:off x="3357200" y="1162133"/>
            <a:ext cx="1367201" cy="423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recto de flecha 226">
            <a:extLst>
              <a:ext uri="{FF2B5EF4-FFF2-40B4-BE49-F238E27FC236}">
                <a16:creationId xmlns:a16="http://schemas.microsoft.com/office/drawing/2014/main" id="{311A40EF-CD71-4F9F-9B9C-DF515D17C182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3357200" y="1162133"/>
            <a:ext cx="1367201" cy="3226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recto de flecha 229">
            <a:extLst>
              <a:ext uri="{FF2B5EF4-FFF2-40B4-BE49-F238E27FC236}">
                <a16:creationId xmlns:a16="http://schemas.microsoft.com/office/drawing/2014/main" id="{3F5CA8FC-EC0D-4E8B-8348-4BF778CCACC5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3357200" y="802133"/>
            <a:ext cx="1367201" cy="87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cto de flecha 230">
            <a:extLst>
              <a:ext uri="{FF2B5EF4-FFF2-40B4-BE49-F238E27FC236}">
                <a16:creationId xmlns:a16="http://schemas.microsoft.com/office/drawing/2014/main" id="{D37CEA3A-9908-4BE5-97E4-4D5EAF1FB232}"/>
              </a:ext>
            </a:extLst>
          </p:cNvPr>
          <p:cNvCxnSpPr>
            <a:cxnSpLocks/>
            <a:stCxn id="3" idx="6"/>
            <a:endCxn id="11" idx="2"/>
          </p:cNvCxnSpPr>
          <p:nvPr/>
        </p:nvCxnSpPr>
        <p:spPr>
          <a:xfrm flipV="1">
            <a:off x="3357200" y="1314533"/>
            <a:ext cx="1367201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ctor recto de flecha 231">
            <a:extLst>
              <a:ext uri="{FF2B5EF4-FFF2-40B4-BE49-F238E27FC236}">
                <a16:creationId xmlns:a16="http://schemas.microsoft.com/office/drawing/2014/main" id="{27D084DA-3A6E-4F88-B529-62E03FDB2195}"/>
              </a:ext>
            </a:extLst>
          </p:cNvPr>
          <p:cNvCxnSpPr>
            <a:cxnSpLocks/>
            <a:stCxn id="3" idx="6"/>
            <a:endCxn id="12" idx="2"/>
          </p:cNvCxnSpPr>
          <p:nvPr/>
        </p:nvCxnSpPr>
        <p:spPr>
          <a:xfrm>
            <a:off x="3357200" y="1674533"/>
            <a:ext cx="1367201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recto de flecha 232">
            <a:extLst>
              <a:ext uri="{FF2B5EF4-FFF2-40B4-BE49-F238E27FC236}">
                <a16:creationId xmlns:a16="http://schemas.microsoft.com/office/drawing/2014/main" id="{C853C895-2D4A-4FA8-963B-2E9F1D864172}"/>
              </a:ext>
            </a:extLst>
          </p:cNvPr>
          <p:cNvCxnSpPr>
            <a:cxnSpLocks/>
            <a:stCxn id="3" idx="6"/>
            <a:endCxn id="13" idx="2"/>
          </p:cNvCxnSpPr>
          <p:nvPr/>
        </p:nvCxnSpPr>
        <p:spPr>
          <a:xfrm>
            <a:off x="3357200" y="1674533"/>
            <a:ext cx="1367201" cy="66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cto de flecha 233">
            <a:extLst>
              <a:ext uri="{FF2B5EF4-FFF2-40B4-BE49-F238E27FC236}">
                <a16:creationId xmlns:a16="http://schemas.microsoft.com/office/drawing/2014/main" id="{445D9904-66AD-4F82-B75A-DE8448CDFA06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3357200" y="1674533"/>
            <a:ext cx="1367201" cy="117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ector recto de flecha 234">
            <a:extLst>
              <a:ext uri="{FF2B5EF4-FFF2-40B4-BE49-F238E27FC236}">
                <a16:creationId xmlns:a16="http://schemas.microsoft.com/office/drawing/2014/main" id="{87F2287C-9A7D-4ACB-97F9-C3C452572C30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>
            <a:off x="3357200" y="1674533"/>
            <a:ext cx="1367201" cy="168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ector recto de flecha 235">
            <a:extLst>
              <a:ext uri="{FF2B5EF4-FFF2-40B4-BE49-F238E27FC236}">
                <a16:creationId xmlns:a16="http://schemas.microsoft.com/office/drawing/2014/main" id="{D31671F1-9C96-4121-A4D1-22B6D5DB9C12}"/>
              </a:ext>
            </a:extLst>
          </p:cNvPr>
          <p:cNvCxnSpPr>
            <a:cxnSpLocks/>
            <a:stCxn id="3" idx="6"/>
            <a:endCxn id="18" idx="2"/>
          </p:cNvCxnSpPr>
          <p:nvPr/>
        </p:nvCxnSpPr>
        <p:spPr>
          <a:xfrm>
            <a:off x="3357200" y="1674533"/>
            <a:ext cx="1367201" cy="220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ector recto de flecha 236">
            <a:extLst>
              <a:ext uri="{FF2B5EF4-FFF2-40B4-BE49-F238E27FC236}">
                <a16:creationId xmlns:a16="http://schemas.microsoft.com/office/drawing/2014/main" id="{F0F37764-DCD1-434A-BFAB-1223EA030676}"/>
              </a:ext>
            </a:extLst>
          </p:cNvPr>
          <p:cNvCxnSpPr>
            <a:cxnSpLocks/>
            <a:stCxn id="3" idx="6"/>
            <a:endCxn id="17" idx="2"/>
          </p:cNvCxnSpPr>
          <p:nvPr/>
        </p:nvCxnSpPr>
        <p:spPr>
          <a:xfrm>
            <a:off x="3357200" y="1674533"/>
            <a:ext cx="1367201" cy="3723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ector recto de flecha 237">
            <a:extLst>
              <a:ext uri="{FF2B5EF4-FFF2-40B4-BE49-F238E27FC236}">
                <a16:creationId xmlns:a16="http://schemas.microsoft.com/office/drawing/2014/main" id="{28DBDFC6-6745-4DF5-A702-E4B6B843E4A2}"/>
              </a:ext>
            </a:extLst>
          </p:cNvPr>
          <p:cNvCxnSpPr>
            <a:cxnSpLocks/>
            <a:stCxn id="3" idx="6"/>
            <a:endCxn id="19" idx="2"/>
          </p:cNvCxnSpPr>
          <p:nvPr/>
        </p:nvCxnSpPr>
        <p:spPr>
          <a:xfrm>
            <a:off x="3357200" y="1674533"/>
            <a:ext cx="1367201" cy="27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ector recto de flecha 275">
            <a:extLst>
              <a:ext uri="{FF2B5EF4-FFF2-40B4-BE49-F238E27FC236}">
                <a16:creationId xmlns:a16="http://schemas.microsoft.com/office/drawing/2014/main" id="{61D586D3-E395-47CA-8948-F0F465ABA645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 flipV="1">
            <a:off x="3357200" y="802133"/>
            <a:ext cx="1367201" cy="138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ector recto de flecha 276">
            <a:extLst>
              <a:ext uri="{FF2B5EF4-FFF2-40B4-BE49-F238E27FC236}">
                <a16:creationId xmlns:a16="http://schemas.microsoft.com/office/drawing/2014/main" id="{84E321C2-99EF-4366-A2D0-13DAEABC92A0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 flipV="1">
            <a:off x="3357200" y="1314533"/>
            <a:ext cx="1367201" cy="87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ector recto de flecha 277">
            <a:extLst>
              <a:ext uri="{FF2B5EF4-FFF2-40B4-BE49-F238E27FC236}">
                <a16:creationId xmlns:a16="http://schemas.microsoft.com/office/drawing/2014/main" id="{0D984ACA-45F0-46D0-9794-D12B95944388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3357200" y="2186933"/>
            <a:ext cx="1367201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ector recto de flecha 278">
            <a:extLst>
              <a:ext uri="{FF2B5EF4-FFF2-40B4-BE49-F238E27FC236}">
                <a16:creationId xmlns:a16="http://schemas.microsoft.com/office/drawing/2014/main" id="{3AF1E9A5-8904-4025-A335-30FDFFD4EFE2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>
            <a:off x="3357200" y="2186933"/>
            <a:ext cx="1367201" cy="66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ector recto de flecha 279">
            <a:extLst>
              <a:ext uri="{FF2B5EF4-FFF2-40B4-BE49-F238E27FC236}">
                <a16:creationId xmlns:a16="http://schemas.microsoft.com/office/drawing/2014/main" id="{DC755127-6700-4741-8E54-96FEC55FEF09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3357200" y="2186933"/>
            <a:ext cx="1367201" cy="117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ector recto de flecha 280">
            <a:extLst>
              <a:ext uri="{FF2B5EF4-FFF2-40B4-BE49-F238E27FC236}">
                <a16:creationId xmlns:a16="http://schemas.microsoft.com/office/drawing/2014/main" id="{C167EFF5-EFB7-41A5-BE0E-D09A272F825F}"/>
              </a:ext>
            </a:extLst>
          </p:cNvPr>
          <p:cNvCxnSpPr>
            <a:cxnSpLocks/>
            <a:stCxn id="4" idx="6"/>
            <a:endCxn id="18" idx="2"/>
          </p:cNvCxnSpPr>
          <p:nvPr/>
        </p:nvCxnSpPr>
        <p:spPr>
          <a:xfrm>
            <a:off x="3357200" y="2186933"/>
            <a:ext cx="1367201" cy="168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ector recto de flecha 281">
            <a:extLst>
              <a:ext uri="{FF2B5EF4-FFF2-40B4-BE49-F238E27FC236}">
                <a16:creationId xmlns:a16="http://schemas.microsoft.com/office/drawing/2014/main" id="{56900196-F3F8-4D89-898B-7CB309855C44}"/>
              </a:ext>
            </a:extLst>
          </p:cNvPr>
          <p:cNvCxnSpPr>
            <a:cxnSpLocks/>
            <a:stCxn id="4" idx="6"/>
            <a:endCxn id="19" idx="2"/>
          </p:cNvCxnSpPr>
          <p:nvPr/>
        </p:nvCxnSpPr>
        <p:spPr>
          <a:xfrm>
            <a:off x="3357200" y="2186933"/>
            <a:ext cx="1367201" cy="220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ector recto de flecha 282">
            <a:extLst>
              <a:ext uri="{FF2B5EF4-FFF2-40B4-BE49-F238E27FC236}">
                <a16:creationId xmlns:a16="http://schemas.microsoft.com/office/drawing/2014/main" id="{727C7851-22AB-4E70-AA23-F3FAD2F453A3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 flipV="1">
            <a:off x="3357200" y="1826933"/>
            <a:ext cx="1367201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ector recto de flecha 283">
            <a:extLst>
              <a:ext uri="{FF2B5EF4-FFF2-40B4-BE49-F238E27FC236}">
                <a16:creationId xmlns:a16="http://schemas.microsoft.com/office/drawing/2014/main" id="{9DDE3B87-81B3-4647-B05F-071560931CF9}"/>
              </a:ext>
            </a:extLst>
          </p:cNvPr>
          <p:cNvCxnSpPr>
            <a:cxnSpLocks/>
            <a:stCxn id="4" idx="6"/>
            <a:endCxn id="17" idx="2"/>
          </p:cNvCxnSpPr>
          <p:nvPr/>
        </p:nvCxnSpPr>
        <p:spPr>
          <a:xfrm>
            <a:off x="3357200" y="2186933"/>
            <a:ext cx="1367201" cy="3211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ector recto de flecha 304">
            <a:extLst>
              <a:ext uri="{FF2B5EF4-FFF2-40B4-BE49-F238E27FC236}">
                <a16:creationId xmlns:a16="http://schemas.microsoft.com/office/drawing/2014/main" id="{D7FED706-5E49-4FCE-BE1A-F5609DB53829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357200" y="802133"/>
            <a:ext cx="1367201" cy="189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ector recto de flecha 305">
            <a:extLst>
              <a:ext uri="{FF2B5EF4-FFF2-40B4-BE49-F238E27FC236}">
                <a16:creationId xmlns:a16="http://schemas.microsoft.com/office/drawing/2014/main" id="{1CB88C42-5763-4347-A9B7-48AB2F752451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3357200" y="1314533"/>
            <a:ext cx="1367201" cy="138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ector recto de flecha 306">
            <a:extLst>
              <a:ext uri="{FF2B5EF4-FFF2-40B4-BE49-F238E27FC236}">
                <a16:creationId xmlns:a16="http://schemas.microsoft.com/office/drawing/2014/main" id="{65D51D76-4A28-44A7-8FA9-7315467B5B7F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 flipV="1">
            <a:off x="3357200" y="2339333"/>
            <a:ext cx="1367201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Conector recto de flecha 307">
            <a:extLst>
              <a:ext uri="{FF2B5EF4-FFF2-40B4-BE49-F238E27FC236}">
                <a16:creationId xmlns:a16="http://schemas.microsoft.com/office/drawing/2014/main" id="{91768F31-2AB5-4E8B-9792-7EDF5D208F32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357200" y="2699333"/>
            <a:ext cx="1367201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ector recto de flecha 308">
            <a:extLst>
              <a:ext uri="{FF2B5EF4-FFF2-40B4-BE49-F238E27FC236}">
                <a16:creationId xmlns:a16="http://schemas.microsoft.com/office/drawing/2014/main" id="{52BA2800-DA80-46CC-928A-B7E798453154}"/>
              </a:ext>
            </a:extLst>
          </p:cNvPr>
          <p:cNvCxnSpPr>
            <a:cxnSpLocks/>
            <a:stCxn id="5" idx="6"/>
            <a:endCxn id="15" idx="2"/>
          </p:cNvCxnSpPr>
          <p:nvPr/>
        </p:nvCxnSpPr>
        <p:spPr>
          <a:xfrm>
            <a:off x="3357200" y="2699333"/>
            <a:ext cx="1367201" cy="66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Conector recto de flecha 309">
            <a:extLst>
              <a:ext uri="{FF2B5EF4-FFF2-40B4-BE49-F238E27FC236}">
                <a16:creationId xmlns:a16="http://schemas.microsoft.com/office/drawing/2014/main" id="{249B807A-651B-48D3-A508-CE26F9E5E872}"/>
              </a:ext>
            </a:extLst>
          </p:cNvPr>
          <p:cNvCxnSpPr>
            <a:cxnSpLocks/>
            <a:stCxn id="5" idx="6"/>
            <a:endCxn id="18" idx="2"/>
          </p:cNvCxnSpPr>
          <p:nvPr/>
        </p:nvCxnSpPr>
        <p:spPr>
          <a:xfrm>
            <a:off x="3357200" y="2699333"/>
            <a:ext cx="1367201" cy="117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ector recto de flecha 310">
            <a:extLst>
              <a:ext uri="{FF2B5EF4-FFF2-40B4-BE49-F238E27FC236}">
                <a16:creationId xmlns:a16="http://schemas.microsoft.com/office/drawing/2014/main" id="{2B7C5382-37AD-4D8B-8EB3-A9EB9D922074}"/>
              </a:ext>
            </a:extLst>
          </p:cNvPr>
          <p:cNvCxnSpPr>
            <a:cxnSpLocks/>
            <a:stCxn id="5" idx="6"/>
            <a:endCxn id="19" idx="2"/>
          </p:cNvCxnSpPr>
          <p:nvPr/>
        </p:nvCxnSpPr>
        <p:spPr>
          <a:xfrm>
            <a:off x="3357200" y="2699333"/>
            <a:ext cx="1367201" cy="168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ector recto de flecha 311">
            <a:extLst>
              <a:ext uri="{FF2B5EF4-FFF2-40B4-BE49-F238E27FC236}">
                <a16:creationId xmlns:a16="http://schemas.microsoft.com/office/drawing/2014/main" id="{2325B055-C82E-4818-99ED-63B793FEA934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 flipV="1">
            <a:off x="3357200" y="1826933"/>
            <a:ext cx="1367201" cy="87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ector recto de flecha 312">
            <a:extLst>
              <a:ext uri="{FF2B5EF4-FFF2-40B4-BE49-F238E27FC236}">
                <a16:creationId xmlns:a16="http://schemas.microsoft.com/office/drawing/2014/main" id="{8D2CF240-CFB4-4F59-85FC-A8C0BA5BCB63}"/>
              </a:ext>
            </a:extLst>
          </p:cNvPr>
          <p:cNvCxnSpPr>
            <a:cxnSpLocks/>
            <a:stCxn id="5" idx="6"/>
            <a:endCxn id="17" idx="2"/>
          </p:cNvCxnSpPr>
          <p:nvPr/>
        </p:nvCxnSpPr>
        <p:spPr>
          <a:xfrm>
            <a:off x="3357200" y="2699333"/>
            <a:ext cx="1367201" cy="269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ector recto de flecha 331">
            <a:extLst>
              <a:ext uri="{FF2B5EF4-FFF2-40B4-BE49-F238E27FC236}">
                <a16:creationId xmlns:a16="http://schemas.microsoft.com/office/drawing/2014/main" id="{F6FF0343-8D28-4F15-AA51-79B56285CD08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 flipV="1">
            <a:off x="3357200" y="802133"/>
            <a:ext cx="1367201" cy="240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ector recto de flecha 332">
            <a:extLst>
              <a:ext uri="{FF2B5EF4-FFF2-40B4-BE49-F238E27FC236}">
                <a16:creationId xmlns:a16="http://schemas.microsoft.com/office/drawing/2014/main" id="{D9B23080-3855-4E61-832C-A44BE332CF3F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3357200" y="1314533"/>
            <a:ext cx="1367201" cy="189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ector recto de flecha 333">
            <a:extLst>
              <a:ext uri="{FF2B5EF4-FFF2-40B4-BE49-F238E27FC236}">
                <a16:creationId xmlns:a16="http://schemas.microsoft.com/office/drawing/2014/main" id="{F889B260-4F2D-4DD7-A490-D0263BD1544E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 flipV="1">
            <a:off x="3357200" y="2339333"/>
            <a:ext cx="1367201" cy="87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ector recto de flecha 334">
            <a:extLst>
              <a:ext uri="{FF2B5EF4-FFF2-40B4-BE49-F238E27FC236}">
                <a16:creationId xmlns:a16="http://schemas.microsoft.com/office/drawing/2014/main" id="{2F3308F0-655D-4587-B3A8-5F260B3AC50A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3357200" y="2851733"/>
            <a:ext cx="1367201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ector recto de flecha 335">
            <a:extLst>
              <a:ext uri="{FF2B5EF4-FFF2-40B4-BE49-F238E27FC236}">
                <a16:creationId xmlns:a16="http://schemas.microsoft.com/office/drawing/2014/main" id="{B77DBC9C-F87C-49B1-B1FF-ABA6E4364463}"/>
              </a:ext>
            </a:extLst>
          </p:cNvPr>
          <p:cNvCxnSpPr>
            <a:cxnSpLocks/>
            <a:stCxn id="6" idx="6"/>
            <a:endCxn id="15" idx="2"/>
          </p:cNvCxnSpPr>
          <p:nvPr/>
        </p:nvCxnSpPr>
        <p:spPr>
          <a:xfrm>
            <a:off x="3357200" y="3211733"/>
            <a:ext cx="1367201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Conector recto de flecha 336">
            <a:extLst>
              <a:ext uri="{FF2B5EF4-FFF2-40B4-BE49-F238E27FC236}">
                <a16:creationId xmlns:a16="http://schemas.microsoft.com/office/drawing/2014/main" id="{B997AD4C-AC22-4E6E-9AF2-C01E33D88469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3357200" y="3211733"/>
            <a:ext cx="1367201" cy="66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ector recto de flecha 337">
            <a:extLst>
              <a:ext uri="{FF2B5EF4-FFF2-40B4-BE49-F238E27FC236}">
                <a16:creationId xmlns:a16="http://schemas.microsoft.com/office/drawing/2014/main" id="{00CED0B5-04B7-44A5-9525-D26AFC677AE9}"/>
              </a:ext>
            </a:extLst>
          </p:cNvPr>
          <p:cNvCxnSpPr>
            <a:cxnSpLocks/>
            <a:stCxn id="6" idx="6"/>
            <a:endCxn id="19" idx="2"/>
          </p:cNvCxnSpPr>
          <p:nvPr/>
        </p:nvCxnSpPr>
        <p:spPr>
          <a:xfrm>
            <a:off x="3357200" y="3211733"/>
            <a:ext cx="1367201" cy="117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ector recto de flecha 338">
            <a:extLst>
              <a:ext uri="{FF2B5EF4-FFF2-40B4-BE49-F238E27FC236}">
                <a16:creationId xmlns:a16="http://schemas.microsoft.com/office/drawing/2014/main" id="{B5DDC889-AA2B-419E-BF03-15C37517DA85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 flipV="1">
            <a:off x="3357200" y="1826933"/>
            <a:ext cx="1367201" cy="138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ector recto de flecha 339">
            <a:extLst>
              <a:ext uri="{FF2B5EF4-FFF2-40B4-BE49-F238E27FC236}">
                <a16:creationId xmlns:a16="http://schemas.microsoft.com/office/drawing/2014/main" id="{EABDC475-F7CF-4C16-92A9-A316A32263AE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>
            <a:off x="3357200" y="3211733"/>
            <a:ext cx="1367201" cy="2186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Conector recto de flecha 358">
            <a:extLst>
              <a:ext uri="{FF2B5EF4-FFF2-40B4-BE49-F238E27FC236}">
                <a16:creationId xmlns:a16="http://schemas.microsoft.com/office/drawing/2014/main" id="{C6740C24-24C9-4099-BDA9-F7C6C3E9BAAF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3357200" y="802133"/>
            <a:ext cx="1367201" cy="292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onector recto de flecha 359">
            <a:extLst>
              <a:ext uri="{FF2B5EF4-FFF2-40B4-BE49-F238E27FC236}">
                <a16:creationId xmlns:a16="http://schemas.microsoft.com/office/drawing/2014/main" id="{2791A771-AD94-4C1A-88C5-FFBF1EE8F51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3357200" y="1314533"/>
            <a:ext cx="1367201" cy="240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onector recto de flecha 360">
            <a:extLst>
              <a:ext uri="{FF2B5EF4-FFF2-40B4-BE49-F238E27FC236}">
                <a16:creationId xmlns:a16="http://schemas.microsoft.com/office/drawing/2014/main" id="{371262D2-DEE2-450E-A7C1-C7152C863CAF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 flipV="1">
            <a:off x="3357200" y="2339333"/>
            <a:ext cx="1367201" cy="138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onector recto de flecha 361">
            <a:extLst>
              <a:ext uri="{FF2B5EF4-FFF2-40B4-BE49-F238E27FC236}">
                <a16:creationId xmlns:a16="http://schemas.microsoft.com/office/drawing/2014/main" id="{341506B5-CA09-475A-93F6-AD2D44263625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3357200" y="2851733"/>
            <a:ext cx="1367201" cy="87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onector recto de flecha 362">
            <a:extLst>
              <a:ext uri="{FF2B5EF4-FFF2-40B4-BE49-F238E27FC236}">
                <a16:creationId xmlns:a16="http://schemas.microsoft.com/office/drawing/2014/main" id="{55F5B98F-9617-4973-8332-E2D2F182CE29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 flipV="1">
            <a:off x="3357200" y="3364133"/>
            <a:ext cx="1367201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Conector recto de flecha 363">
            <a:extLst>
              <a:ext uri="{FF2B5EF4-FFF2-40B4-BE49-F238E27FC236}">
                <a16:creationId xmlns:a16="http://schemas.microsoft.com/office/drawing/2014/main" id="{941D9ED5-56BC-4894-871A-6B716D2CB305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>
            <a:off x="3357200" y="3724133"/>
            <a:ext cx="1367201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onector recto de flecha 364">
            <a:extLst>
              <a:ext uri="{FF2B5EF4-FFF2-40B4-BE49-F238E27FC236}">
                <a16:creationId xmlns:a16="http://schemas.microsoft.com/office/drawing/2014/main" id="{4E5F875D-786C-4711-9FC5-59C61EB13F17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3357200" y="3724133"/>
            <a:ext cx="1367201" cy="66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Conector recto de flecha 365">
            <a:extLst>
              <a:ext uri="{FF2B5EF4-FFF2-40B4-BE49-F238E27FC236}">
                <a16:creationId xmlns:a16="http://schemas.microsoft.com/office/drawing/2014/main" id="{90E375D8-9DA6-41B1-84FD-0E000B6537DE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3357200" y="1826933"/>
            <a:ext cx="1367201" cy="189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ector recto de flecha 366">
            <a:extLst>
              <a:ext uri="{FF2B5EF4-FFF2-40B4-BE49-F238E27FC236}">
                <a16:creationId xmlns:a16="http://schemas.microsoft.com/office/drawing/2014/main" id="{9B273315-308F-4019-AA23-8E95A4D96E5C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>
            <a:off x="3357200" y="3724133"/>
            <a:ext cx="1367201" cy="167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ector recto de flecha 385">
            <a:extLst>
              <a:ext uri="{FF2B5EF4-FFF2-40B4-BE49-F238E27FC236}">
                <a16:creationId xmlns:a16="http://schemas.microsoft.com/office/drawing/2014/main" id="{F65123CD-E62B-471F-B205-8B4B7934B55A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3357200" y="802133"/>
            <a:ext cx="1367201" cy="3946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ector recto de flecha 386">
            <a:extLst>
              <a:ext uri="{FF2B5EF4-FFF2-40B4-BE49-F238E27FC236}">
                <a16:creationId xmlns:a16="http://schemas.microsoft.com/office/drawing/2014/main" id="{A53331B0-DBD0-4CD7-9ED9-F0153890318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3357200" y="1314533"/>
            <a:ext cx="1367201" cy="343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ector recto de flecha 387">
            <a:extLst>
              <a:ext uri="{FF2B5EF4-FFF2-40B4-BE49-F238E27FC236}">
                <a16:creationId xmlns:a16="http://schemas.microsoft.com/office/drawing/2014/main" id="{02B09FDE-0089-45AC-B6C9-A38F9648BA3A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3357200" y="2339333"/>
            <a:ext cx="1367201" cy="240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ector recto de flecha 388">
            <a:extLst>
              <a:ext uri="{FF2B5EF4-FFF2-40B4-BE49-F238E27FC236}">
                <a16:creationId xmlns:a16="http://schemas.microsoft.com/office/drawing/2014/main" id="{343EAC93-C402-402A-A9EC-1C08D058C66D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 flipV="1">
            <a:off x="3357200" y="2851733"/>
            <a:ext cx="1367201" cy="189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onector recto de flecha 389">
            <a:extLst>
              <a:ext uri="{FF2B5EF4-FFF2-40B4-BE49-F238E27FC236}">
                <a16:creationId xmlns:a16="http://schemas.microsoft.com/office/drawing/2014/main" id="{96A3B14C-6BC8-4FEE-BDD7-8DF5A3F3AA19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 flipV="1">
            <a:off x="3357200" y="3364133"/>
            <a:ext cx="1367201" cy="138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onector recto de flecha 390">
            <a:extLst>
              <a:ext uri="{FF2B5EF4-FFF2-40B4-BE49-F238E27FC236}">
                <a16:creationId xmlns:a16="http://schemas.microsoft.com/office/drawing/2014/main" id="{D962EAC0-509C-41D8-B4DE-1134530A8FB2}"/>
              </a:ext>
            </a:extLst>
          </p:cNvPr>
          <p:cNvCxnSpPr>
            <a:cxnSpLocks/>
            <a:stCxn id="9" idx="6"/>
            <a:endCxn id="18" idx="2"/>
          </p:cNvCxnSpPr>
          <p:nvPr/>
        </p:nvCxnSpPr>
        <p:spPr>
          <a:xfrm flipV="1">
            <a:off x="3357200" y="3876533"/>
            <a:ext cx="1367201" cy="87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ector recto de flecha 391">
            <a:extLst>
              <a:ext uri="{FF2B5EF4-FFF2-40B4-BE49-F238E27FC236}">
                <a16:creationId xmlns:a16="http://schemas.microsoft.com/office/drawing/2014/main" id="{5F0BBC27-67C0-47D5-80B6-134FBE8CCCEA}"/>
              </a:ext>
            </a:extLst>
          </p:cNvPr>
          <p:cNvCxnSpPr>
            <a:cxnSpLocks/>
            <a:stCxn id="9" idx="6"/>
            <a:endCxn id="19" idx="2"/>
          </p:cNvCxnSpPr>
          <p:nvPr/>
        </p:nvCxnSpPr>
        <p:spPr>
          <a:xfrm flipV="1">
            <a:off x="3357200" y="4388933"/>
            <a:ext cx="1367201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ector recto de flecha 392">
            <a:extLst>
              <a:ext uri="{FF2B5EF4-FFF2-40B4-BE49-F238E27FC236}">
                <a16:creationId xmlns:a16="http://schemas.microsoft.com/office/drawing/2014/main" id="{863372D9-4D4F-4673-BF6C-8042ABCA4F1A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3357200" y="1826933"/>
            <a:ext cx="1367201" cy="292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ector recto de flecha 393">
            <a:extLst>
              <a:ext uri="{FF2B5EF4-FFF2-40B4-BE49-F238E27FC236}">
                <a16:creationId xmlns:a16="http://schemas.microsoft.com/office/drawing/2014/main" id="{FD90B675-8CE5-4546-B634-01EC974C8AD5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>
            <a:off x="3357200" y="4748933"/>
            <a:ext cx="1367201" cy="649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ector recto de flecha 412">
            <a:extLst>
              <a:ext uri="{FF2B5EF4-FFF2-40B4-BE49-F238E27FC236}">
                <a16:creationId xmlns:a16="http://schemas.microsoft.com/office/drawing/2014/main" id="{3C1401A1-48D9-41EF-8ADE-810C2C592518}"/>
              </a:ext>
            </a:extLst>
          </p:cNvPr>
          <p:cNvCxnSpPr>
            <a:cxnSpLocks/>
            <a:stCxn id="10" idx="6"/>
            <a:endCxn id="40" idx="2"/>
          </p:cNvCxnSpPr>
          <p:nvPr/>
        </p:nvCxnSpPr>
        <p:spPr>
          <a:xfrm>
            <a:off x="5084401" y="802133"/>
            <a:ext cx="13671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onector recto de flecha 413">
            <a:extLst>
              <a:ext uri="{FF2B5EF4-FFF2-40B4-BE49-F238E27FC236}">
                <a16:creationId xmlns:a16="http://schemas.microsoft.com/office/drawing/2014/main" id="{7FD11804-2C95-4550-BD75-860AB1556A6F}"/>
              </a:ext>
            </a:extLst>
          </p:cNvPr>
          <p:cNvCxnSpPr>
            <a:cxnSpLocks/>
            <a:stCxn id="10" idx="6"/>
            <a:endCxn id="41" idx="2"/>
          </p:cNvCxnSpPr>
          <p:nvPr/>
        </p:nvCxnSpPr>
        <p:spPr>
          <a:xfrm>
            <a:off x="5084401" y="802133"/>
            <a:ext cx="1367199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onector recto de flecha 414">
            <a:extLst>
              <a:ext uri="{FF2B5EF4-FFF2-40B4-BE49-F238E27FC236}">
                <a16:creationId xmlns:a16="http://schemas.microsoft.com/office/drawing/2014/main" id="{D8C4BAAD-653D-4BED-85A3-687071B536A0}"/>
              </a:ext>
            </a:extLst>
          </p:cNvPr>
          <p:cNvCxnSpPr>
            <a:cxnSpLocks/>
            <a:stCxn id="10" idx="6"/>
            <a:endCxn id="43" idx="2"/>
          </p:cNvCxnSpPr>
          <p:nvPr/>
        </p:nvCxnSpPr>
        <p:spPr>
          <a:xfrm>
            <a:off x="5084401" y="802133"/>
            <a:ext cx="1367199" cy="153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onector recto de flecha 415">
            <a:extLst>
              <a:ext uri="{FF2B5EF4-FFF2-40B4-BE49-F238E27FC236}">
                <a16:creationId xmlns:a16="http://schemas.microsoft.com/office/drawing/2014/main" id="{2A28C3CC-7FC4-4126-8CFD-DFFCB29E1CBF}"/>
              </a:ext>
            </a:extLst>
          </p:cNvPr>
          <p:cNvCxnSpPr>
            <a:cxnSpLocks/>
            <a:stCxn id="10" idx="6"/>
            <a:endCxn id="44" idx="2"/>
          </p:cNvCxnSpPr>
          <p:nvPr/>
        </p:nvCxnSpPr>
        <p:spPr>
          <a:xfrm>
            <a:off x="5084401" y="802133"/>
            <a:ext cx="1367199" cy="204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onector recto de flecha 416">
            <a:extLst>
              <a:ext uri="{FF2B5EF4-FFF2-40B4-BE49-F238E27FC236}">
                <a16:creationId xmlns:a16="http://schemas.microsoft.com/office/drawing/2014/main" id="{5C8B6074-0D65-4765-A279-D8347F856BE4}"/>
              </a:ext>
            </a:extLst>
          </p:cNvPr>
          <p:cNvCxnSpPr>
            <a:cxnSpLocks/>
            <a:stCxn id="10" idx="6"/>
            <a:endCxn id="45" idx="2"/>
          </p:cNvCxnSpPr>
          <p:nvPr/>
        </p:nvCxnSpPr>
        <p:spPr>
          <a:xfrm>
            <a:off x="5084401" y="802133"/>
            <a:ext cx="1367199" cy="256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Conector recto de flecha 417">
            <a:extLst>
              <a:ext uri="{FF2B5EF4-FFF2-40B4-BE49-F238E27FC236}">
                <a16:creationId xmlns:a16="http://schemas.microsoft.com/office/drawing/2014/main" id="{BEE170AD-322B-479F-BA4E-4427FB51EF08}"/>
              </a:ext>
            </a:extLst>
          </p:cNvPr>
          <p:cNvCxnSpPr>
            <a:cxnSpLocks/>
            <a:stCxn id="10" idx="6"/>
            <a:endCxn id="48" idx="2"/>
          </p:cNvCxnSpPr>
          <p:nvPr/>
        </p:nvCxnSpPr>
        <p:spPr>
          <a:xfrm>
            <a:off x="5084401" y="802133"/>
            <a:ext cx="1367199" cy="307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onector recto de flecha 418">
            <a:extLst>
              <a:ext uri="{FF2B5EF4-FFF2-40B4-BE49-F238E27FC236}">
                <a16:creationId xmlns:a16="http://schemas.microsoft.com/office/drawing/2014/main" id="{5E72AC45-2B87-4C97-8FBE-7E26B0B6F2A3}"/>
              </a:ext>
            </a:extLst>
          </p:cNvPr>
          <p:cNvCxnSpPr>
            <a:cxnSpLocks/>
            <a:stCxn id="10" idx="6"/>
            <a:endCxn id="49" idx="2"/>
          </p:cNvCxnSpPr>
          <p:nvPr/>
        </p:nvCxnSpPr>
        <p:spPr>
          <a:xfrm>
            <a:off x="5084401" y="802133"/>
            <a:ext cx="1367199" cy="3586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onector recto de flecha 419">
            <a:extLst>
              <a:ext uri="{FF2B5EF4-FFF2-40B4-BE49-F238E27FC236}">
                <a16:creationId xmlns:a16="http://schemas.microsoft.com/office/drawing/2014/main" id="{9BC0D983-DB93-4C50-9225-795334261D9D}"/>
              </a:ext>
            </a:extLst>
          </p:cNvPr>
          <p:cNvCxnSpPr>
            <a:cxnSpLocks/>
            <a:stCxn id="10" idx="6"/>
            <a:endCxn id="42" idx="2"/>
          </p:cNvCxnSpPr>
          <p:nvPr/>
        </p:nvCxnSpPr>
        <p:spPr>
          <a:xfrm>
            <a:off x="5084401" y="802133"/>
            <a:ext cx="1367199" cy="102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Conector recto de flecha 420">
            <a:extLst>
              <a:ext uri="{FF2B5EF4-FFF2-40B4-BE49-F238E27FC236}">
                <a16:creationId xmlns:a16="http://schemas.microsoft.com/office/drawing/2014/main" id="{BEEFC453-C5F0-43EC-9265-3E5AB08801A8}"/>
              </a:ext>
            </a:extLst>
          </p:cNvPr>
          <p:cNvCxnSpPr>
            <a:cxnSpLocks/>
            <a:stCxn id="10" idx="6"/>
            <a:endCxn id="47" idx="2"/>
          </p:cNvCxnSpPr>
          <p:nvPr/>
        </p:nvCxnSpPr>
        <p:spPr>
          <a:xfrm>
            <a:off x="5084401" y="802133"/>
            <a:ext cx="1367199" cy="459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onector recto de flecha 439">
            <a:extLst>
              <a:ext uri="{FF2B5EF4-FFF2-40B4-BE49-F238E27FC236}">
                <a16:creationId xmlns:a16="http://schemas.microsoft.com/office/drawing/2014/main" id="{043BD2F1-709C-46AB-B654-09ECA3085C99}"/>
              </a:ext>
            </a:extLst>
          </p:cNvPr>
          <p:cNvCxnSpPr>
            <a:cxnSpLocks/>
            <a:stCxn id="11" idx="6"/>
            <a:endCxn id="40" idx="2"/>
          </p:cNvCxnSpPr>
          <p:nvPr/>
        </p:nvCxnSpPr>
        <p:spPr>
          <a:xfrm flipV="1">
            <a:off x="5084401" y="802133"/>
            <a:ext cx="1367199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Conector recto de flecha 440">
            <a:extLst>
              <a:ext uri="{FF2B5EF4-FFF2-40B4-BE49-F238E27FC236}">
                <a16:creationId xmlns:a16="http://schemas.microsoft.com/office/drawing/2014/main" id="{392BBE41-CB46-4427-B231-133C05D16B8D}"/>
              </a:ext>
            </a:extLst>
          </p:cNvPr>
          <p:cNvCxnSpPr>
            <a:cxnSpLocks/>
            <a:stCxn id="11" idx="6"/>
            <a:endCxn id="41" idx="2"/>
          </p:cNvCxnSpPr>
          <p:nvPr/>
        </p:nvCxnSpPr>
        <p:spPr>
          <a:xfrm>
            <a:off x="5084401" y="1314533"/>
            <a:ext cx="13671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Conector recto de flecha 441">
            <a:extLst>
              <a:ext uri="{FF2B5EF4-FFF2-40B4-BE49-F238E27FC236}">
                <a16:creationId xmlns:a16="http://schemas.microsoft.com/office/drawing/2014/main" id="{6E48CCD9-18EB-43CC-B8D7-C5760EECAF91}"/>
              </a:ext>
            </a:extLst>
          </p:cNvPr>
          <p:cNvCxnSpPr>
            <a:cxnSpLocks/>
            <a:stCxn id="11" idx="6"/>
            <a:endCxn id="43" idx="2"/>
          </p:cNvCxnSpPr>
          <p:nvPr/>
        </p:nvCxnSpPr>
        <p:spPr>
          <a:xfrm>
            <a:off x="5084401" y="1314533"/>
            <a:ext cx="1367199" cy="102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onector recto de flecha 442">
            <a:extLst>
              <a:ext uri="{FF2B5EF4-FFF2-40B4-BE49-F238E27FC236}">
                <a16:creationId xmlns:a16="http://schemas.microsoft.com/office/drawing/2014/main" id="{7473489B-C18E-4CE7-9FD0-DA03A22B87BE}"/>
              </a:ext>
            </a:extLst>
          </p:cNvPr>
          <p:cNvCxnSpPr>
            <a:cxnSpLocks/>
            <a:stCxn id="11" idx="6"/>
            <a:endCxn id="44" idx="2"/>
          </p:cNvCxnSpPr>
          <p:nvPr/>
        </p:nvCxnSpPr>
        <p:spPr>
          <a:xfrm>
            <a:off x="5084401" y="1314533"/>
            <a:ext cx="1367199" cy="153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onector recto de flecha 443">
            <a:extLst>
              <a:ext uri="{FF2B5EF4-FFF2-40B4-BE49-F238E27FC236}">
                <a16:creationId xmlns:a16="http://schemas.microsoft.com/office/drawing/2014/main" id="{7BA4488A-861C-4491-ACD0-CFCFBB207A5C}"/>
              </a:ext>
            </a:extLst>
          </p:cNvPr>
          <p:cNvCxnSpPr>
            <a:cxnSpLocks/>
            <a:stCxn id="11" idx="6"/>
            <a:endCxn id="45" idx="2"/>
          </p:cNvCxnSpPr>
          <p:nvPr/>
        </p:nvCxnSpPr>
        <p:spPr>
          <a:xfrm>
            <a:off x="5084401" y="1314533"/>
            <a:ext cx="1367199" cy="204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onector recto de flecha 444">
            <a:extLst>
              <a:ext uri="{FF2B5EF4-FFF2-40B4-BE49-F238E27FC236}">
                <a16:creationId xmlns:a16="http://schemas.microsoft.com/office/drawing/2014/main" id="{72BAA3FE-31FD-41AA-8883-FB6E015BA4EE}"/>
              </a:ext>
            </a:extLst>
          </p:cNvPr>
          <p:cNvCxnSpPr>
            <a:cxnSpLocks/>
            <a:stCxn id="11" idx="6"/>
            <a:endCxn id="48" idx="2"/>
          </p:cNvCxnSpPr>
          <p:nvPr/>
        </p:nvCxnSpPr>
        <p:spPr>
          <a:xfrm>
            <a:off x="5084401" y="1314533"/>
            <a:ext cx="1367199" cy="256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onector recto de flecha 445">
            <a:extLst>
              <a:ext uri="{FF2B5EF4-FFF2-40B4-BE49-F238E27FC236}">
                <a16:creationId xmlns:a16="http://schemas.microsoft.com/office/drawing/2014/main" id="{DB724616-F6D6-41DC-A0A9-F71C606C4267}"/>
              </a:ext>
            </a:extLst>
          </p:cNvPr>
          <p:cNvCxnSpPr>
            <a:cxnSpLocks/>
            <a:stCxn id="11" idx="6"/>
            <a:endCxn id="49" idx="2"/>
          </p:cNvCxnSpPr>
          <p:nvPr/>
        </p:nvCxnSpPr>
        <p:spPr>
          <a:xfrm>
            <a:off x="5084401" y="1314533"/>
            <a:ext cx="1367199" cy="307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Conector recto de flecha 446">
            <a:extLst>
              <a:ext uri="{FF2B5EF4-FFF2-40B4-BE49-F238E27FC236}">
                <a16:creationId xmlns:a16="http://schemas.microsoft.com/office/drawing/2014/main" id="{A7615959-17E3-4816-8CFB-C4E331E6503B}"/>
              </a:ext>
            </a:extLst>
          </p:cNvPr>
          <p:cNvCxnSpPr>
            <a:cxnSpLocks/>
            <a:stCxn id="11" idx="6"/>
            <a:endCxn id="42" idx="2"/>
          </p:cNvCxnSpPr>
          <p:nvPr/>
        </p:nvCxnSpPr>
        <p:spPr>
          <a:xfrm>
            <a:off x="5084401" y="1314533"/>
            <a:ext cx="1367199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Conector recto de flecha 447">
            <a:extLst>
              <a:ext uri="{FF2B5EF4-FFF2-40B4-BE49-F238E27FC236}">
                <a16:creationId xmlns:a16="http://schemas.microsoft.com/office/drawing/2014/main" id="{14EDCFD1-AED0-4FDF-AFF9-E618F4D15C22}"/>
              </a:ext>
            </a:extLst>
          </p:cNvPr>
          <p:cNvCxnSpPr>
            <a:cxnSpLocks/>
            <a:stCxn id="11" idx="6"/>
            <a:endCxn id="47" idx="2"/>
          </p:cNvCxnSpPr>
          <p:nvPr/>
        </p:nvCxnSpPr>
        <p:spPr>
          <a:xfrm>
            <a:off x="5084401" y="1314533"/>
            <a:ext cx="1367199" cy="4083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Conector recto de flecha 466">
            <a:extLst>
              <a:ext uri="{FF2B5EF4-FFF2-40B4-BE49-F238E27FC236}">
                <a16:creationId xmlns:a16="http://schemas.microsoft.com/office/drawing/2014/main" id="{CBEDA759-D09D-4D30-ABA9-C3A9E7E00A09}"/>
              </a:ext>
            </a:extLst>
          </p:cNvPr>
          <p:cNvCxnSpPr>
            <a:cxnSpLocks/>
            <a:stCxn id="12" idx="6"/>
            <a:endCxn id="40" idx="2"/>
          </p:cNvCxnSpPr>
          <p:nvPr/>
        </p:nvCxnSpPr>
        <p:spPr>
          <a:xfrm flipV="1">
            <a:off x="5084401" y="802133"/>
            <a:ext cx="1367199" cy="102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Conector recto de flecha 467">
            <a:extLst>
              <a:ext uri="{FF2B5EF4-FFF2-40B4-BE49-F238E27FC236}">
                <a16:creationId xmlns:a16="http://schemas.microsoft.com/office/drawing/2014/main" id="{12D22BB9-B010-4CEA-91D8-5D48053A39C7}"/>
              </a:ext>
            </a:extLst>
          </p:cNvPr>
          <p:cNvCxnSpPr>
            <a:cxnSpLocks/>
            <a:stCxn id="12" idx="6"/>
            <a:endCxn id="41" idx="2"/>
          </p:cNvCxnSpPr>
          <p:nvPr/>
        </p:nvCxnSpPr>
        <p:spPr>
          <a:xfrm flipV="1">
            <a:off x="5084401" y="1314533"/>
            <a:ext cx="1367199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Conector recto de flecha 468">
            <a:extLst>
              <a:ext uri="{FF2B5EF4-FFF2-40B4-BE49-F238E27FC236}">
                <a16:creationId xmlns:a16="http://schemas.microsoft.com/office/drawing/2014/main" id="{7A022966-861C-47CE-B216-B5C7A62E5BCE}"/>
              </a:ext>
            </a:extLst>
          </p:cNvPr>
          <p:cNvCxnSpPr>
            <a:cxnSpLocks/>
            <a:stCxn id="12" idx="6"/>
            <a:endCxn id="43" idx="2"/>
          </p:cNvCxnSpPr>
          <p:nvPr/>
        </p:nvCxnSpPr>
        <p:spPr>
          <a:xfrm>
            <a:off x="5084401" y="1826933"/>
            <a:ext cx="1367199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Conector recto de flecha 469">
            <a:extLst>
              <a:ext uri="{FF2B5EF4-FFF2-40B4-BE49-F238E27FC236}">
                <a16:creationId xmlns:a16="http://schemas.microsoft.com/office/drawing/2014/main" id="{B39F5E74-D98C-404D-9633-3326FB21D09E}"/>
              </a:ext>
            </a:extLst>
          </p:cNvPr>
          <p:cNvCxnSpPr>
            <a:cxnSpLocks/>
            <a:stCxn id="12" idx="6"/>
            <a:endCxn id="44" idx="2"/>
          </p:cNvCxnSpPr>
          <p:nvPr/>
        </p:nvCxnSpPr>
        <p:spPr>
          <a:xfrm>
            <a:off x="5084401" y="1826933"/>
            <a:ext cx="1367199" cy="102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onector recto de flecha 470">
            <a:extLst>
              <a:ext uri="{FF2B5EF4-FFF2-40B4-BE49-F238E27FC236}">
                <a16:creationId xmlns:a16="http://schemas.microsoft.com/office/drawing/2014/main" id="{D7B918EE-C63B-4DB3-A52A-4603B3E03ACD}"/>
              </a:ext>
            </a:extLst>
          </p:cNvPr>
          <p:cNvCxnSpPr>
            <a:cxnSpLocks/>
            <a:stCxn id="12" idx="6"/>
            <a:endCxn id="45" idx="2"/>
          </p:cNvCxnSpPr>
          <p:nvPr/>
        </p:nvCxnSpPr>
        <p:spPr>
          <a:xfrm>
            <a:off x="5084401" y="1826933"/>
            <a:ext cx="1367199" cy="153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Conector recto de flecha 471">
            <a:extLst>
              <a:ext uri="{FF2B5EF4-FFF2-40B4-BE49-F238E27FC236}">
                <a16:creationId xmlns:a16="http://schemas.microsoft.com/office/drawing/2014/main" id="{8BE1F168-6041-4C4A-8B75-81378047367E}"/>
              </a:ext>
            </a:extLst>
          </p:cNvPr>
          <p:cNvCxnSpPr>
            <a:cxnSpLocks/>
            <a:stCxn id="12" idx="6"/>
            <a:endCxn id="48" idx="2"/>
          </p:cNvCxnSpPr>
          <p:nvPr/>
        </p:nvCxnSpPr>
        <p:spPr>
          <a:xfrm>
            <a:off x="5084401" y="1826933"/>
            <a:ext cx="1367199" cy="204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Conector recto de flecha 472">
            <a:extLst>
              <a:ext uri="{FF2B5EF4-FFF2-40B4-BE49-F238E27FC236}">
                <a16:creationId xmlns:a16="http://schemas.microsoft.com/office/drawing/2014/main" id="{9D5CC0BD-A7D3-47E6-8F5D-7E5D9B9FF223}"/>
              </a:ext>
            </a:extLst>
          </p:cNvPr>
          <p:cNvCxnSpPr>
            <a:cxnSpLocks/>
            <a:stCxn id="12" idx="6"/>
            <a:endCxn id="49" idx="2"/>
          </p:cNvCxnSpPr>
          <p:nvPr/>
        </p:nvCxnSpPr>
        <p:spPr>
          <a:xfrm>
            <a:off x="5084401" y="1826933"/>
            <a:ext cx="1367199" cy="256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ector recto de flecha 473">
            <a:extLst>
              <a:ext uri="{FF2B5EF4-FFF2-40B4-BE49-F238E27FC236}">
                <a16:creationId xmlns:a16="http://schemas.microsoft.com/office/drawing/2014/main" id="{CF652D4E-18F8-43B8-B45F-955B318B1FF4}"/>
              </a:ext>
            </a:extLst>
          </p:cNvPr>
          <p:cNvCxnSpPr>
            <a:cxnSpLocks/>
            <a:stCxn id="12" idx="6"/>
            <a:endCxn id="42" idx="2"/>
          </p:cNvCxnSpPr>
          <p:nvPr/>
        </p:nvCxnSpPr>
        <p:spPr>
          <a:xfrm>
            <a:off x="5084401" y="1826933"/>
            <a:ext cx="13671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Conector recto de flecha 474">
            <a:extLst>
              <a:ext uri="{FF2B5EF4-FFF2-40B4-BE49-F238E27FC236}">
                <a16:creationId xmlns:a16="http://schemas.microsoft.com/office/drawing/2014/main" id="{5DF89F01-30B0-4109-9615-4BB57FC01E1C}"/>
              </a:ext>
            </a:extLst>
          </p:cNvPr>
          <p:cNvCxnSpPr>
            <a:cxnSpLocks/>
            <a:stCxn id="12" idx="6"/>
            <a:endCxn id="47" idx="2"/>
          </p:cNvCxnSpPr>
          <p:nvPr/>
        </p:nvCxnSpPr>
        <p:spPr>
          <a:xfrm>
            <a:off x="5084401" y="1826933"/>
            <a:ext cx="1367199" cy="3571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Conector recto de flecha 493">
            <a:extLst>
              <a:ext uri="{FF2B5EF4-FFF2-40B4-BE49-F238E27FC236}">
                <a16:creationId xmlns:a16="http://schemas.microsoft.com/office/drawing/2014/main" id="{9A024991-5910-496A-B21A-8ABA5C22AA7A}"/>
              </a:ext>
            </a:extLst>
          </p:cNvPr>
          <p:cNvCxnSpPr>
            <a:cxnSpLocks/>
            <a:stCxn id="13" idx="6"/>
            <a:endCxn id="40" idx="2"/>
          </p:cNvCxnSpPr>
          <p:nvPr/>
        </p:nvCxnSpPr>
        <p:spPr>
          <a:xfrm flipV="1">
            <a:off x="5084401" y="802133"/>
            <a:ext cx="1367199" cy="153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Conector recto de flecha 494">
            <a:extLst>
              <a:ext uri="{FF2B5EF4-FFF2-40B4-BE49-F238E27FC236}">
                <a16:creationId xmlns:a16="http://schemas.microsoft.com/office/drawing/2014/main" id="{3018C77E-4C50-44C8-8C7A-E96E4F34D882}"/>
              </a:ext>
            </a:extLst>
          </p:cNvPr>
          <p:cNvCxnSpPr>
            <a:cxnSpLocks/>
            <a:stCxn id="13" idx="6"/>
            <a:endCxn id="41" idx="2"/>
          </p:cNvCxnSpPr>
          <p:nvPr/>
        </p:nvCxnSpPr>
        <p:spPr>
          <a:xfrm flipV="1">
            <a:off x="5084401" y="1314533"/>
            <a:ext cx="1367199" cy="102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Conector recto de flecha 495">
            <a:extLst>
              <a:ext uri="{FF2B5EF4-FFF2-40B4-BE49-F238E27FC236}">
                <a16:creationId xmlns:a16="http://schemas.microsoft.com/office/drawing/2014/main" id="{66100F6D-4061-4E7A-BCF1-369ADDE14850}"/>
              </a:ext>
            </a:extLst>
          </p:cNvPr>
          <p:cNvCxnSpPr>
            <a:cxnSpLocks/>
            <a:stCxn id="13" idx="6"/>
            <a:endCxn id="43" idx="2"/>
          </p:cNvCxnSpPr>
          <p:nvPr/>
        </p:nvCxnSpPr>
        <p:spPr>
          <a:xfrm>
            <a:off x="5084401" y="2339333"/>
            <a:ext cx="13671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Conector recto de flecha 496">
            <a:extLst>
              <a:ext uri="{FF2B5EF4-FFF2-40B4-BE49-F238E27FC236}">
                <a16:creationId xmlns:a16="http://schemas.microsoft.com/office/drawing/2014/main" id="{BC4CA838-FA3C-4FBF-B519-86DC6FB1A3DC}"/>
              </a:ext>
            </a:extLst>
          </p:cNvPr>
          <p:cNvCxnSpPr>
            <a:cxnSpLocks/>
            <a:stCxn id="13" idx="6"/>
            <a:endCxn id="44" idx="2"/>
          </p:cNvCxnSpPr>
          <p:nvPr/>
        </p:nvCxnSpPr>
        <p:spPr>
          <a:xfrm>
            <a:off x="5084401" y="2339333"/>
            <a:ext cx="1367199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Conector recto de flecha 497">
            <a:extLst>
              <a:ext uri="{FF2B5EF4-FFF2-40B4-BE49-F238E27FC236}">
                <a16:creationId xmlns:a16="http://schemas.microsoft.com/office/drawing/2014/main" id="{8640E790-77CD-4FD9-B453-40543B34CCF9}"/>
              </a:ext>
            </a:extLst>
          </p:cNvPr>
          <p:cNvCxnSpPr>
            <a:cxnSpLocks/>
            <a:stCxn id="13" idx="6"/>
            <a:endCxn id="45" idx="2"/>
          </p:cNvCxnSpPr>
          <p:nvPr/>
        </p:nvCxnSpPr>
        <p:spPr>
          <a:xfrm>
            <a:off x="5084401" y="2339333"/>
            <a:ext cx="1367199" cy="102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Conector recto de flecha 498">
            <a:extLst>
              <a:ext uri="{FF2B5EF4-FFF2-40B4-BE49-F238E27FC236}">
                <a16:creationId xmlns:a16="http://schemas.microsoft.com/office/drawing/2014/main" id="{7E77631D-3B46-49B3-9271-FCFC10690689}"/>
              </a:ext>
            </a:extLst>
          </p:cNvPr>
          <p:cNvCxnSpPr>
            <a:cxnSpLocks/>
            <a:stCxn id="13" idx="6"/>
            <a:endCxn id="48" idx="2"/>
          </p:cNvCxnSpPr>
          <p:nvPr/>
        </p:nvCxnSpPr>
        <p:spPr>
          <a:xfrm>
            <a:off x="5084401" y="2339333"/>
            <a:ext cx="1367199" cy="153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Conector recto de flecha 499">
            <a:extLst>
              <a:ext uri="{FF2B5EF4-FFF2-40B4-BE49-F238E27FC236}">
                <a16:creationId xmlns:a16="http://schemas.microsoft.com/office/drawing/2014/main" id="{718C7B61-12A4-481C-AFF9-DD3E084B3ED2}"/>
              </a:ext>
            </a:extLst>
          </p:cNvPr>
          <p:cNvCxnSpPr>
            <a:cxnSpLocks/>
            <a:stCxn id="13" idx="6"/>
            <a:endCxn id="49" idx="2"/>
          </p:cNvCxnSpPr>
          <p:nvPr/>
        </p:nvCxnSpPr>
        <p:spPr>
          <a:xfrm>
            <a:off x="5084401" y="2339333"/>
            <a:ext cx="1367199" cy="204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Conector recto de flecha 500">
            <a:extLst>
              <a:ext uri="{FF2B5EF4-FFF2-40B4-BE49-F238E27FC236}">
                <a16:creationId xmlns:a16="http://schemas.microsoft.com/office/drawing/2014/main" id="{E77B78EE-3AB1-4B9F-9750-7786070E4AA9}"/>
              </a:ext>
            </a:extLst>
          </p:cNvPr>
          <p:cNvCxnSpPr>
            <a:cxnSpLocks/>
            <a:stCxn id="13" idx="6"/>
            <a:endCxn id="42" idx="2"/>
          </p:cNvCxnSpPr>
          <p:nvPr/>
        </p:nvCxnSpPr>
        <p:spPr>
          <a:xfrm flipV="1">
            <a:off x="5084401" y="1826933"/>
            <a:ext cx="1367199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onector recto de flecha 501">
            <a:extLst>
              <a:ext uri="{FF2B5EF4-FFF2-40B4-BE49-F238E27FC236}">
                <a16:creationId xmlns:a16="http://schemas.microsoft.com/office/drawing/2014/main" id="{E64E9985-CDF5-488B-A66D-7A645F9BA1D6}"/>
              </a:ext>
            </a:extLst>
          </p:cNvPr>
          <p:cNvCxnSpPr>
            <a:cxnSpLocks/>
            <a:stCxn id="13" idx="6"/>
            <a:endCxn id="47" idx="2"/>
          </p:cNvCxnSpPr>
          <p:nvPr/>
        </p:nvCxnSpPr>
        <p:spPr>
          <a:xfrm>
            <a:off x="5084401" y="2339333"/>
            <a:ext cx="1367199" cy="305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Conector recto de flecha 520">
            <a:extLst>
              <a:ext uri="{FF2B5EF4-FFF2-40B4-BE49-F238E27FC236}">
                <a16:creationId xmlns:a16="http://schemas.microsoft.com/office/drawing/2014/main" id="{117D2401-93CE-4566-B764-329AF048590F}"/>
              </a:ext>
            </a:extLst>
          </p:cNvPr>
          <p:cNvCxnSpPr>
            <a:cxnSpLocks/>
            <a:stCxn id="14" idx="6"/>
            <a:endCxn id="40" idx="2"/>
          </p:cNvCxnSpPr>
          <p:nvPr/>
        </p:nvCxnSpPr>
        <p:spPr>
          <a:xfrm flipV="1">
            <a:off x="5084401" y="802133"/>
            <a:ext cx="1367199" cy="204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Conector recto de flecha 521">
            <a:extLst>
              <a:ext uri="{FF2B5EF4-FFF2-40B4-BE49-F238E27FC236}">
                <a16:creationId xmlns:a16="http://schemas.microsoft.com/office/drawing/2014/main" id="{90EC3A9C-47E1-4C59-B313-5F4A1176D0CF}"/>
              </a:ext>
            </a:extLst>
          </p:cNvPr>
          <p:cNvCxnSpPr>
            <a:cxnSpLocks/>
            <a:stCxn id="14" idx="6"/>
            <a:endCxn id="41" idx="2"/>
          </p:cNvCxnSpPr>
          <p:nvPr/>
        </p:nvCxnSpPr>
        <p:spPr>
          <a:xfrm flipV="1">
            <a:off x="5084401" y="1314533"/>
            <a:ext cx="1367199" cy="153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Conector recto de flecha 522">
            <a:extLst>
              <a:ext uri="{FF2B5EF4-FFF2-40B4-BE49-F238E27FC236}">
                <a16:creationId xmlns:a16="http://schemas.microsoft.com/office/drawing/2014/main" id="{5C6CFEA1-DCBB-49FD-AC6D-42E0B6BB90DD}"/>
              </a:ext>
            </a:extLst>
          </p:cNvPr>
          <p:cNvCxnSpPr>
            <a:cxnSpLocks/>
            <a:stCxn id="14" idx="6"/>
            <a:endCxn id="43" idx="2"/>
          </p:cNvCxnSpPr>
          <p:nvPr/>
        </p:nvCxnSpPr>
        <p:spPr>
          <a:xfrm flipV="1">
            <a:off x="5084401" y="2339333"/>
            <a:ext cx="1367199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Conector recto de flecha 523">
            <a:extLst>
              <a:ext uri="{FF2B5EF4-FFF2-40B4-BE49-F238E27FC236}">
                <a16:creationId xmlns:a16="http://schemas.microsoft.com/office/drawing/2014/main" id="{0D60C252-5D85-4E04-AAAC-CC714F72329B}"/>
              </a:ext>
            </a:extLst>
          </p:cNvPr>
          <p:cNvCxnSpPr>
            <a:cxnSpLocks/>
            <a:stCxn id="14" idx="6"/>
            <a:endCxn id="44" idx="2"/>
          </p:cNvCxnSpPr>
          <p:nvPr/>
        </p:nvCxnSpPr>
        <p:spPr>
          <a:xfrm>
            <a:off x="5084401" y="2851733"/>
            <a:ext cx="13671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Conector recto de flecha 524">
            <a:extLst>
              <a:ext uri="{FF2B5EF4-FFF2-40B4-BE49-F238E27FC236}">
                <a16:creationId xmlns:a16="http://schemas.microsoft.com/office/drawing/2014/main" id="{AFA92E34-DAC6-43AC-8CC4-5A965180281C}"/>
              </a:ext>
            </a:extLst>
          </p:cNvPr>
          <p:cNvCxnSpPr>
            <a:cxnSpLocks/>
            <a:stCxn id="14" idx="6"/>
            <a:endCxn id="45" idx="2"/>
          </p:cNvCxnSpPr>
          <p:nvPr/>
        </p:nvCxnSpPr>
        <p:spPr>
          <a:xfrm>
            <a:off x="5084401" y="2851733"/>
            <a:ext cx="1367199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Conector recto de flecha 525">
            <a:extLst>
              <a:ext uri="{FF2B5EF4-FFF2-40B4-BE49-F238E27FC236}">
                <a16:creationId xmlns:a16="http://schemas.microsoft.com/office/drawing/2014/main" id="{72658041-55A8-49FD-AB41-2749A342A705}"/>
              </a:ext>
            </a:extLst>
          </p:cNvPr>
          <p:cNvCxnSpPr>
            <a:cxnSpLocks/>
            <a:stCxn id="14" idx="6"/>
            <a:endCxn id="48" idx="2"/>
          </p:cNvCxnSpPr>
          <p:nvPr/>
        </p:nvCxnSpPr>
        <p:spPr>
          <a:xfrm>
            <a:off x="5084401" y="2851733"/>
            <a:ext cx="1367199" cy="102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Conector recto de flecha 526">
            <a:extLst>
              <a:ext uri="{FF2B5EF4-FFF2-40B4-BE49-F238E27FC236}">
                <a16:creationId xmlns:a16="http://schemas.microsoft.com/office/drawing/2014/main" id="{7F141D1B-7F7E-48BA-A6A6-2996F76DE1C7}"/>
              </a:ext>
            </a:extLst>
          </p:cNvPr>
          <p:cNvCxnSpPr>
            <a:cxnSpLocks/>
            <a:stCxn id="14" idx="6"/>
            <a:endCxn id="49" idx="2"/>
          </p:cNvCxnSpPr>
          <p:nvPr/>
        </p:nvCxnSpPr>
        <p:spPr>
          <a:xfrm>
            <a:off x="5084401" y="2851733"/>
            <a:ext cx="1367199" cy="153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Conector recto de flecha 527">
            <a:extLst>
              <a:ext uri="{FF2B5EF4-FFF2-40B4-BE49-F238E27FC236}">
                <a16:creationId xmlns:a16="http://schemas.microsoft.com/office/drawing/2014/main" id="{DCFA8DAA-4DC8-4AC2-8BCA-782F108665EC}"/>
              </a:ext>
            </a:extLst>
          </p:cNvPr>
          <p:cNvCxnSpPr>
            <a:cxnSpLocks/>
            <a:stCxn id="14" idx="6"/>
            <a:endCxn id="42" idx="2"/>
          </p:cNvCxnSpPr>
          <p:nvPr/>
        </p:nvCxnSpPr>
        <p:spPr>
          <a:xfrm flipV="1">
            <a:off x="5084401" y="1826933"/>
            <a:ext cx="1367199" cy="102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Conector recto de flecha 528">
            <a:extLst>
              <a:ext uri="{FF2B5EF4-FFF2-40B4-BE49-F238E27FC236}">
                <a16:creationId xmlns:a16="http://schemas.microsoft.com/office/drawing/2014/main" id="{33731E74-2E20-4ED1-9629-2FE1DF927A37}"/>
              </a:ext>
            </a:extLst>
          </p:cNvPr>
          <p:cNvCxnSpPr>
            <a:cxnSpLocks/>
            <a:stCxn id="14" idx="6"/>
            <a:endCxn id="47" idx="2"/>
          </p:cNvCxnSpPr>
          <p:nvPr/>
        </p:nvCxnSpPr>
        <p:spPr>
          <a:xfrm>
            <a:off x="5084401" y="2851733"/>
            <a:ext cx="1367199" cy="2546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Conector recto de flecha 547">
            <a:extLst>
              <a:ext uri="{FF2B5EF4-FFF2-40B4-BE49-F238E27FC236}">
                <a16:creationId xmlns:a16="http://schemas.microsoft.com/office/drawing/2014/main" id="{3A1E3552-CB1B-453C-A686-B6F7812F9A5C}"/>
              </a:ext>
            </a:extLst>
          </p:cNvPr>
          <p:cNvCxnSpPr>
            <a:cxnSpLocks/>
            <a:stCxn id="15" idx="6"/>
            <a:endCxn id="40" idx="2"/>
          </p:cNvCxnSpPr>
          <p:nvPr/>
        </p:nvCxnSpPr>
        <p:spPr>
          <a:xfrm flipV="1">
            <a:off x="5084401" y="802133"/>
            <a:ext cx="1367199" cy="256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Conector recto de flecha 548">
            <a:extLst>
              <a:ext uri="{FF2B5EF4-FFF2-40B4-BE49-F238E27FC236}">
                <a16:creationId xmlns:a16="http://schemas.microsoft.com/office/drawing/2014/main" id="{02513219-F912-4B95-977C-6AF409DFBCB1}"/>
              </a:ext>
            </a:extLst>
          </p:cNvPr>
          <p:cNvCxnSpPr>
            <a:cxnSpLocks/>
            <a:stCxn id="15" idx="6"/>
            <a:endCxn id="41" idx="2"/>
          </p:cNvCxnSpPr>
          <p:nvPr/>
        </p:nvCxnSpPr>
        <p:spPr>
          <a:xfrm flipV="1">
            <a:off x="5084401" y="1314533"/>
            <a:ext cx="1367199" cy="204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Conector recto de flecha 549">
            <a:extLst>
              <a:ext uri="{FF2B5EF4-FFF2-40B4-BE49-F238E27FC236}">
                <a16:creationId xmlns:a16="http://schemas.microsoft.com/office/drawing/2014/main" id="{A6105922-FDBD-4882-A2C7-04C75E719F31}"/>
              </a:ext>
            </a:extLst>
          </p:cNvPr>
          <p:cNvCxnSpPr>
            <a:cxnSpLocks/>
            <a:stCxn id="15" idx="6"/>
            <a:endCxn id="43" idx="2"/>
          </p:cNvCxnSpPr>
          <p:nvPr/>
        </p:nvCxnSpPr>
        <p:spPr>
          <a:xfrm flipV="1">
            <a:off x="5084401" y="2339333"/>
            <a:ext cx="1367199" cy="102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Conector recto de flecha 550">
            <a:extLst>
              <a:ext uri="{FF2B5EF4-FFF2-40B4-BE49-F238E27FC236}">
                <a16:creationId xmlns:a16="http://schemas.microsoft.com/office/drawing/2014/main" id="{EF3DFBE3-04E1-4EFC-AC93-BD5CCA835279}"/>
              </a:ext>
            </a:extLst>
          </p:cNvPr>
          <p:cNvCxnSpPr>
            <a:cxnSpLocks/>
            <a:stCxn id="15" idx="6"/>
            <a:endCxn id="44" idx="2"/>
          </p:cNvCxnSpPr>
          <p:nvPr/>
        </p:nvCxnSpPr>
        <p:spPr>
          <a:xfrm flipV="1">
            <a:off x="5084401" y="2851733"/>
            <a:ext cx="1367199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Conector recto de flecha 551">
            <a:extLst>
              <a:ext uri="{FF2B5EF4-FFF2-40B4-BE49-F238E27FC236}">
                <a16:creationId xmlns:a16="http://schemas.microsoft.com/office/drawing/2014/main" id="{4D123A33-7A71-4C1F-92F8-4B7E3EACE3AD}"/>
              </a:ext>
            </a:extLst>
          </p:cNvPr>
          <p:cNvCxnSpPr>
            <a:cxnSpLocks/>
            <a:stCxn id="15" idx="6"/>
            <a:endCxn id="45" idx="2"/>
          </p:cNvCxnSpPr>
          <p:nvPr/>
        </p:nvCxnSpPr>
        <p:spPr>
          <a:xfrm>
            <a:off x="5084401" y="3364133"/>
            <a:ext cx="13671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Conector recto de flecha 552">
            <a:extLst>
              <a:ext uri="{FF2B5EF4-FFF2-40B4-BE49-F238E27FC236}">
                <a16:creationId xmlns:a16="http://schemas.microsoft.com/office/drawing/2014/main" id="{AD914A7F-6AC7-4460-A006-E0EB85CE5A46}"/>
              </a:ext>
            </a:extLst>
          </p:cNvPr>
          <p:cNvCxnSpPr>
            <a:cxnSpLocks/>
            <a:stCxn id="15" idx="6"/>
            <a:endCxn id="48" idx="2"/>
          </p:cNvCxnSpPr>
          <p:nvPr/>
        </p:nvCxnSpPr>
        <p:spPr>
          <a:xfrm>
            <a:off x="5084401" y="3364133"/>
            <a:ext cx="1367199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Conector recto de flecha 553">
            <a:extLst>
              <a:ext uri="{FF2B5EF4-FFF2-40B4-BE49-F238E27FC236}">
                <a16:creationId xmlns:a16="http://schemas.microsoft.com/office/drawing/2014/main" id="{97AE1C83-BA9C-4113-862A-81C14652EE52}"/>
              </a:ext>
            </a:extLst>
          </p:cNvPr>
          <p:cNvCxnSpPr>
            <a:cxnSpLocks/>
            <a:stCxn id="15" idx="6"/>
            <a:endCxn id="49" idx="2"/>
          </p:cNvCxnSpPr>
          <p:nvPr/>
        </p:nvCxnSpPr>
        <p:spPr>
          <a:xfrm>
            <a:off x="5084401" y="3364133"/>
            <a:ext cx="1367199" cy="102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Conector recto de flecha 554">
            <a:extLst>
              <a:ext uri="{FF2B5EF4-FFF2-40B4-BE49-F238E27FC236}">
                <a16:creationId xmlns:a16="http://schemas.microsoft.com/office/drawing/2014/main" id="{C7AA90CC-A4AA-487E-822F-83A3A4CB27A3}"/>
              </a:ext>
            </a:extLst>
          </p:cNvPr>
          <p:cNvCxnSpPr>
            <a:cxnSpLocks/>
            <a:stCxn id="15" idx="6"/>
            <a:endCxn id="42" idx="2"/>
          </p:cNvCxnSpPr>
          <p:nvPr/>
        </p:nvCxnSpPr>
        <p:spPr>
          <a:xfrm flipV="1">
            <a:off x="5084401" y="1826933"/>
            <a:ext cx="1367199" cy="153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Conector recto de flecha 555">
            <a:extLst>
              <a:ext uri="{FF2B5EF4-FFF2-40B4-BE49-F238E27FC236}">
                <a16:creationId xmlns:a16="http://schemas.microsoft.com/office/drawing/2014/main" id="{4F42E1FE-F768-4B6D-99DD-78075D540C91}"/>
              </a:ext>
            </a:extLst>
          </p:cNvPr>
          <p:cNvCxnSpPr>
            <a:cxnSpLocks/>
            <a:stCxn id="15" idx="6"/>
            <a:endCxn id="47" idx="2"/>
          </p:cNvCxnSpPr>
          <p:nvPr/>
        </p:nvCxnSpPr>
        <p:spPr>
          <a:xfrm>
            <a:off x="5084401" y="3364133"/>
            <a:ext cx="1367199" cy="203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Conector recto de flecha 574">
            <a:extLst>
              <a:ext uri="{FF2B5EF4-FFF2-40B4-BE49-F238E27FC236}">
                <a16:creationId xmlns:a16="http://schemas.microsoft.com/office/drawing/2014/main" id="{5C590836-3FB8-4100-A76C-8DA819391257}"/>
              </a:ext>
            </a:extLst>
          </p:cNvPr>
          <p:cNvCxnSpPr>
            <a:cxnSpLocks/>
            <a:stCxn id="18" idx="6"/>
            <a:endCxn id="40" idx="2"/>
          </p:cNvCxnSpPr>
          <p:nvPr/>
        </p:nvCxnSpPr>
        <p:spPr>
          <a:xfrm flipV="1">
            <a:off x="5084401" y="802133"/>
            <a:ext cx="1367199" cy="307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Conector recto de flecha 575">
            <a:extLst>
              <a:ext uri="{FF2B5EF4-FFF2-40B4-BE49-F238E27FC236}">
                <a16:creationId xmlns:a16="http://schemas.microsoft.com/office/drawing/2014/main" id="{3C568848-7128-4955-B499-67742FCF2F12}"/>
              </a:ext>
            </a:extLst>
          </p:cNvPr>
          <p:cNvCxnSpPr>
            <a:cxnSpLocks/>
            <a:stCxn id="18" idx="6"/>
            <a:endCxn id="41" idx="2"/>
          </p:cNvCxnSpPr>
          <p:nvPr/>
        </p:nvCxnSpPr>
        <p:spPr>
          <a:xfrm flipV="1">
            <a:off x="5084401" y="1314533"/>
            <a:ext cx="1367199" cy="256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Conector recto de flecha 576">
            <a:extLst>
              <a:ext uri="{FF2B5EF4-FFF2-40B4-BE49-F238E27FC236}">
                <a16:creationId xmlns:a16="http://schemas.microsoft.com/office/drawing/2014/main" id="{81CDDF82-CA01-4ECC-9AF6-F017466C970F}"/>
              </a:ext>
            </a:extLst>
          </p:cNvPr>
          <p:cNvCxnSpPr>
            <a:cxnSpLocks/>
            <a:stCxn id="18" idx="6"/>
            <a:endCxn id="43" idx="2"/>
          </p:cNvCxnSpPr>
          <p:nvPr/>
        </p:nvCxnSpPr>
        <p:spPr>
          <a:xfrm flipV="1">
            <a:off x="5084401" y="2339333"/>
            <a:ext cx="1367199" cy="153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Conector recto de flecha 577">
            <a:extLst>
              <a:ext uri="{FF2B5EF4-FFF2-40B4-BE49-F238E27FC236}">
                <a16:creationId xmlns:a16="http://schemas.microsoft.com/office/drawing/2014/main" id="{3C66DFF5-BF00-4F04-8294-A66E85FE0051}"/>
              </a:ext>
            </a:extLst>
          </p:cNvPr>
          <p:cNvCxnSpPr>
            <a:cxnSpLocks/>
            <a:stCxn id="18" idx="6"/>
            <a:endCxn id="44" idx="2"/>
          </p:cNvCxnSpPr>
          <p:nvPr/>
        </p:nvCxnSpPr>
        <p:spPr>
          <a:xfrm flipV="1">
            <a:off x="5084401" y="2851733"/>
            <a:ext cx="1367199" cy="102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Conector recto de flecha 578">
            <a:extLst>
              <a:ext uri="{FF2B5EF4-FFF2-40B4-BE49-F238E27FC236}">
                <a16:creationId xmlns:a16="http://schemas.microsoft.com/office/drawing/2014/main" id="{9952EDB7-D03F-4448-8F4F-633001EED78E}"/>
              </a:ext>
            </a:extLst>
          </p:cNvPr>
          <p:cNvCxnSpPr>
            <a:cxnSpLocks/>
            <a:stCxn id="18" idx="6"/>
            <a:endCxn id="45" idx="2"/>
          </p:cNvCxnSpPr>
          <p:nvPr/>
        </p:nvCxnSpPr>
        <p:spPr>
          <a:xfrm flipV="1">
            <a:off x="5084401" y="3364133"/>
            <a:ext cx="1367199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Conector recto de flecha 579">
            <a:extLst>
              <a:ext uri="{FF2B5EF4-FFF2-40B4-BE49-F238E27FC236}">
                <a16:creationId xmlns:a16="http://schemas.microsoft.com/office/drawing/2014/main" id="{9D3A2205-D631-4B8A-AB75-E37529E0646B}"/>
              </a:ext>
            </a:extLst>
          </p:cNvPr>
          <p:cNvCxnSpPr>
            <a:cxnSpLocks/>
            <a:stCxn id="18" idx="6"/>
            <a:endCxn id="48" idx="2"/>
          </p:cNvCxnSpPr>
          <p:nvPr/>
        </p:nvCxnSpPr>
        <p:spPr>
          <a:xfrm>
            <a:off x="5084401" y="3876533"/>
            <a:ext cx="13671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Conector recto de flecha 580">
            <a:extLst>
              <a:ext uri="{FF2B5EF4-FFF2-40B4-BE49-F238E27FC236}">
                <a16:creationId xmlns:a16="http://schemas.microsoft.com/office/drawing/2014/main" id="{7C0CB857-56BE-46E7-8B0A-DC16272C339A}"/>
              </a:ext>
            </a:extLst>
          </p:cNvPr>
          <p:cNvCxnSpPr>
            <a:cxnSpLocks/>
            <a:stCxn id="18" idx="6"/>
            <a:endCxn id="49" idx="2"/>
          </p:cNvCxnSpPr>
          <p:nvPr/>
        </p:nvCxnSpPr>
        <p:spPr>
          <a:xfrm>
            <a:off x="5084401" y="3876533"/>
            <a:ext cx="1367199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Conector recto de flecha 581">
            <a:extLst>
              <a:ext uri="{FF2B5EF4-FFF2-40B4-BE49-F238E27FC236}">
                <a16:creationId xmlns:a16="http://schemas.microsoft.com/office/drawing/2014/main" id="{850B325E-6B71-4838-AB29-0D3E989DA7D3}"/>
              </a:ext>
            </a:extLst>
          </p:cNvPr>
          <p:cNvCxnSpPr>
            <a:cxnSpLocks/>
            <a:stCxn id="18" idx="6"/>
            <a:endCxn id="42" idx="2"/>
          </p:cNvCxnSpPr>
          <p:nvPr/>
        </p:nvCxnSpPr>
        <p:spPr>
          <a:xfrm flipV="1">
            <a:off x="5084401" y="1826933"/>
            <a:ext cx="1367199" cy="204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Conector recto de flecha 582">
            <a:extLst>
              <a:ext uri="{FF2B5EF4-FFF2-40B4-BE49-F238E27FC236}">
                <a16:creationId xmlns:a16="http://schemas.microsoft.com/office/drawing/2014/main" id="{97B10B74-75F4-4E40-A180-2574AD127749}"/>
              </a:ext>
            </a:extLst>
          </p:cNvPr>
          <p:cNvCxnSpPr>
            <a:cxnSpLocks/>
            <a:stCxn id="18" idx="6"/>
            <a:endCxn id="47" idx="2"/>
          </p:cNvCxnSpPr>
          <p:nvPr/>
        </p:nvCxnSpPr>
        <p:spPr>
          <a:xfrm>
            <a:off x="5084401" y="3876533"/>
            <a:ext cx="1367199" cy="1521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Conector recto de flecha 601">
            <a:extLst>
              <a:ext uri="{FF2B5EF4-FFF2-40B4-BE49-F238E27FC236}">
                <a16:creationId xmlns:a16="http://schemas.microsoft.com/office/drawing/2014/main" id="{AFDB4CF5-2A4E-4D2C-898B-AFB513080FE3}"/>
              </a:ext>
            </a:extLst>
          </p:cNvPr>
          <p:cNvCxnSpPr>
            <a:cxnSpLocks/>
            <a:stCxn id="19" idx="6"/>
            <a:endCxn id="40" idx="2"/>
          </p:cNvCxnSpPr>
          <p:nvPr/>
        </p:nvCxnSpPr>
        <p:spPr>
          <a:xfrm flipV="1">
            <a:off x="5084401" y="802133"/>
            <a:ext cx="1367199" cy="3586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Conector recto de flecha 602">
            <a:extLst>
              <a:ext uri="{FF2B5EF4-FFF2-40B4-BE49-F238E27FC236}">
                <a16:creationId xmlns:a16="http://schemas.microsoft.com/office/drawing/2014/main" id="{7A6E4AD8-6972-439F-A7F9-C33F40BE1814}"/>
              </a:ext>
            </a:extLst>
          </p:cNvPr>
          <p:cNvCxnSpPr>
            <a:cxnSpLocks/>
            <a:stCxn id="19" idx="6"/>
            <a:endCxn id="41" idx="2"/>
          </p:cNvCxnSpPr>
          <p:nvPr/>
        </p:nvCxnSpPr>
        <p:spPr>
          <a:xfrm flipV="1">
            <a:off x="5084401" y="1314533"/>
            <a:ext cx="1367199" cy="307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Conector recto de flecha 603">
            <a:extLst>
              <a:ext uri="{FF2B5EF4-FFF2-40B4-BE49-F238E27FC236}">
                <a16:creationId xmlns:a16="http://schemas.microsoft.com/office/drawing/2014/main" id="{EDB050DB-2466-43CE-8C32-CBB3950FE41B}"/>
              </a:ext>
            </a:extLst>
          </p:cNvPr>
          <p:cNvCxnSpPr>
            <a:cxnSpLocks/>
            <a:stCxn id="19" idx="6"/>
            <a:endCxn id="43" idx="2"/>
          </p:cNvCxnSpPr>
          <p:nvPr/>
        </p:nvCxnSpPr>
        <p:spPr>
          <a:xfrm flipV="1">
            <a:off x="5084401" y="2339333"/>
            <a:ext cx="1367199" cy="204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Conector recto de flecha 604">
            <a:extLst>
              <a:ext uri="{FF2B5EF4-FFF2-40B4-BE49-F238E27FC236}">
                <a16:creationId xmlns:a16="http://schemas.microsoft.com/office/drawing/2014/main" id="{D14A9578-3274-4F74-A53D-5701910AFC5A}"/>
              </a:ext>
            </a:extLst>
          </p:cNvPr>
          <p:cNvCxnSpPr>
            <a:cxnSpLocks/>
            <a:stCxn id="19" idx="6"/>
            <a:endCxn id="44" idx="2"/>
          </p:cNvCxnSpPr>
          <p:nvPr/>
        </p:nvCxnSpPr>
        <p:spPr>
          <a:xfrm flipV="1">
            <a:off x="5084401" y="2851733"/>
            <a:ext cx="1367199" cy="153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Conector recto de flecha 605">
            <a:extLst>
              <a:ext uri="{FF2B5EF4-FFF2-40B4-BE49-F238E27FC236}">
                <a16:creationId xmlns:a16="http://schemas.microsoft.com/office/drawing/2014/main" id="{2D5D402D-C2D0-4864-9278-347B533B5202}"/>
              </a:ext>
            </a:extLst>
          </p:cNvPr>
          <p:cNvCxnSpPr>
            <a:cxnSpLocks/>
            <a:stCxn id="19" idx="6"/>
            <a:endCxn id="45" idx="2"/>
          </p:cNvCxnSpPr>
          <p:nvPr/>
        </p:nvCxnSpPr>
        <p:spPr>
          <a:xfrm flipV="1">
            <a:off x="5084401" y="3364133"/>
            <a:ext cx="1367199" cy="102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Conector recto de flecha 606">
            <a:extLst>
              <a:ext uri="{FF2B5EF4-FFF2-40B4-BE49-F238E27FC236}">
                <a16:creationId xmlns:a16="http://schemas.microsoft.com/office/drawing/2014/main" id="{0807C21B-9D7A-44A2-B67F-6661521DA286}"/>
              </a:ext>
            </a:extLst>
          </p:cNvPr>
          <p:cNvCxnSpPr>
            <a:cxnSpLocks/>
            <a:stCxn id="19" idx="6"/>
            <a:endCxn id="48" idx="2"/>
          </p:cNvCxnSpPr>
          <p:nvPr/>
        </p:nvCxnSpPr>
        <p:spPr>
          <a:xfrm flipV="1">
            <a:off x="5084401" y="3876533"/>
            <a:ext cx="1367199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Conector recto de flecha 607">
            <a:extLst>
              <a:ext uri="{FF2B5EF4-FFF2-40B4-BE49-F238E27FC236}">
                <a16:creationId xmlns:a16="http://schemas.microsoft.com/office/drawing/2014/main" id="{6DE7AEDA-02C5-4FF2-8279-35824D98970E}"/>
              </a:ext>
            </a:extLst>
          </p:cNvPr>
          <p:cNvCxnSpPr>
            <a:cxnSpLocks/>
            <a:stCxn id="19" idx="6"/>
            <a:endCxn id="49" idx="2"/>
          </p:cNvCxnSpPr>
          <p:nvPr/>
        </p:nvCxnSpPr>
        <p:spPr>
          <a:xfrm>
            <a:off x="5084401" y="4388933"/>
            <a:ext cx="13671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Conector recto de flecha 608">
            <a:extLst>
              <a:ext uri="{FF2B5EF4-FFF2-40B4-BE49-F238E27FC236}">
                <a16:creationId xmlns:a16="http://schemas.microsoft.com/office/drawing/2014/main" id="{C1DD1362-0F32-456D-A437-225264D3A59A}"/>
              </a:ext>
            </a:extLst>
          </p:cNvPr>
          <p:cNvCxnSpPr>
            <a:cxnSpLocks/>
            <a:stCxn id="19" idx="6"/>
            <a:endCxn id="42" idx="2"/>
          </p:cNvCxnSpPr>
          <p:nvPr/>
        </p:nvCxnSpPr>
        <p:spPr>
          <a:xfrm flipV="1">
            <a:off x="5084401" y="1826933"/>
            <a:ext cx="1367199" cy="256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Conector recto de flecha 609">
            <a:extLst>
              <a:ext uri="{FF2B5EF4-FFF2-40B4-BE49-F238E27FC236}">
                <a16:creationId xmlns:a16="http://schemas.microsoft.com/office/drawing/2014/main" id="{7793DBE0-18A0-4413-8EBF-52512FCB9A45}"/>
              </a:ext>
            </a:extLst>
          </p:cNvPr>
          <p:cNvCxnSpPr>
            <a:cxnSpLocks/>
            <a:stCxn id="19" idx="6"/>
            <a:endCxn id="47" idx="2"/>
          </p:cNvCxnSpPr>
          <p:nvPr/>
        </p:nvCxnSpPr>
        <p:spPr>
          <a:xfrm>
            <a:off x="5084401" y="4388933"/>
            <a:ext cx="1367199" cy="1009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Conector recto de flecha 628">
            <a:extLst>
              <a:ext uri="{FF2B5EF4-FFF2-40B4-BE49-F238E27FC236}">
                <a16:creationId xmlns:a16="http://schemas.microsoft.com/office/drawing/2014/main" id="{11A6487A-161A-4782-982C-199B55544D12}"/>
              </a:ext>
            </a:extLst>
          </p:cNvPr>
          <p:cNvCxnSpPr>
            <a:cxnSpLocks/>
            <a:stCxn id="17" idx="6"/>
            <a:endCxn id="40" idx="2"/>
          </p:cNvCxnSpPr>
          <p:nvPr/>
        </p:nvCxnSpPr>
        <p:spPr>
          <a:xfrm flipV="1">
            <a:off x="5084401" y="802133"/>
            <a:ext cx="1367199" cy="459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Conector recto de flecha 629">
            <a:extLst>
              <a:ext uri="{FF2B5EF4-FFF2-40B4-BE49-F238E27FC236}">
                <a16:creationId xmlns:a16="http://schemas.microsoft.com/office/drawing/2014/main" id="{C0146C43-2E3B-4142-82B8-D1FA76544F2C}"/>
              </a:ext>
            </a:extLst>
          </p:cNvPr>
          <p:cNvCxnSpPr>
            <a:cxnSpLocks/>
            <a:stCxn id="17" idx="6"/>
            <a:endCxn id="41" idx="2"/>
          </p:cNvCxnSpPr>
          <p:nvPr/>
        </p:nvCxnSpPr>
        <p:spPr>
          <a:xfrm flipV="1">
            <a:off x="5084401" y="1314533"/>
            <a:ext cx="1367199" cy="4083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Conector recto de flecha 630">
            <a:extLst>
              <a:ext uri="{FF2B5EF4-FFF2-40B4-BE49-F238E27FC236}">
                <a16:creationId xmlns:a16="http://schemas.microsoft.com/office/drawing/2014/main" id="{3C32889B-8F82-405F-82DC-A723C9B9159E}"/>
              </a:ext>
            </a:extLst>
          </p:cNvPr>
          <p:cNvCxnSpPr>
            <a:cxnSpLocks/>
            <a:stCxn id="17" idx="6"/>
            <a:endCxn id="43" idx="2"/>
          </p:cNvCxnSpPr>
          <p:nvPr/>
        </p:nvCxnSpPr>
        <p:spPr>
          <a:xfrm flipV="1">
            <a:off x="5084401" y="2339333"/>
            <a:ext cx="1367199" cy="305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Conector recto de flecha 631">
            <a:extLst>
              <a:ext uri="{FF2B5EF4-FFF2-40B4-BE49-F238E27FC236}">
                <a16:creationId xmlns:a16="http://schemas.microsoft.com/office/drawing/2014/main" id="{25CAD96C-0614-4A87-9FBD-18FB39A075C2}"/>
              </a:ext>
            </a:extLst>
          </p:cNvPr>
          <p:cNvCxnSpPr>
            <a:cxnSpLocks/>
            <a:stCxn id="17" idx="6"/>
            <a:endCxn id="44" idx="2"/>
          </p:cNvCxnSpPr>
          <p:nvPr/>
        </p:nvCxnSpPr>
        <p:spPr>
          <a:xfrm flipV="1">
            <a:off x="5084401" y="2851733"/>
            <a:ext cx="1367199" cy="2546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Conector recto de flecha 632">
            <a:extLst>
              <a:ext uri="{FF2B5EF4-FFF2-40B4-BE49-F238E27FC236}">
                <a16:creationId xmlns:a16="http://schemas.microsoft.com/office/drawing/2014/main" id="{29C8E603-E475-4C1C-83E7-131E9F895A61}"/>
              </a:ext>
            </a:extLst>
          </p:cNvPr>
          <p:cNvCxnSpPr>
            <a:cxnSpLocks/>
            <a:stCxn id="17" idx="6"/>
            <a:endCxn id="45" idx="2"/>
          </p:cNvCxnSpPr>
          <p:nvPr/>
        </p:nvCxnSpPr>
        <p:spPr>
          <a:xfrm flipV="1">
            <a:off x="5084401" y="3364133"/>
            <a:ext cx="1367199" cy="203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Conector recto de flecha 633">
            <a:extLst>
              <a:ext uri="{FF2B5EF4-FFF2-40B4-BE49-F238E27FC236}">
                <a16:creationId xmlns:a16="http://schemas.microsoft.com/office/drawing/2014/main" id="{3C796C1A-7457-42E2-9A97-9246F3354AD4}"/>
              </a:ext>
            </a:extLst>
          </p:cNvPr>
          <p:cNvCxnSpPr>
            <a:cxnSpLocks/>
            <a:stCxn id="17" idx="6"/>
            <a:endCxn id="48" idx="2"/>
          </p:cNvCxnSpPr>
          <p:nvPr/>
        </p:nvCxnSpPr>
        <p:spPr>
          <a:xfrm flipV="1">
            <a:off x="5084401" y="3876533"/>
            <a:ext cx="1367199" cy="1521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Conector recto de flecha 634">
            <a:extLst>
              <a:ext uri="{FF2B5EF4-FFF2-40B4-BE49-F238E27FC236}">
                <a16:creationId xmlns:a16="http://schemas.microsoft.com/office/drawing/2014/main" id="{2B5C1A1A-FD53-47B1-84CB-A848760395EB}"/>
              </a:ext>
            </a:extLst>
          </p:cNvPr>
          <p:cNvCxnSpPr>
            <a:cxnSpLocks/>
            <a:stCxn id="17" idx="6"/>
            <a:endCxn id="49" idx="2"/>
          </p:cNvCxnSpPr>
          <p:nvPr/>
        </p:nvCxnSpPr>
        <p:spPr>
          <a:xfrm flipV="1">
            <a:off x="5084401" y="4388933"/>
            <a:ext cx="1367199" cy="1009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Conector recto de flecha 635">
            <a:extLst>
              <a:ext uri="{FF2B5EF4-FFF2-40B4-BE49-F238E27FC236}">
                <a16:creationId xmlns:a16="http://schemas.microsoft.com/office/drawing/2014/main" id="{70203186-E48F-4149-8860-3207A4E1BB50}"/>
              </a:ext>
            </a:extLst>
          </p:cNvPr>
          <p:cNvCxnSpPr>
            <a:cxnSpLocks/>
            <a:stCxn id="17" idx="6"/>
            <a:endCxn id="42" idx="2"/>
          </p:cNvCxnSpPr>
          <p:nvPr/>
        </p:nvCxnSpPr>
        <p:spPr>
          <a:xfrm flipV="1">
            <a:off x="5084401" y="1826933"/>
            <a:ext cx="1367199" cy="3571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Conector recto de flecha 636">
            <a:extLst>
              <a:ext uri="{FF2B5EF4-FFF2-40B4-BE49-F238E27FC236}">
                <a16:creationId xmlns:a16="http://schemas.microsoft.com/office/drawing/2014/main" id="{15119FFB-A94A-463C-A24B-CF18CA0827C7}"/>
              </a:ext>
            </a:extLst>
          </p:cNvPr>
          <p:cNvCxnSpPr>
            <a:cxnSpLocks/>
            <a:stCxn id="17" idx="6"/>
            <a:endCxn id="47" idx="2"/>
          </p:cNvCxnSpPr>
          <p:nvPr/>
        </p:nvCxnSpPr>
        <p:spPr>
          <a:xfrm>
            <a:off x="5084401" y="5398133"/>
            <a:ext cx="13671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Conector recto de flecha 655">
            <a:extLst>
              <a:ext uri="{FF2B5EF4-FFF2-40B4-BE49-F238E27FC236}">
                <a16:creationId xmlns:a16="http://schemas.microsoft.com/office/drawing/2014/main" id="{0C8C973B-7EFD-44F1-AD0E-AEFB41401ADE}"/>
              </a:ext>
            </a:extLst>
          </p:cNvPr>
          <p:cNvCxnSpPr>
            <a:cxnSpLocks/>
            <a:stCxn id="40" idx="6"/>
            <a:endCxn id="60" idx="2"/>
          </p:cNvCxnSpPr>
          <p:nvPr/>
        </p:nvCxnSpPr>
        <p:spPr>
          <a:xfrm>
            <a:off x="6811600" y="802133"/>
            <a:ext cx="136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Conector recto de flecha 656">
            <a:extLst>
              <a:ext uri="{FF2B5EF4-FFF2-40B4-BE49-F238E27FC236}">
                <a16:creationId xmlns:a16="http://schemas.microsoft.com/office/drawing/2014/main" id="{9F1659B0-1DD5-4752-9CF3-4E9827954989}"/>
              </a:ext>
            </a:extLst>
          </p:cNvPr>
          <p:cNvCxnSpPr>
            <a:cxnSpLocks/>
            <a:stCxn id="40" idx="6"/>
            <a:endCxn id="61" idx="2"/>
          </p:cNvCxnSpPr>
          <p:nvPr/>
        </p:nvCxnSpPr>
        <p:spPr>
          <a:xfrm>
            <a:off x="6811600" y="802133"/>
            <a:ext cx="1367200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Conector recto de flecha 657">
            <a:extLst>
              <a:ext uri="{FF2B5EF4-FFF2-40B4-BE49-F238E27FC236}">
                <a16:creationId xmlns:a16="http://schemas.microsoft.com/office/drawing/2014/main" id="{EB4A0CC1-D906-4B1E-9AB0-50032151964D}"/>
              </a:ext>
            </a:extLst>
          </p:cNvPr>
          <p:cNvCxnSpPr>
            <a:cxnSpLocks/>
            <a:stCxn id="40" idx="6"/>
            <a:endCxn id="63" idx="2"/>
          </p:cNvCxnSpPr>
          <p:nvPr/>
        </p:nvCxnSpPr>
        <p:spPr>
          <a:xfrm>
            <a:off x="6811600" y="802133"/>
            <a:ext cx="1367200" cy="153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Conector recto de flecha 658">
            <a:extLst>
              <a:ext uri="{FF2B5EF4-FFF2-40B4-BE49-F238E27FC236}">
                <a16:creationId xmlns:a16="http://schemas.microsoft.com/office/drawing/2014/main" id="{3EBCCDD8-2B47-4756-A971-9C80A91177AC}"/>
              </a:ext>
            </a:extLst>
          </p:cNvPr>
          <p:cNvCxnSpPr>
            <a:cxnSpLocks/>
            <a:stCxn id="40" idx="6"/>
            <a:endCxn id="64" idx="2"/>
          </p:cNvCxnSpPr>
          <p:nvPr/>
        </p:nvCxnSpPr>
        <p:spPr>
          <a:xfrm>
            <a:off x="6811600" y="802133"/>
            <a:ext cx="1367200" cy="204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Conector recto de flecha 659">
            <a:extLst>
              <a:ext uri="{FF2B5EF4-FFF2-40B4-BE49-F238E27FC236}">
                <a16:creationId xmlns:a16="http://schemas.microsoft.com/office/drawing/2014/main" id="{CBA4D229-E39B-4234-9F41-9A40BD43E65D}"/>
              </a:ext>
            </a:extLst>
          </p:cNvPr>
          <p:cNvCxnSpPr>
            <a:cxnSpLocks/>
            <a:stCxn id="40" idx="6"/>
            <a:endCxn id="65" idx="2"/>
          </p:cNvCxnSpPr>
          <p:nvPr/>
        </p:nvCxnSpPr>
        <p:spPr>
          <a:xfrm>
            <a:off x="6811600" y="802133"/>
            <a:ext cx="1367200" cy="256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Conector recto de flecha 660">
            <a:extLst>
              <a:ext uri="{FF2B5EF4-FFF2-40B4-BE49-F238E27FC236}">
                <a16:creationId xmlns:a16="http://schemas.microsoft.com/office/drawing/2014/main" id="{5FD8BFBE-A53A-4B7C-9812-92060B5910FF}"/>
              </a:ext>
            </a:extLst>
          </p:cNvPr>
          <p:cNvCxnSpPr>
            <a:cxnSpLocks/>
            <a:stCxn id="40" idx="6"/>
            <a:endCxn id="68" idx="2"/>
          </p:cNvCxnSpPr>
          <p:nvPr/>
        </p:nvCxnSpPr>
        <p:spPr>
          <a:xfrm>
            <a:off x="6811600" y="802133"/>
            <a:ext cx="1367200" cy="307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Conector recto de flecha 661">
            <a:extLst>
              <a:ext uri="{FF2B5EF4-FFF2-40B4-BE49-F238E27FC236}">
                <a16:creationId xmlns:a16="http://schemas.microsoft.com/office/drawing/2014/main" id="{DC09F477-09DF-4727-A14B-F30197FE12B4}"/>
              </a:ext>
            </a:extLst>
          </p:cNvPr>
          <p:cNvCxnSpPr>
            <a:cxnSpLocks/>
            <a:stCxn id="40" idx="6"/>
            <a:endCxn id="69" idx="2"/>
          </p:cNvCxnSpPr>
          <p:nvPr/>
        </p:nvCxnSpPr>
        <p:spPr>
          <a:xfrm>
            <a:off x="6811600" y="802133"/>
            <a:ext cx="1367200" cy="3586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Conector recto de flecha 662">
            <a:extLst>
              <a:ext uri="{FF2B5EF4-FFF2-40B4-BE49-F238E27FC236}">
                <a16:creationId xmlns:a16="http://schemas.microsoft.com/office/drawing/2014/main" id="{F66B1335-9923-42A3-A8C3-EFD1711D0F8A}"/>
              </a:ext>
            </a:extLst>
          </p:cNvPr>
          <p:cNvCxnSpPr>
            <a:cxnSpLocks/>
            <a:stCxn id="40" idx="6"/>
            <a:endCxn id="62" idx="2"/>
          </p:cNvCxnSpPr>
          <p:nvPr/>
        </p:nvCxnSpPr>
        <p:spPr>
          <a:xfrm>
            <a:off x="6811600" y="802133"/>
            <a:ext cx="1367200" cy="102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Conector recto de flecha 663">
            <a:extLst>
              <a:ext uri="{FF2B5EF4-FFF2-40B4-BE49-F238E27FC236}">
                <a16:creationId xmlns:a16="http://schemas.microsoft.com/office/drawing/2014/main" id="{4A48DBE7-93F0-465E-8BD8-E9A8D91A8F2E}"/>
              </a:ext>
            </a:extLst>
          </p:cNvPr>
          <p:cNvCxnSpPr>
            <a:cxnSpLocks/>
            <a:stCxn id="40" idx="6"/>
            <a:endCxn id="67" idx="2"/>
          </p:cNvCxnSpPr>
          <p:nvPr/>
        </p:nvCxnSpPr>
        <p:spPr>
          <a:xfrm>
            <a:off x="6811600" y="802133"/>
            <a:ext cx="1367200" cy="459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Conector recto de flecha 682">
            <a:extLst>
              <a:ext uri="{FF2B5EF4-FFF2-40B4-BE49-F238E27FC236}">
                <a16:creationId xmlns:a16="http://schemas.microsoft.com/office/drawing/2014/main" id="{29303934-F948-40CB-B656-F51D579F5CF6}"/>
              </a:ext>
            </a:extLst>
          </p:cNvPr>
          <p:cNvCxnSpPr>
            <a:cxnSpLocks/>
            <a:stCxn id="41" idx="6"/>
            <a:endCxn id="60" idx="2"/>
          </p:cNvCxnSpPr>
          <p:nvPr/>
        </p:nvCxnSpPr>
        <p:spPr>
          <a:xfrm flipV="1">
            <a:off x="6811600" y="802133"/>
            <a:ext cx="1367200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Conector recto de flecha 683">
            <a:extLst>
              <a:ext uri="{FF2B5EF4-FFF2-40B4-BE49-F238E27FC236}">
                <a16:creationId xmlns:a16="http://schemas.microsoft.com/office/drawing/2014/main" id="{636269BC-5865-4939-96E4-A5C1B015B475}"/>
              </a:ext>
            </a:extLst>
          </p:cNvPr>
          <p:cNvCxnSpPr>
            <a:cxnSpLocks/>
            <a:stCxn id="41" idx="6"/>
            <a:endCxn id="61" idx="2"/>
          </p:cNvCxnSpPr>
          <p:nvPr/>
        </p:nvCxnSpPr>
        <p:spPr>
          <a:xfrm>
            <a:off x="6811600" y="1314533"/>
            <a:ext cx="136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Conector recto de flecha 684">
            <a:extLst>
              <a:ext uri="{FF2B5EF4-FFF2-40B4-BE49-F238E27FC236}">
                <a16:creationId xmlns:a16="http://schemas.microsoft.com/office/drawing/2014/main" id="{8BC203CE-A6A3-4189-B40D-397AA3D477CD}"/>
              </a:ext>
            </a:extLst>
          </p:cNvPr>
          <p:cNvCxnSpPr>
            <a:cxnSpLocks/>
            <a:stCxn id="41" idx="6"/>
            <a:endCxn id="63" idx="2"/>
          </p:cNvCxnSpPr>
          <p:nvPr/>
        </p:nvCxnSpPr>
        <p:spPr>
          <a:xfrm>
            <a:off x="6811600" y="1314533"/>
            <a:ext cx="1367200" cy="102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Conector recto de flecha 685">
            <a:extLst>
              <a:ext uri="{FF2B5EF4-FFF2-40B4-BE49-F238E27FC236}">
                <a16:creationId xmlns:a16="http://schemas.microsoft.com/office/drawing/2014/main" id="{298F62D2-79A8-4061-90B7-79BC1C992FDB}"/>
              </a:ext>
            </a:extLst>
          </p:cNvPr>
          <p:cNvCxnSpPr>
            <a:cxnSpLocks/>
            <a:stCxn id="41" idx="6"/>
            <a:endCxn id="64" idx="2"/>
          </p:cNvCxnSpPr>
          <p:nvPr/>
        </p:nvCxnSpPr>
        <p:spPr>
          <a:xfrm>
            <a:off x="6811600" y="1314533"/>
            <a:ext cx="1367200" cy="153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Conector recto de flecha 686">
            <a:extLst>
              <a:ext uri="{FF2B5EF4-FFF2-40B4-BE49-F238E27FC236}">
                <a16:creationId xmlns:a16="http://schemas.microsoft.com/office/drawing/2014/main" id="{BCAC8CEC-25D3-4BD5-8929-1A2E98E0F0B8}"/>
              </a:ext>
            </a:extLst>
          </p:cNvPr>
          <p:cNvCxnSpPr>
            <a:cxnSpLocks/>
            <a:stCxn id="41" idx="6"/>
            <a:endCxn id="65" idx="2"/>
          </p:cNvCxnSpPr>
          <p:nvPr/>
        </p:nvCxnSpPr>
        <p:spPr>
          <a:xfrm>
            <a:off x="6811600" y="1314533"/>
            <a:ext cx="1367200" cy="204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Conector recto de flecha 687">
            <a:extLst>
              <a:ext uri="{FF2B5EF4-FFF2-40B4-BE49-F238E27FC236}">
                <a16:creationId xmlns:a16="http://schemas.microsoft.com/office/drawing/2014/main" id="{0B6C7E8A-B87B-4E8E-AC70-CFFB17D20553}"/>
              </a:ext>
            </a:extLst>
          </p:cNvPr>
          <p:cNvCxnSpPr>
            <a:cxnSpLocks/>
            <a:stCxn id="41" idx="6"/>
            <a:endCxn id="68" idx="2"/>
          </p:cNvCxnSpPr>
          <p:nvPr/>
        </p:nvCxnSpPr>
        <p:spPr>
          <a:xfrm>
            <a:off x="6811600" y="1314533"/>
            <a:ext cx="1367200" cy="256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Conector recto de flecha 688">
            <a:extLst>
              <a:ext uri="{FF2B5EF4-FFF2-40B4-BE49-F238E27FC236}">
                <a16:creationId xmlns:a16="http://schemas.microsoft.com/office/drawing/2014/main" id="{89101AB4-098D-4A60-9824-A539F8807897}"/>
              </a:ext>
            </a:extLst>
          </p:cNvPr>
          <p:cNvCxnSpPr>
            <a:cxnSpLocks/>
            <a:stCxn id="41" idx="6"/>
            <a:endCxn id="69" idx="2"/>
          </p:cNvCxnSpPr>
          <p:nvPr/>
        </p:nvCxnSpPr>
        <p:spPr>
          <a:xfrm>
            <a:off x="6811600" y="1314533"/>
            <a:ext cx="1367200" cy="307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Conector recto de flecha 689">
            <a:extLst>
              <a:ext uri="{FF2B5EF4-FFF2-40B4-BE49-F238E27FC236}">
                <a16:creationId xmlns:a16="http://schemas.microsoft.com/office/drawing/2014/main" id="{EAA67967-1F38-4A03-BC7B-3EFF536EF13D}"/>
              </a:ext>
            </a:extLst>
          </p:cNvPr>
          <p:cNvCxnSpPr>
            <a:cxnSpLocks/>
            <a:stCxn id="41" idx="6"/>
            <a:endCxn id="62" idx="2"/>
          </p:cNvCxnSpPr>
          <p:nvPr/>
        </p:nvCxnSpPr>
        <p:spPr>
          <a:xfrm>
            <a:off x="6811600" y="1314533"/>
            <a:ext cx="1367200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Conector recto de flecha 690">
            <a:extLst>
              <a:ext uri="{FF2B5EF4-FFF2-40B4-BE49-F238E27FC236}">
                <a16:creationId xmlns:a16="http://schemas.microsoft.com/office/drawing/2014/main" id="{E34B084D-8A6D-4496-8CDB-09162CCD6041}"/>
              </a:ext>
            </a:extLst>
          </p:cNvPr>
          <p:cNvCxnSpPr>
            <a:cxnSpLocks/>
            <a:stCxn id="41" idx="6"/>
            <a:endCxn id="67" idx="2"/>
          </p:cNvCxnSpPr>
          <p:nvPr/>
        </p:nvCxnSpPr>
        <p:spPr>
          <a:xfrm>
            <a:off x="6811600" y="1314533"/>
            <a:ext cx="1367200" cy="4083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Conector recto de flecha 709">
            <a:extLst>
              <a:ext uri="{FF2B5EF4-FFF2-40B4-BE49-F238E27FC236}">
                <a16:creationId xmlns:a16="http://schemas.microsoft.com/office/drawing/2014/main" id="{E80B68BA-9F2A-49C8-ABAA-5DD954B4276A}"/>
              </a:ext>
            </a:extLst>
          </p:cNvPr>
          <p:cNvCxnSpPr>
            <a:cxnSpLocks/>
            <a:stCxn id="42" idx="6"/>
            <a:endCxn id="60" idx="2"/>
          </p:cNvCxnSpPr>
          <p:nvPr/>
        </p:nvCxnSpPr>
        <p:spPr>
          <a:xfrm flipV="1">
            <a:off x="6811600" y="802133"/>
            <a:ext cx="1367200" cy="102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Conector recto de flecha 710">
            <a:extLst>
              <a:ext uri="{FF2B5EF4-FFF2-40B4-BE49-F238E27FC236}">
                <a16:creationId xmlns:a16="http://schemas.microsoft.com/office/drawing/2014/main" id="{EC22D63F-BAF8-4EE5-A4B6-D51A168B9B97}"/>
              </a:ext>
            </a:extLst>
          </p:cNvPr>
          <p:cNvCxnSpPr>
            <a:cxnSpLocks/>
            <a:stCxn id="42" idx="6"/>
            <a:endCxn id="61" idx="2"/>
          </p:cNvCxnSpPr>
          <p:nvPr/>
        </p:nvCxnSpPr>
        <p:spPr>
          <a:xfrm flipV="1">
            <a:off x="6811600" y="1314533"/>
            <a:ext cx="1367200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Conector recto de flecha 711">
            <a:extLst>
              <a:ext uri="{FF2B5EF4-FFF2-40B4-BE49-F238E27FC236}">
                <a16:creationId xmlns:a16="http://schemas.microsoft.com/office/drawing/2014/main" id="{0B15572E-C0DD-4FF2-835C-D1CC853B3502}"/>
              </a:ext>
            </a:extLst>
          </p:cNvPr>
          <p:cNvCxnSpPr>
            <a:cxnSpLocks/>
            <a:stCxn id="42" idx="6"/>
            <a:endCxn id="63" idx="2"/>
          </p:cNvCxnSpPr>
          <p:nvPr/>
        </p:nvCxnSpPr>
        <p:spPr>
          <a:xfrm>
            <a:off x="6811600" y="1826933"/>
            <a:ext cx="1367200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Conector recto de flecha 712">
            <a:extLst>
              <a:ext uri="{FF2B5EF4-FFF2-40B4-BE49-F238E27FC236}">
                <a16:creationId xmlns:a16="http://schemas.microsoft.com/office/drawing/2014/main" id="{6F929231-639D-45D7-AD4F-D18D15142011}"/>
              </a:ext>
            </a:extLst>
          </p:cNvPr>
          <p:cNvCxnSpPr>
            <a:cxnSpLocks/>
            <a:stCxn id="42" idx="6"/>
            <a:endCxn id="64" idx="2"/>
          </p:cNvCxnSpPr>
          <p:nvPr/>
        </p:nvCxnSpPr>
        <p:spPr>
          <a:xfrm>
            <a:off x="6811600" y="1826933"/>
            <a:ext cx="1367200" cy="102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Conector recto de flecha 713">
            <a:extLst>
              <a:ext uri="{FF2B5EF4-FFF2-40B4-BE49-F238E27FC236}">
                <a16:creationId xmlns:a16="http://schemas.microsoft.com/office/drawing/2014/main" id="{BC90E316-5F00-426B-8FB5-65278C0744DA}"/>
              </a:ext>
            </a:extLst>
          </p:cNvPr>
          <p:cNvCxnSpPr>
            <a:cxnSpLocks/>
            <a:stCxn id="42" idx="6"/>
            <a:endCxn id="65" idx="2"/>
          </p:cNvCxnSpPr>
          <p:nvPr/>
        </p:nvCxnSpPr>
        <p:spPr>
          <a:xfrm>
            <a:off x="6811600" y="1826933"/>
            <a:ext cx="1367200" cy="153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Conector recto de flecha 714">
            <a:extLst>
              <a:ext uri="{FF2B5EF4-FFF2-40B4-BE49-F238E27FC236}">
                <a16:creationId xmlns:a16="http://schemas.microsoft.com/office/drawing/2014/main" id="{61C9DC48-1D58-4B1B-8465-F665A2359654}"/>
              </a:ext>
            </a:extLst>
          </p:cNvPr>
          <p:cNvCxnSpPr>
            <a:cxnSpLocks/>
            <a:stCxn id="42" idx="6"/>
            <a:endCxn id="68" idx="2"/>
          </p:cNvCxnSpPr>
          <p:nvPr/>
        </p:nvCxnSpPr>
        <p:spPr>
          <a:xfrm>
            <a:off x="6811600" y="1826933"/>
            <a:ext cx="1367200" cy="204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Conector recto de flecha 715">
            <a:extLst>
              <a:ext uri="{FF2B5EF4-FFF2-40B4-BE49-F238E27FC236}">
                <a16:creationId xmlns:a16="http://schemas.microsoft.com/office/drawing/2014/main" id="{CE6F6917-A912-4F4E-A869-54A47D53FA78}"/>
              </a:ext>
            </a:extLst>
          </p:cNvPr>
          <p:cNvCxnSpPr>
            <a:cxnSpLocks/>
            <a:stCxn id="42" idx="6"/>
            <a:endCxn id="69" idx="2"/>
          </p:cNvCxnSpPr>
          <p:nvPr/>
        </p:nvCxnSpPr>
        <p:spPr>
          <a:xfrm>
            <a:off x="6811600" y="1826933"/>
            <a:ext cx="1367200" cy="256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Conector recto de flecha 716">
            <a:extLst>
              <a:ext uri="{FF2B5EF4-FFF2-40B4-BE49-F238E27FC236}">
                <a16:creationId xmlns:a16="http://schemas.microsoft.com/office/drawing/2014/main" id="{006C991D-8954-4EE4-A17B-0801D5885E31}"/>
              </a:ext>
            </a:extLst>
          </p:cNvPr>
          <p:cNvCxnSpPr>
            <a:cxnSpLocks/>
            <a:stCxn id="42" idx="6"/>
            <a:endCxn id="62" idx="2"/>
          </p:cNvCxnSpPr>
          <p:nvPr/>
        </p:nvCxnSpPr>
        <p:spPr>
          <a:xfrm>
            <a:off x="6811600" y="1826933"/>
            <a:ext cx="136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Conector recto de flecha 717">
            <a:extLst>
              <a:ext uri="{FF2B5EF4-FFF2-40B4-BE49-F238E27FC236}">
                <a16:creationId xmlns:a16="http://schemas.microsoft.com/office/drawing/2014/main" id="{0C6A9F75-4008-4CB4-8373-311A12D147BD}"/>
              </a:ext>
            </a:extLst>
          </p:cNvPr>
          <p:cNvCxnSpPr>
            <a:cxnSpLocks/>
            <a:stCxn id="42" idx="6"/>
            <a:endCxn id="67" idx="2"/>
          </p:cNvCxnSpPr>
          <p:nvPr/>
        </p:nvCxnSpPr>
        <p:spPr>
          <a:xfrm>
            <a:off x="6811600" y="1826933"/>
            <a:ext cx="1367200" cy="3571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Conector recto de flecha 736">
            <a:extLst>
              <a:ext uri="{FF2B5EF4-FFF2-40B4-BE49-F238E27FC236}">
                <a16:creationId xmlns:a16="http://schemas.microsoft.com/office/drawing/2014/main" id="{339DC4DE-22F6-4442-81D0-A97AC76984DF}"/>
              </a:ext>
            </a:extLst>
          </p:cNvPr>
          <p:cNvCxnSpPr>
            <a:cxnSpLocks/>
            <a:stCxn id="43" idx="6"/>
            <a:endCxn id="60" idx="2"/>
          </p:cNvCxnSpPr>
          <p:nvPr/>
        </p:nvCxnSpPr>
        <p:spPr>
          <a:xfrm flipV="1">
            <a:off x="6811600" y="802133"/>
            <a:ext cx="1367200" cy="153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Conector recto de flecha 737">
            <a:extLst>
              <a:ext uri="{FF2B5EF4-FFF2-40B4-BE49-F238E27FC236}">
                <a16:creationId xmlns:a16="http://schemas.microsoft.com/office/drawing/2014/main" id="{69B53EF3-FFC7-41CB-9D40-5E0D26606B7F}"/>
              </a:ext>
            </a:extLst>
          </p:cNvPr>
          <p:cNvCxnSpPr>
            <a:cxnSpLocks/>
            <a:stCxn id="43" idx="6"/>
            <a:endCxn id="61" idx="2"/>
          </p:cNvCxnSpPr>
          <p:nvPr/>
        </p:nvCxnSpPr>
        <p:spPr>
          <a:xfrm flipV="1">
            <a:off x="6811600" y="1314533"/>
            <a:ext cx="1367200" cy="102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Conector recto de flecha 738">
            <a:extLst>
              <a:ext uri="{FF2B5EF4-FFF2-40B4-BE49-F238E27FC236}">
                <a16:creationId xmlns:a16="http://schemas.microsoft.com/office/drawing/2014/main" id="{3C357D9D-4C6D-42D3-86BA-2A717F1D71F9}"/>
              </a:ext>
            </a:extLst>
          </p:cNvPr>
          <p:cNvCxnSpPr>
            <a:cxnSpLocks/>
            <a:stCxn id="43" idx="6"/>
            <a:endCxn id="63" idx="2"/>
          </p:cNvCxnSpPr>
          <p:nvPr/>
        </p:nvCxnSpPr>
        <p:spPr>
          <a:xfrm>
            <a:off x="6811600" y="2339333"/>
            <a:ext cx="136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Conector recto de flecha 739">
            <a:extLst>
              <a:ext uri="{FF2B5EF4-FFF2-40B4-BE49-F238E27FC236}">
                <a16:creationId xmlns:a16="http://schemas.microsoft.com/office/drawing/2014/main" id="{B110ACD1-1364-4554-98D9-69AA5965DABF}"/>
              </a:ext>
            </a:extLst>
          </p:cNvPr>
          <p:cNvCxnSpPr>
            <a:cxnSpLocks/>
            <a:stCxn id="43" idx="6"/>
            <a:endCxn id="64" idx="2"/>
          </p:cNvCxnSpPr>
          <p:nvPr/>
        </p:nvCxnSpPr>
        <p:spPr>
          <a:xfrm>
            <a:off x="6811600" y="2339333"/>
            <a:ext cx="1367200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Conector recto de flecha 740">
            <a:extLst>
              <a:ext uri="{FF2B5EF4-FFF2-40B4-BE49-F238E27FC236}">
                <a16:creationId xmlns:a16="http://schemas.microsoft.com/office/drawing/2014/main" id="{A10FEDDC-CD70-4B02-87ED-365292466993}"/>
              </a:ext>
            </a:extLst>
          </p:cNvPr>
          <p:cNvCxnSpPr>
            <a:cxnSpLocks/>
            <a:stCxn id="43" idx="6"/>
            <a:endCxn id="65" idx="2"/>
          </p:cNvCxnSpPr>
          <p:nvPr/>
        </p:nvCxnSpPr>
        <p:spPr>
          <a:xfrm>
            <a:off x="6811600" y="2339333"/>
            <a:ext cx="1367200" cy="102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Conector recto de flecha 741">
            <a:extLst>
              <a:ext uri="{FF2B5EF4-FFF2-40B4-BE49-F238E27FC236}">
                <a16:creationId xmlns:a16="http://schemas.microsoft.com/office/drawing/2014/main" id="{1050F526-C762-4D9D-89E2-04AEAA5F275B}"/>
              </a:ext>
            </a:extLst>
          </p:cNvPr>
          <p:cNvCxnSpPr>
            <a:cxnSpLocks/>
            <a:stCxn id="43" idx="6"/>
            <a:endCxn id="68" idx="2"/>
          </p:cNvCxnSpPr>
          <p:nvPr/>
        </p:nvCxnSpPr>
        <p:spPr>
          <a:xfrm>
            <a:off x="6811600" y="2339333"/>
            <a:ext cx="1367200" cy="153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Conector recto de flecha 742">
            <a:extLst>
              <a:ext uri="{FF2B5EF4-FFF2-40B4-BE49-F238E27FC236}">
                <a16:creationId xmlns:a16="http://schemas.microsoft.com/office/drawing/2014/main" id="{120C3F35-AFE3-4D43-ACCA-4D97A307BD3A}"/>
              </a:ext>
            </a:extLst>
          </p:cNvPr>
          <p:cNvCxnSpPr>
            <a:cxnSpLocks/>
            <a:stCxn id="43" idx="6"/>
            <a:endCxn id="69" idx="2"/>
          </p:cNvCxnSpPr>
          <p:nvPr/>
        </p:nvCxnSpPr>
        <p:spPr>
          <a:xfrm>
            <a:off x="6811600" y="2339333"/>
            <a:ext cx="1367200" cy="204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Conector recto de flecha 743">
            <a:extLst>
              <a:ext uri="{FF2B5EF4-FFF2-40B4-BE49-F238E27FC236}">
                <a16:creationId xmlns:a16="http://schemas.microsoft.com/office/drawing/2014/main" id="{59EEB9A7-7CCD-4298-A19B-59F7C411B5CD}"/>
              </a:ext>
            </a:extLst>
          </p:cNvPr>
          <p:cNvCxnSpPr>
            <a:cxnSpLocks/>
            <a:stCxn id="43" idx="6"/>
            <a:endCxn id="62" idx="2"/>
          </p:cNvCxnSpPr>
          <p:nvPr/>
        </p:nvCxnSpPr>
        <p:spPr>
          <a:xfrm flipV="1">
            <a:off x="6811600" y="1826933"/>
            <a:ext cx="1367200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Conector recto de flecha 744">
            <a:extLst>
              <a:ext uri="{FF2B5EF4-FFF2-40B4-BE49-F238E27FC236}">
                <a16:creationId xmlns:a16="http://schemas.microsoft.com/office/drawing/2014/main" id="{7E034003-9EDE-4D56-8094-216F8CA0178F}"/>
              </a:ext>
            </a:extLst>
          </p:cNvPr>
          <p:cNvCxnSpPr>
            <a:cxnSpLocks/>
            <a:stCxn id="43" idx="6"/>
            <a:endCxn id="67" idx="2"/>
          </p:cNvCxnSpPr>
          <p:nvPr/>
        </p:nvCxnSpPr>
        <p:spPr>
          <a:xfrm>
            <a:off x="6811600" y="2339333"/>
            <a:ext cx="1367200" cy="305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Conector recto de flecha 763">
            <a:extLst>
              <a:ext uri="{FF2B5EF4-FFF2-40B4-BE49-F238E27FC236}">
                <a16:creationId xmlns:a16="http://schemas.microsoft.com/office/drawing/2014/main" id="{11D4EFDE-FC94-4418-87DF-AE9F2BB04543}"/>
              </a:ext>
            </a:extLst>
          </p:cNvPr>
          <p:cNvCxnSpPr>
            <a:cxnSpLocks/>
            <a:stCxn id="44" idx="6"/>
            <a:endCxn id="60" idx="2"/>
          </p:cNvCxnSpPr>
          <p:nvPr/>
        </p:nvCxnSpPr>
        <p:spPr>
          <a:xfrm flipV="1">
            <a:off x="6811600" y="802133"/>
            <a:ext cx="1367200" cy="204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Conector recto de flecha 764">
            <a:extLst>
              <a:ext uri="{FF2B5EF4-FFF2-40B4-BE49-F238E27FC236}">
                <a16:creationId xmlns:a16="http://schemas.microsoft.com/office/drawing/2014/main" id="{1AF91CB6-9848-4B77-89E4-80DB90B1A813}"/>
              </a:ext>
            </a:extLst>
          </p:cNvPr>
          <p:cNvCxnSpPr>
            <a:cxnSpLocks/>
            <a:stCxn id="44" idx="6"/>
            <a:endCxn id="61" idx="2"/>
          </p:cNvCxnSpPr>
          <p:nvPr/>
        </p:nvCxnSpPr>
        <p:spPr>
          <a:xfrm flipV="1">
            <a:off x="6811600" y="1314533"/>
            <a:ext cx="1367200" cy="153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6" name="Conector recto de flecha 765">
            <a:extLst>
              <a:ext uri="{FF2B5EF4-FFF2-40B4-BE49-F238E27FC236}">
                <a16:creationId xmlns:a16="http://schemas.microsoft.com/office/drawing/2014/main" id="{DEF64648-C1E5-4652-81AC-09B43A47B68C}"/>
              </a:ext>
            </a:extLst>
          </p:cNvPr>
          <p:cNvCxnSpPr>
            <a:cxnSpLocks/>
            <a:stCxn id="44" idx="6"/>
            <a:endCxn id="63" idx="2"/>
          </p:cNvCxnSpPr>
          <p:nvPr/>
        </p:nvCxnSpPr>
        <p:spPr>
          <a:xfrm flipV="1">
            <a:off x="6811600" y="2339333"/>
            <a:ext cx="1367200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Conector recto de flecha 766">
            <a:extLst>
              <a:ext uri="{FF2B5EF4-FFF2-40B4-BE49-F238E27FC236}">
                <a16:creationId xmlns:a16="http://schemas.microsoft.com/office/drawing/2014/main" id="{84D2006E-BBC1-4FBC-A553-9ED438B77A70}"/>
              </a:ext>
            </a:extLst>
          </p:cNvPr>
          <p:cNvCxnSpPr>
            <a:cxnSpLocks/>
            <a:stCxn id="44" idx="6"/>
            <a:endCxn id="64" idx="2"/>
          </p:cNvCxnSpPr>
          <p:nvPr/>
        </p:nvCxnSpPr>
        <p:spPr>
          <a:xfrm>
            <a:off x="6811600" y="2851733"/>
            <a:ext cx="136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Conector recto de flecha 767">
            <a:extLst>
              <a:ext uri="{FF2B5EF4-FFF2-40B4-BE49-F238E27FC236}">
                <a16:creationId xmlns:a16="http://schemas.microsoft.com/office/drawing/2014/main" id="{9591C93C-8FAA-4599-981E-C592A02575A2}"/>
              </a:ext>
            </a:extLst>
          </p:cNvPr>
          <p:cNvCxnSpPr>
            <a:cxnSpLocks/>
            <a:stCxn id="44" idx="6"/>
            <a:endCxn id="65" idx="2"/>
          </p:cNvCxnSpPr>
          <p:nvPr/>
        </p:nvCxnSpPr>
        <p:spPr>
          <a:xfrm>
            <a:off x="6811600" y="2851733"/>
            <a:ext cx="1367200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Conector recto de flecha 768">
            <a:extLst>
              <a:ext uri="{FF2B5EF4-FFF2-40B4-BE49-F238E27FC236}">
                <a16:creationId xmlns:a16="http://schemas.microsoft.com/office/drawing/2014/main" id="{A015B00A-ED64-4A78-8001-454F2C6F7ED5}"/>
              </a:ext>
            </a:extLst>
          </p:cNvPr>
          <p:cNvCxnSpPr>
            <a:cxnSpLocks/>
            <a:stCxn id="44" idx="6"/>
            <a:endCxn id="68" idx="2"/>
          </p:cNvCxnSpPr>
          <p:nvPr/>
        </p:nvCxnSpPr>
        <p:spPr>
          <a:xfrm>
            <a:off x="6811600" y="2851733"/>
            <a:ext cx="1367200" cy="102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Conector recto de flecha 769">
            <a:extLst>
              <a:ext uri="{FF2B5EF4-FFF2-40B4-BE49-F238E27FC236}">
                <a16:creationId xmlns:a16="http://schemas.microsoft.com/office/drawing/2014/main" id="{D1F9E72E-7122-4842-93C4-FDB28DAB9441}"/>
              </a:ext>
            </a:extLst>
          </p:cNvPr>
          <p:cNvCxnSpPr>
            <a:cxnSpLocks/>
            <a:stCxn id="44" idx="6"/>
            <a:endCxn id="69" idx="2"/>
          </p:cNvCxnSpPr>
          <p:nvPr/>
        </p:nvCxnSpPr>
        <p:spPr>
          <a:xfrm>
            <a:off x="6811600" y="2851733"/>
            <a:ext cx="1367200" cy="153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Conector recto de flecha 770">
            <a:extLst>
              <a:ext uri="{FF2B5EF4-FFF2-40B4-BE49-F238E27FC236}">
                <a16:creationId xmlns:a16="http://schemas.microsoft.com/office/drawing/2014/main" id="{A9C537B9-8EA4-4326-96FE-85BD384C64E6}"/>
              </a:ext>
            </a:extLst>
          </p:cNvPr>
          <p:cNvCxnSpPr>
            <a:cxnSpLocks/>
            <a:stCxn id="44" idx="6"/>
            <a:endCxn id="62" idx="2"/>
          </p:cNvCxnSpPr>
          <p:nvPr/>
        </p:nvCxnSpPr>
        <p:spPr>
          <a:xfrm flipV="1">
            <a:off x="6811600" y="1826933"/>
            <a:ext cx="1367200" cy="102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Conector recto de flecha 771">
            <a:extLst>
              <a:ext uri="{FF2B5EF4-FFF2-40B4-BE49-F238E27FC236}">
                <a16:creationId xmlns:a16="http://schemas.microsoft.com/office/drawing/2014/main" id="{29F7D4DE-5643-4DBA-9201-2C9DEBE0ABB0}"/>
              </a:ext>
            </a:extLst>
          </p:cNvPr>
          <p:cNvCxnSpPr>
            <a:cxnSpLocks/>
            <a:stCxn id="44" idx="6"/>
            <a:endCxn id="67" idx="2"/>
          </p:cNvCxnSpPr>
          <p:nvPr/>
        </p:nvCxnSpPr>
        <p:spPr>
          <a:xfrm>
            <a:off x="6811600" y="2851733"/>
            <a:ext cx="1367200" cy="2546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Conector recto de flecha 790">
            <a:extLst>
              <a:ext uri="{FF2B5EF4-FFF2-40B4-BE49-F238E27FC236}">
                <a16:creationId xmlns:a16="http://schemas.microsoft.com/office/drawing/2014/main" id="{A33525D0-37E3-48A7-B24C-8B7BB7256584}"/>
              </a:ext>
            </a:extLst>
          </p:cNvPr>
          <p:cNvCxnSpPr>
            <a:cxnSpLocks/>
            <a:stCxn id="45" idx="6"/>
            <a:endCxn id="60" idx="2"/>
          </p:cNvCxnSpPr>
          <p:nvPr/>
        </p:nvCxnSpPr>
        <p:spPr>
          <a:xfrm flipV="1">
            <a:off x="6811600" y="802133"/>
            <a:ext cx="1367200" cy="256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Conector recto de flecha 791">
            <a:extLst>
              <a:ext uri="{FF2B5EF4-FFF2-40B4-BE49-F238E27FC236}">
                <a16:creationId xmlns:a16="http://schemas.microsoft.com/office/drawing/2014/main" id="{66AEF95F-1C76-4A22-BC1C-3A9471A54EDC}"/>
              </a:ext>
            </a:extLst>
          </p:cNvPr>
          <p:cNvCxnSpPr>
            <a:cxnSpLocks/>
            <a:stCxn id="45" idx="6"/>
            <a:endCxn id="61" idx="2"/>
          </p:cNvCxnSpPr>
          <p:nvPr/>
        </p:nvCxnSpPr>
        <p:spPr>
          <a:xfrm flipV="1">
            <a:off x="6811600" y="1314533"/>
            <a:ext cx="1367200" cy="204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Conector recto de flecha 792">
            <a:extLst>
              <a:ext uri="{FF2B5EF4-FFF2-40B4-BE49-F238E27FC236}">
                <a16:creationId xmlns:a16="http://schemas.microsoft.com/office/drawing/2014/main" id="{346BB528-0F09-42C8-9086-704C78A19660}"/>
              </a:ext>
            </a:extLst>
          </p:cNvPr>
          <p:cNvCxnSpPr>
            <a:cxnSpLocks/>
            <a:stCxn id="45" idx="6"/>
            <a:endCxn id="63" idx="2"/>
          </p:cNvCxnSpPr>
          <p:nvPr/>
        </p:nvCxnSpPr>
        <p:spPr>
          <a:xfrm flipV="1">
            <a:off x="6811600" y="2339333"/>
            <a:ext cx="1367200" cy="102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Conector recto de flecha 793">
            <a:extLst>
              <a:ext uri="{FF2B5EF4-FFF2-40B4-BE49-F238E27FC236}">
                <a16:creationId xmlns:a16="http://schemas.microsoft.com/office/drawing/2014/main" id="{B35BCBA3-818C-4A73-B9DC-6B0A72102D40}"/>
              </a:ext>
            </a:extLst>
          </p:cNvPr>
          <p:cNvCxnSpPr>
            <a:cxnSpLocks/>
            <a:stCxn id="45" idx="6"/>
            <a:endCxn id="64" idx="2"/>
          </p:cNvCxnSpPr>
          <p:nvPr/>
        </p:nvCxnSpPr>
        <p:spPr>
          <a:xfrm flipV="1">
            <a:off x="6811600" y="2851733"/>
            <a:ext cx="1367200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Conector recto de flecha 794">
            <a:extLst>
              <a:ext uri="{FF2B5EF4-FFF2-40B4-BE49-F238E27FC236}">
                <a16:creationId xmlns:a16="http://schemas.microsoft.com/office/drawing/2014/main" id="{57657771-E70E-4CC3-8C0C-FC6C9AE33827}"/>
              </a:ext>
            </a:extLst>
          </p:cNvPr>
          <p:cNvCxnSpPr>
            <a:cxnSpLocks/>
            <a:stCxn id="45" idx="6"/>
            <a:endCxn id="65" idx="2"/>
          </p:cNvCxnSpPr>
          <p:nvPr/>
        </p:nvCxnSpPr>
        <p:spPr>
          <a:xfrm>
            <a:off x="6811600" y="3364133"/>
            <a:ext cx="136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Conector recto de flecha 795">
            <a:extLst>
              <a:ext uri="{FF2B5EF4-FFF2-40B4-BE49-F238E27FC236}">
                <a16:creationId xmlns:a16="http://schemas.microsoft.com/office/drawing/2014/main" id="{2B1D84B5-2294-480B-A29B-50735F5E15F1}"/>
              </a:ext>
            </a:extLst>
          </p:cNvPr>
          <p:cNvCxnSpPr>
            <a:cxnSpLocks/>
            <a:stCxn id="45" idx="6"/>
            <a:endCxn id="68" idx="2"/>
          </p:cNvCxnSpPr>
          <p:nvPr/>
        </p:nvCxnSpPr>
        <p:spPr>
          <a:xfrm>
            <a:off x="6811600" y="3364133"/>
            <a:ext cx="1367200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Conector recto de flecha 796">
            <a:extLst>
              <a:ext uri="{FF2B5EF4-FFF2-40B4-BE49-F238E27FC236}">
                <a16:creationId xmlns:a16="http://schemas.microsoft.com/office/drawing/2014/main" id="{39285B6E-2162-42B4-A756-81FE61E4E828}"/>
              </a:ext>
            </a:extLst>
          </p:cNvPr>
          <p:cNvCxnSpPr>
            <a:cxnSpLocks/>
            <a:stCxn id="45" idx="6"/>
            <a:endCxn id="69" idx="2"/>
          </p:cNvCxnSpPr>
          <p:nvPr/>
        </p:nvCxnSpPr>
        <p:spPr>
          <a:xfrm>
            <a:off x="6811600" y="3364133"/>
            <a:ext cx="1367200" cy="102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Conector recto de flecha 797">
            <a:extLst>
              <a:ext uri="{FF2B5EF4-FFF2-40B4-BE49-F238E27FC236}">
                <a16:creationId xmlns:a16="http://schemas.microsoft.com/office/drawing/2014/main" id="{7D3E931D-1BC3-4260-89E0-553F5A5B7D4C}"/>
              </a:ext>
            </a:extLst>
          </p:cNvPr>
          <p:cNvCxnSpPr>
            <a:cxnSpLocks/>
            <a:stCxn id="45" idx="6"/>
            <a:endCxn id="62" idx="2"/>
          </p:cNvCxnSpPr>
          <p:nvPr/>
        </p:nvCxnSpPr>
        <p:spPr>
          <a:xfrm flipV="1">
            <a:off x="6811600" y="1826933"/>
            <a:ext cx="1367200" cy="153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Conector recto de flecha 798">
            <a:extLst>
              <a:ext uri="{FF2B5EF4-FFF2-40B4-BE49-F238E27FC236}">
                <a16:creationId xmlns:a16="http://schemas.microsoft.com/office/drawing/2014/main" id="{D2E4C000-6102-4AC8-9DA7-2A49AD1092D5}"/>
              </a:ext>
            </a:extLst>
          </p:cNvPr>
          <p:cNvCxnSpPr>
            <a:cxnSpLocks/>
            <a:stCxn id="45" idx="6"/>
            <a:endCxn id="67" idx="2"/>
          </p:cNvCxnSpPr>
          <p:nvPr/>
        </p:nvCxnSpPr>
        <p:spPr>
          <a:xfrm>
            <a:off x="6811600" y="3364133"/>
            <a:ext cx="1367200" cy="203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Conector recto de flecha 818">
            <a:extLst>
              <a:ext uri="{FF2B5EF4-FFF2-40B4-BE49-F238E27FC236}">
                <a16:creationId xmlns:a16="http://schemas.microsoft.com/office/drawing/2014/main" id="{C6E60507-EA29-48BD-80A4-AF85A32473E7}"/>
              </a:ext>
            </a:extLst>
          </p:cNvPr>
          <p:cNvCxnSpPr>
            <a:cxnSpLocks/>
            <a:stCxn id="48" idx="6"/>
            <a:endCxn id="60" idx="2"/>
          </p:cNvCxnSpPr>
          <p:nvPr/>
        </p:nvCxnSpPr>
        <p:spPr>
          <a:xfrm flipV="1">
            <a:off x="6811600" y="802133"/>
            <a:ext cx="1367200" cy="307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Conector recto de flecha 819">
            <a:extLst>
              <a:ext uri="{FF2B5EF4-FFF2-40B4-BE49-F238E27FC236}">
                <a16:creationId xmlns:a16="http://schemas.microsoft.com/office/drawing/2014/main" id="{376B7628-BEFA-46D3-9925-C53B4E5CA420}"/>
              </a:ext>
            </a:extLst>
          </p:cNvPr>
          <p:cNvCxnSpPr>
            <a:cxnSpLocks/>
            <a:stCxn id="48" idx="6"/>
            <a:endCxn id="61" idx="2"/>
          </p:cNvCxnSpPr>
          <p:nvPr/>
        </p:nvCxnSpPr>
        <p:spPr>
          <a:xfrm flipV="1">
            <a:off x="6811600" y="1314533"/>
            <a:ext cx="1367200" cy="256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Conector recto de flecha 820">
            <a:extLst>
              <a:ext uri="{FF2B5EF4-FFF2-40B4-BE49-F238E27FC236}">
                <a16:creationId xmlns:a16="http://schemas.microsoft.com/office/drawing/2014/main" id="{4820BBD8-5C0A-4A60-A53B-763FA4D0585C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 flipV="1">
            <a:off x="6811600" y="2339333"/>
            <a:ext cx="1367200" cy="153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Conector recto de flecha 821">
            <a:extLst>
              <a:ext uri="{FF2B5EF4-FFF2-40B4-BE49-F238E27FC236}">
                <a16:creationId xmlns:a16="http://schemas.microsoft.com/office/drawing/2014/main" id="{BA50DB85-256A-40F1-A683-139DD4CB6769}"/>
              </a:ext>
            </a:extLst>
          </p:cNvPr>
          <p:cNvCxnSpPr>
            <a:cxnSpLocks/>
            <a:stCxn id="48" idx="6"/>
            <a:endCxn id="64" idx="2"/>
          </p:cNvCxnSpPr>
          <p:nvPr/>
        </p:nvCxnSpPr>
        <p:spPr>
          <a:xfrm flipV="1">
            <a:off x="6811600" y="2851733"/>
            <a:ext cx="1367200" cy="102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Conector recto de flecha 822">
            <a:extLst>
              <a:ext uri="{FF2B5EF4-FFF2-40B4-BE49-F238E27FC236}">
                <a16:creationId xmlns:a16="http://schemas.microsoft.com/office/drawing/2014/main" id="{D7C36EDD-B6FE-4945-8CDA-346B516EC8E3}"/>
              </a:ext>
            </a:extLst>
          </p:cNvPr>
          <p:cNvCxnSpPr>
            <a:cxnSpLocks/>
            <a:stCxn id="48" idx="6"/>
            <a:endCxn id="65" idx="2"/>
          </p:cNvCxnSpPr>
          <p:nvPr/>
        </p:nvCxnSpPr>
        <p:spPr>
          <a:xfrm flipV="1">
            <a:off x="6811600" y="3364133"/>
            <a:ext cx="1367200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Conector recto de flecha 823">
            <a:extLst>
              <a:ext uri="{FF2B5EF4-FFF2-40B4-BE49-F238E27FC236}">
                <a16:creationId xmlns:a16="http://schemas.microsoft.com/office/drawing/2014/main" id="{C1639C39-B8AD-4069-BFE8-B8F58C4B5C39}"/>
              </a:ext>
            </a:extLst>
          </p:cNvPr>
          <p:cNvCxnSpPr>
            <a:cxnSpLocks/>
            <a:stCxn id="48" idx="6"/>
            <a:endCxn id="68" idx="2"/>
          </p:cNvCxnSpPr>
          <p:nvPr/>
        </p:nvCxnSpPr>
        <p:spPr>
          <a:xfrm>
            <a:off x="6811600" y="3876533"/>
            <a:ext cx="136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Conector recto de flecha 824">
            <a:extLst>
              <a:ext uri="{FF2B5EF4-FFF2-40B4-BE49-F238E27FC236}">
                <a16:creationId xmlns:a16="http://schemas.microsoft.com/office/drawing/2014/main" id="{847AE554-9B6C-4565-A13D-23B9A48ACC36}"/>
              </a:ext>
            </a:extLst>
          </p:cNvPr>
          <p:cNvCxnSpPr>
            <a:cxnSpLocks/>
            <a:stCxn id="48" idx="6"/>
            <a:endCxn id="69" idx="2"/>
          </p:cNvCxnSpPr>
          <p:nvPr/>
        </p:nvCxnSpPr>
        <p:spPr>
          <a:xfrm>
            <a:off x="6811600" y="3876533"/>
            <a:ext cx="1367200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Conector recto de flecha 825">
            <a:extLst>
              <a:ext uri="{FF2B5EF4-FFF2-40B4-BE49-F238E27FC236}">
                <a16:creationId xmlns:a16="http://schemas.microsoft.com/office/drawing/2014/main" id="{02C127B7-DCF2-49A7-BCC8-6283096F5589}"/>
              </a:ext>
            </a:extLst>
          </p:cNvPr>
          <p:cNvCxnSpPr>
            <a:cxnSpLocks/>
            <a:stCxn id="48" idx="6"/>
            <a:endCxn id="62" idx="2"/>
          </p:cNvCxnSpPr>
          <p:nvPr/>
        </p:nvCxnSpPr>
        <p:spPr>
          <a:xfrm flipV="1">
            <a:off x="6811600" y="1826933"/>
            <a:ext cx="1367200" cy="204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Conector recto de flecha 826">
            <a:extLst>
              <a:ext uri="{FF2B5EF4-FFF2-40B4-BE49-F238E27FC236}">
                <a16:creationId xmlns:a16="http://schemas.microsoft.com/office/drawing/2014/main" id="{481D61B0-9B07-4D76-AF15-442525CBFBAA}"/>
              </a:ext>
            </a:extLst>
          </p:cNvPr>
          <p:cNvCxnSpPr>
            <a:cxnSpLocks/>
            <a:stCxn id="48" idx="6"/>
            <a:endCxn id="67" idx="2"/>
          </p:cNvCxnSpPr>
          <p:nvPr/>
        </p:nvCxnSpPr>
        <p:spPr>
          <a:xfrm>
            <a:off x="6811600" y="3876533"/>
            <a:ext cx="1367200" cy="1521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Conector recto de flecha 846">
            <a:extLst>
              <a:ext uri="{FF2B5EF4-FFF2-40B4-BE49-F238E27FC236}">
                <a16:creationId xmlns:a16="http://schemas.microsoft.com/office/drawing/2014/main" id="{5E68EEDF-17B2-4210-875B-E2CFBFC8563C}"/>
              </a:ext>
            </a:extLst>
          </p:cNvPr>
          <p:cNvCxnSpPr>
            <a:cxnSpLocks/>
            <a:stCxn id="49" idx="6"/>
            <a:endCxn id="60" idx="2"/>
          </p:cNvCxnSpPr>
          <p:nvPr/>
        </p:nvCxnSpPr>
        <p:spPr>
          <a:xfrm flipV="1">
            <a:off x="6811600" y="802133"/>
            <a:ext cx="1367200" cy="3586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Conector recto de flecha 847">
            <a:extLst>
              <a:ext uri="{FF2B5EF4-FFF2-40B4-BE49-F238E27FC236}">
                <a16:creationId xmlns:a16="http://schemas.microsoft.com/office/drawing/2014/main" id="{89D3FCCB-C28E-4BE4-8BDA-98923330EB47}"/>
              </a:ext>
            </a:extLst>
          </p:cNvPr>
          <p:cNvCxnSpPr>
            <a:cxnSpLocks/>
            <a:stCxn id="49" idx="6"/>
            <a:endCxn id="61" idx="2"/>
          </p:cNvCxnSpPr>
          <p:nvPr/>
        </p:nvCxnSpPr>
        <p:spPr>
          <a:xfrm flipV="1">
            <a:off x="6811600" y="1314533"/>
            <a:ext cx="1367200" cy="307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Conector recto de flecha 848">
            <a:extLst>
              <a:ext uri="{FF2B5EF4-FFF2-40B4-BE49-F238E27FC236}">
                <a16:creationId xmlns:a16="http://schemas.microsoft.com/office/drawing/2014/main" id="{12D439F4-EC09-4149-BEF8-06B9117AF24A}"/>
              </a:ext>
            </a:extLst>
          </p:cNvPr>
          <p:cNvCxnSpPr>
            <a:cxnSpLocks/>
            <a:stCxn id="49" idx="6"/>
            <a:endCxn id="63" idx="2"/>
          </p:cNvCxnSpPr>
          <p:nvPr/>
        </p:nvCxnSpPr>
        <p:spPr>
          <a:xfrm flipV="1">
            <a:off x="6811600" y="2339333"/>
            <a:ext cx="1367200" cy="204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Conector recto de flecha 849">
            <a:extLst>
              <a:ext uri="{FF2B5EF4-FFF2-40B4-BE49-F238E27FC236}">
                <a16:creationId xmlns:a16="http://schemas.microsoft.com/office/drawing/2014/main" id="{00326607-1B83-4665-B785-D908AEFE9C3C}"/>
              </a:ext>
            </a:extLst>
          </p:cNvPr>
          <p:cNvCxnSpPr>
            <a:cxnSpLocks/>
            <a:stCxn id="49" idx="6"/>
            <a:endCxn id="64" idx="2"/>
          </p:cNvCxnSpPr>
          <p:nvPr/>
        </p:nvCxnSpPr>
        <p:spPr>
          <a:xfrm flipV="1">
            <a:off x="6811600" y="2851733"/>
            <a:ext cx="1367200" cy="153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Conector recto de flecha 850">
            <a:extLst>
              <a:ext uri="{FF2B5EF4-FFF2-40B4-BE49-F238E27FC236}">
                <a16:creationId xmlns:a16="http://schemas.microsoft.com/office/drawing/2014/main" id="{A9C6FD07-9C1E-46D1-B3A1-9D51DF765419}"/>
              </a:ext>
            </a:extLst>
          </p:cNvPr>
          <p:cNvCxnSpPr>
            <a:cxnSpLocks/>
            <a:stCxn id="49" idx="6"/>
            <a:endCxn id="65" idx="2"/>
          </p:cNvCxnSpPr>
          <p:nvPr/>
        </p:nvCxnSpPr>
        <p:spPr>
          <a:xfrm flipV="1">
            <a:off x="6811600" y="3364133"/>
            <a:ext cx="1367200" cy="102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Conector recto de flecha 851">
            <a:extLst>
              <a:ext uri="{FF2B5EF4-FFF2-40B4-BE49-F238E27FC236}">
                <a16:creationId xmlns:a16="http://schemas.microsoft.com/office/drawing/2014/main" id="{9B2EC4F0-D984-4285-8F1C-F738C71A9BEF}"/>
              </a:ext>
            </a:extLst>
          </p:cNvPr>
          <p:cNvCxnSpPr>
            <a:cxnSpLocks/>
            <a:stCxn id="49" idx="6"/>
            <a:endCxn id="68" idx="2"/>
          </p:cNvCxnSpPr>
          <p:nvPr/>
        </p:nvCxnSpPr>
        <p:spPr>
          <a:xfrm flipV="1">
            <a:off x="6811600" y="3876533"/>
            <a:ext cx="1367200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Conector recto de flecha 852">
            <a:extLst>
              <a:ext uri="{FF2B5EF4-FFF2-40B4-BE49-F238E27FC236}">
                <a16:creationId xmlns:a16="http://schemas.microsoft.com/office/drawing/2014/main" id="{B1563B9F-C38E-4B79-A330-BA925C73DA8E}"/>
              </a:ext>
            </a:extLst>
          </p:cNvPr>
          <p:cNvCxnSpPr>
            <a:cxnSpLocks/>
            <a:stCxn id="49" idx="6"/>
            <a:endCxn id="69" idx="2"/>
          </p:cNvCxnSpPr>
          <p:nvPr/>
        </p:nvCxnSpPr>
        <p:spPr>
          <a:xfrm>
            <a:off x="6811600" y="4388933"/>
            <a:ext cx="136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Conector recto de flecha 853">
            <a:extLst>
              <a:ext uri="{FF2B5EF4-FFF2-40B4-BE49-F238E27FC236}">
                <a16:creationId xmlns:a16="http://schemas.microsoft.com/office/drawing/2014/main" id="{83828E7A-E147-471D-A70E-3ACA70E738CE}"/>
              </a:ext>
            </a:extLst>
          </p:cNvPr>
          <p:cNvCxnSpPr>
            <a:cxnSpLocks/>
            <a:stCxn id="49" idx="6"/>
            <a:endCxn id="62" idx="2"/>
          </p:cNvCxnSpPr>
          <p:nvPr/>
        </p:nvCxnSpPr>
        <p:spPr>
          <a:xfrm flipV="1">
            <a:off x="6811600" y="1826933"/>
            <a:ext cx="1367200" cy="256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Conector recto de flecha 854">
            <a:extLst>
              <a:ext uri="{FF2B5EF4-FFF2-40B4-BE49-F238E27FC236}">
                <a16:creationId xmlns:a16="http://schemas.microsoft.com/office/drawing/2014/main" id="{57E3AA6B-F53C-4B22-9361-227846766878}"/>
              </a:ext>
            </a:extLst>
          </p:cNvPr>
          <p:cNvCxnSpPr>
            <a:cxnSpLocks/>
            <a:stCxn id="49" idx="6"/>
            <a:endCxn id="67" idx="2"/>
          </p:cNvCxnSpPr>
          <p:nvPr/>
        </p:nvCxnSpPr>
        <p:spPr>
          <a:xfrm>
            <a:off x="6811600" y="4388933"/>
            <a:ext cx="1367200" cy="1009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Conector recto de flecha 873">
            <a:extLst>
              <a:ext uri="{FF2B5EF4-FFF2-40B4-BE49-F238E27FC236}">
                <a16:creationId xmlns:a16="http://schemas.microsoft.com/office/drawing/2014/main" id="{D5EF5508-61AB-42C0-8758-15317D3401B1}"/>
              </a:ext>
            </a:extLst>
          </p:cNvPr>
          <p:cNvCxnSpPr>
            <a:cxnSpLocks/>
            <a:stCxn id="47" idx="6"/>
            <a:endCxn id="60" idx="2"/>
          </p:cNvCxnSpPr>
          <p:nvPr/>
        </p:nvCxnSpPr>
        <p:spPr>
          <a:xfrm flipV="1">
            <a:off x="6811600" y="802133"/>
            <a:ext cx="1367200" cy="459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Conector recto de flecha 874">
            <a:extLst>
              <a:ext uri="{FF2B5EF4-FFF2-40B4-BE49-F238E27FC236}">
                <a16:creationId xmlns:a16="http://schemas.microsoft.com/office/drawing/2014/main" id="{ACE8F623-A99F-44D8-901A-293200FD1F48}"/>
              </a:ext>
            </a:extLst>
          </p:cNvPr>
          <p:cNvCxnSpPr>
            <a:cxnSpLocks/>
            <a:stCxn id="47" idx="6"/>
            <a:endCxn id="61" idx="2"/>
          </p:cNvCxnSpPr>
          <p:nvPr/>
        </p:nvCxnSpPr>
        <p:spPr>
          <a:xfrm flipV="1">
            <a:off x="6811600" y="1314533"/>
            <a:ext cx="1367200" cy="4083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Conector recto de flecha 875">
            <a:extLst>
              <a:ext uri="{FF2B5EF4-FFF2-40B4-BE49-F238E27FC236}">
                <a16:creationId xmlns:a16="http://schemas.microsoft.com/office/drawing/2014/main" id="{F0366195-5EFE-4E9E-B26D-40BFFA9FD83A}"/>
              </a:ext>
            </a:extLst>
          </p:cNvPr>
          <p:cNvCxnSpPr>
            <a:cxnSpLocks/>
            <a:stCxn id="47" idx="6"/>
            <a:endCxn id="63" idx="2"/>
          </p:cNvCxnSpPr>
          <p:nvPr/>
        </p:nvCxnSpPr>
        <p:spPr>
          <a:xfrm flipV="1">
            <a:off x="6811600" y="2339333"/>
            <a:ext cx="1367200" cy="305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Conector recto de flecha 876">
            <a:extLst>
              <a:ext uri="{FF2B5EF4-FFF2-40B4-BE49-F238E27FC236}">
                <a16:creationId xmlns:a16="http://schemas.microsoft.com/office/drawing/2014/main" id="{DD142045-6541-437D-97B7-D7EE9F4DE46F}"/>
              </a:ext>
            </a:extLst>
          </p:cNvPr>
          <p:cNvCxnSpPr>
            <a:cxnSpLocks/>
            <a:stCxn id="47" idx="6"/>
            <a:endCxn id="64" idx="2"/>
          </p:cNvCxnSpPr>
          <p:nvPr/>
        </p:nvCxnSpPr>
        <p:spPr>
          <a:xfrm flipV="1">
            <a:off x="6811600" y="2851733"/>
            <a:ext cx="1367200" cy="2546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Conector recto de flecha 877">
            <a:extLst>
              <a:ext uri="{FF2B5EF4-FFF2-40B4-BE49-F238E27FC236}">
                <a16:creationId xmlns:a16="http://schemas.microsoft.com/office/drawing/2014/main" id="{A52E8386-B0D5-4B9E-A4FF-52107BE94336}"/>
              </a:ext>
            </a:extLst>
          </p:cNvPr>
          <p:cNvCxnSpPr>
            <a:cxnSpLocks/>
            <a:stCxn id="47" idx="6"/>
            <a:endCxn id="65" idx="2"/>
          </p:cNvCxnSpPr>
          <p:nvPr/>
        </p:nvCxnSpPr>
        <p:spPr>
          <a:xfrm flipV="1">
            <a:off x="6811600" y="3364133"/>
            <a:ext cx="1367200" cy="203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Conector recto de flecha 878">
            <a:extLst>
              <a:ext uri="{FF2B5EF4-FFF2-40B4-BE49-F238E27FC236}">
                <a16:creationId xmlns:a16="http://schemas.microsoft.com/office/drawing/2014/main" id="{D0532645-A7D9-46C9-A30C-07A779520180}"/>
              </a:ext>
            </a:extLst>
          </p:cNvPr>
          <p:cNvCxnSpPr>
            <a:cxnSpLocks/>
            <a:stCxn id="47" idx="6"/>
            <a:endCxn id="68" idx="2"/>
          </p:cNvCxnSpPr>
          <p:nvPr/>
        </p:nvCxnSpPr>
        <p:spPr>
          <a:xfrm flipV="1">
            <a:off x="6811600" y="3876533"/>
            <a:ext cx="1367200" cy="1521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Conector recto de flecha 879">
            <a:extLst>
              <a:ext uri="{FF2B5EF4-FFF2-40B4-BE49-F238E27FC236}">
                <a16:creationId xmlns:a16="http://schemas.microsoft.com/office/drawing/2014/main" id="{F6E1BB50-88FC-48A5-B1F6-0F4D7616311C}"/>
              </a:ext>
            </a:extLst>
          </p:cNvPr>
          <p:cNvCxnSpPr>
            <a:cxnSpLocks/>
            <a:stCxn id="47" idx="6"/>
            <a:endCxn id="69" idx="2"/>
          </p:cNvCxnSpPr>
          <p:nvPr/>
        </p:nvCxnSpPr>
        <p:spPr>
          <a:xfrm flipV="1">
            <a:off x="6811600" y="4388933"/>
            <a:ext cx="1367200" cy="1009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Conector recto de flecha 880">
            <a:extLst>
              <a:ext uri="{FF2B5EF4-FFF2-40B4-BE49-F238E27FC236}">
                <a16:creationId xmlns:a16="http://schemas.microsoft.com/office/drawing/2014/main" id="{435D5251-4040-4331-B34D-9AABACD0537D}"/>
              </a:ext>
            </a:extLst>
          </p:cNvPr>
          <p:cNvCxnSpPr>
            <a:cxnSpLocks/>
            <a:stCxn id="47" idx="6"/>
            <a:endCxn id="62" idx="2"/>
          </p:cNvCxnSpPr>
          <p:nvPr/>
        </p:nvCxnSpPr>
        <p:spPr>
          <a:xfrm flipV="1">
            <a:off x="6811600" y="1826933"/>
            <a:ext cx="1367200" cy="3571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Conector recto de flecha 881">
            <a:extLst>
              <a:ext uri="{FF2B5EF4-FFF2-40B4-BE49-F238E27FC236}">
                <a16:creationId xmlns:a16="http://schemas.microsoft.com/office/drawing/2014/main" id="{630CBE59-5650-45BE-B919-177F24BEEB0C}"/>
              </a:ext>
            </a:extLst>
          </p:cNvPr>
          <p:cNvCxnSpPr>
            <a:cxnSpLocks/>
            <a:stCxn id="47" idx="6"/>
            <a:endCxn id="67" idx="2"/>
          </p:cNvCxnSpPr>
          <p:nvPr/>
        </p:nvCxnSpPr>
        <p:spPr>
          <a:xfrm>
            <a:off x="6811600" y="5398133"/>
            <a:ext cx="136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Conector recto de flecha 901">
            <a:extLst>
              <a:ext uri="{FF2B5EF4-FFF2-40B4-BE49-F238E27FC236}">
                <a16:creationId xmlns:a16="http://schemas.microsoft.com/office/drawing/2014/main" id="{86DB2116-FE92-41FD-87C9-EA4971603A24}"/>
              </a:ext>
            </a:extLst>
          </p:cNvPr>
          <p:cNvCxnSpPr>
            <a:cxnSpLocks/>
            <a:stCxn id="60" idx="6"/>
            <a:endCxn id="70" idx="2"/>
          </p:cNvCxnSpPr>
          <p:nvPr/>
        </p:nvCxnSpPr>
        <p:spPr>
          <a:xfrm>
            <a:off x="8538800" y="802133"/>
            <a:ext cx="1367207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Conector recto de flecha 902">
            <a:extLst>
              <a:ext uri="{FF2B5EF4-FFF2-40B4-BE49-F238E27FC236}">
                <a16:creationId xmlns:a16="http://schemas.microsoft.com/office/drawing/2014/main" id="{5AE2603F-BD40-47DD-83B8-395391FDDC43}"/>
              </a:ext>
            </a:extLst>
          </p:cNvPr>
          <p:cNvCxnSpPr>
            <a:cxnSpLocks/>
            <a:stCxn id="60" idx="6"/>
            <a:endCxn id="71" idx="2"/>
          </p:cNvCxnSpPr>
          <p:nvPr/>
        </p:nvCxnSpPr>
        <p:spPr>
          <a:xfrm>
            <a:off x="8538800" y="802133"/>
            <a:ext cx="1367207" cy="87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Conector recto de flecha 903">
            <a:extLst>
              <a:ext uri="{FF2B5EF4-FFF2-40B4-BE49-F238E27FC236}">
                <a16:creationId xmlns:a16="http://schemas.microsoft.com/office/drawing/2014/main" id="{55841A5A-59B0-4AE0-A52B-53CC63D86F8E}"/>
              </a:ext>
            </a:extLst>
          </p:cNvPr>
          <p:cNvCxnSpPr>
            <a:cxnSpLocks/>
            <a:stCxn id="60" idx="6"/>
            <a:endCxn id="73" idx="2"/>
          </p:cNvCxnSpPr>
          <p:nvPr/>
        </p:nvCxnSpPr>
        <p:spPr>
          <a:xfrm>
            <a:off x="8538800" y="802133"/>
            <a:ext cx="1367207" cy="189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Conector recto de flecha 904">
            <a:extLst>
              <a:ext uri="{FF2B5EF4-FFF2-40B4-BE49-F238E27FC236}">
                <a16:creationId xmlns:a16="http://schemas.microsoft.com/office/drawing/2014/main" id="{AB2BA304-BE96-4B5B-9702-EBEEBF473EFA}"/>
              </a:ext>
            </a:extLst>
          </p:cNvPr>
          <p:cNvCxnSpPr>
            <a:cxnSpLocks/>
            <a:stCxn id="60" idx="6"/>
            <a:endCxn id="74" idx="2"/>
          </p:cNvCxnSpPr>
          <p:nvPr/>
        </p:nvCxnSpPr>
        <p:spPr>
          <a:xfrm>
            <a:off x="8538800" y="802133"/>
            <a:ext cx="1367207" cy="240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Conector recto de flecha 905">
            <a:extLst>
              <a:ext uri="{FF2B5EF4-FFF2-40B4-BE49-F238E27FC236}">
                <a16:creationId xmlns:a16="http://schemas.microsoft.com/office/drawing/2014/main" id="{D17D7B42-37AF-423D-BFBC-612E1157C3E5}"/>
              </a:ext>
            </a:extLst>
          </p:cNvPr>
          <p:cNvCxnSpPr>
            <a:cxnSpLocks/>
            <a:stCxn id="60" idx="6"/>
            <a:endCxn id="75" idx="2"/>
          </p:cNvCxnSpPr>
          <p:nvPr/>
        </p:nvCxnSpPr>
        <p:spPr>
          <a:xfrm>
            <a:off x="8538800" y="802133"/>
            <a:ext cx="1367207" cy="292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Conector recto de flecha 906">
            <a:extLst>
              <a:ext uri="{FF2B5EF4-FFF2-40B4-BE49-F238E27FC236}">
                <a16:creationId xmlns:a16="http://schemas.microsoft.com/office/drawing/2014/main" id="{E6881E49-0F60-4B88-9D75-9569FE0FA911}"/>
              </a:ext>
            </a:extLst>
          </p:cNvPr>
          <p:cNvCxnSpPr>
            <a:cxnSpLocks/>
            <a:stCxn id="60" idx="6"/>
            <a:endCxn id="77" idx="2"/>
          </p:cNvCxnSpPr>
          <p:nvPr/>
        </p:nvCxnSpPr>
        <p:spPr>
          <a:xfrm>
            <a:off x="8538800" y="802133"/>
            <a:ext cx="1367207" cy="3946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Conector recto de flecha 908">
            <a:extLst>
              <a:ext uri="{FF2B5EF4-FFF2-40B4-BE49-F238E27FC236}">
                <a16:creationId xmlns:a16="http://schemas.microsoft.com/office/drawing/2014/main" id="{D4FF3927-DF39-4E5C-9AA2-6CBD2250F451}"/>
              </a:ext>
            </a:extLst>
          </p:cNvPr>
          <p:cNvCxnSpPr>
            <a:cxnSpLocks/>
            <a:stCxn id="60" idx="6"/>
            <a:endCxn id="72" idx="2"/>
          </p:cNvCxnSpPr>
          <p:nvPr/>
        </p:nvCxnSpPr>
        <p:spPr>
          <a:xfrm>
            <a:off x="8538800" y="802133"/>
            <a:ext cx="1367207" cy="138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Conector recto de flecha 926">
            <a:extLst>
              <a:ext uri="{FF2B5EF4-FFF2-40B4-BE49-F238E27FC236}">
                <a16:creationId xmlns:a16="http://schemas.microsoft.com/office/drawing/2014/main" id="{52A6FD16-1A75-4DDE-B422-95AA9CA38D85}"/>
              </a:ext>
            </a:extLst>
          </p:cNvPr>
          <p:cNvCxnSpPr>
            <a:cxnSpLocks/>
            <a:stCxn id="61" idx="6"/>
            <a:endCxn id="70" idx="2"/>
          </p:cNvCxnSpPr>
          <p:nvPr/>
        </p:nvCxnSpPr>
        <p:spPr>
          <a:xfrm flipV="1">
            <a:off x="8538800" y="1162133"/>
            <a:ext cx="1367207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Conector recto de flecha 927">
            <a:extLst>
              <a:ext uri="{FF2B5EF4-FFF2-40B4-BE49-F238E27FC236}">
                <a16:creationId xmlns:a16="http://schemas.microsoft.com/office/drawing/2014/main" id="{7E2D6730-1B17-4F30-AE93-3F7FACA2FCB8}"/>
              </a:ext>
            </a:extLst>
          </p:cNvPr>
          <p:cNvCxnSpPr>
            <a:cxnSpLocks/>
            <a:stCxn id="61" idx="6"/>
            <a:endCxn id="71" idx="2"/>
          </p:cNvCxnSpPr>
          <p:nvPr/>
        </p:nvCxnSpPr>
        <p:spPr>
          <a:xfrm>
            <a:off x="8538800" y="1314533"/>
            <a:ext cx="1367207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Conector recto de flecha 928">
            <a:extLst>
              <a:ext uri="{FF2B5EF4-FFF2-40B4-BE49-F238E27FC236}">
                <a16:creationId xmlns:a16="http://schemas.microsoft.com/office/drawing/2014/main" id="{4AB13EB9-F5E8-45DC-82BE-B6276BDBA518}"/>
              </a:ext>
            </a:extLst>
          </p:cNvPr>
          <p:cNvCxnSpPr>
            <a:cxnSpLocks/>
            <a:stCxn id="61" idx="6"/>
            <a:endCxn id="73" idx="2"/>
          </p:cNvCxnSpPr>
          <p:nvPr/>
        </p:nvCxnSpPr>
        <p:spPr>
          <a:xfrm>
            <a:off x="8538800" y="1314533"/>
            <a:ext cx="1367207" cy="138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Conector recto de flecha 929">
            <a:extLst>
              <a:ext uri="{FF2B5EF4-FFF2-40B4-BE49-F238E27FC236}">
                <a16:creationId xmlns:a16="http://schemas.microsoft.com/office/drawing/2014/main" id="{BB5C942D-E6C9-4339-AB2B-7AF4D0B37B47}"/>
              </a:ext>
            </a:extLst>
          </p:cNvPr>
          <p:cNvCxnSpPr>
            <a:cxnSpLocks/>
            <a:stCxn id="61" idx="6"/>
            <a:endCxn id="74" idx="2"/>
          </p:cNvCxnSpPr>
          <p:nvPr/>
        </p:nvCxnSpPr>
        <p:spPr>
          <a:xfrm>
            <a:off x="8538800" y="1314533"/>
            <a:ext cx="1367207" cy="189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Conector recto de flecha 930">
            <a:extLst>
              <a:ext uri="{FF2B5EF4-FFF2-40B4-BE49-F238E27FC236}">
                <a16:creationId xmlns:a16="http://schemas.microsoft.com/office/drawing/2014/main" id="{197068E0-CAB4-4431-AD4A-661D9221A755}"/>
              </a:ext>
            </a:extLst>
          </p:cNvPr>
          <p:cNvCxnSpPr>
            <a:cxnSpLocks/>
            <a:stCxn id="61" idx="6"/>
            <a:endCxn id="75" idx="2"/>
          </p:cNvCxnSpPr>
          <p:nvPr/>
        </p:nvCxnSpPr>
        <p:spPr>
          <a:xfrm>
            <a:off x="8538800" y="1314533"/>
            <a:ext cx="1367207" cy="240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Conector recto de flecha 931">
            <a:extLst>
              <a:ext uri="{FF2B5EF4-FFF2-40B4-BE49-F238E27FC236}">
                <a16:creationId xmlns:a16="http://schemas.microsoft.com/office/drawing/2014/main" id="{484A82AA-2F21-47B5-B33D-B74A0E2FE241}"/>
              </a:ext>
            </a:extLst>
          </p:cNvPr>
          <p:cNvCxnSpPr>
            <a:cxnSpLocks/>
            <a:stCxn id="61" idx="6"/>
            <a:endCxn id="77" idx="2"/>
          </p:cNvCxnSpPr>
          <p:nvPr/>
        </p:nvCxnSpPr>
        <p:spPr>
          <a:xfrm>
            <a:off x="8538800" y="1314533"/>
            <a:ext cx="1367207" cy="343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Conector recto de flecha 932">
            <a:extLst>
              <a:ext uri="{FF2B5EF4-FFF2-40B4-BE49-F238E27FC236}">
                <a16:creationId xmlns:a16="http://schemas.microsoft.com/office/drawing/2014/main" id="{8AD11924-9D3C-4A20-86E4-358F69F21C98}"/>
              </a:ext>
            </a:extLst>
          </p:cNvPr>
          <p:cNvCxnSpPr>
            <a:cxnSpLocks/>
            <a:stCxn id="61" idx="6"/>
            <a:endCxn id="72" idx="2"/>
          </p:cNvCxnSpPr>
          <p:nvPr/>
        </p:nvCxnSpPr>
        <p:spPr>
          <a:xfrm>
            <a:off x="8538800" y="1314533"/>
            <a:ext cx="1367207" cy="87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Conector recto de flecha 947">
            <a:extLst>
              <a:ext uri="{FF2B5EF4-FFF2-40B4-BE49-F238E27FC236}">
                <a16:creationId xmlns:a16="http://schemas.microsoft.com/office/drawing/2014/main" id="{1A59A6BB-8426-495F-B576-FD65BD848F45}"/>
              </a:ext>
            </a:extLst>
          </p:cNvPr>
          <p:cNvCxnSpPr>
            <a:cxnSpLocks/>
            <a:stCxn id="62" idx="6"/>
            <a:endCxn id="70" idx="2"/>
          </p:cNvCxnSpPr>
          <p:nvPr/>
        </p:nvCxnSpPr>
        <p:spPr>
          <a:xfrm flipV="1">
            <a:off x="8538800" y="1162133"/>
            <a:ext cx="1367207" cy="66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Conector recto de flecha 948">
            <a:extLst>
              <a:ext uri="{FF2B5EF4-FFF2-40B4-BE49-F238E27FC236}">
                <a16:creationId xmlns:a16="http://schemas.microsoft.com/office/drawing/2014/main" id="{3A3AA824-9DC5-4AFE-A1A1-D10AA0E5AD74}"/>
              </a:ext>
            </a:extLst>
          </p:cNvPr>
          <p:cNvCxnSpPr>
            <a:cxnSpLocks/>
            <a:stCxn id="62" idx="6"/>
            <a:endCxn id="71" idx="2"/>
          </p:cNvCxnSpPr>
          <p:nvPr/>
        </p:nvCxnSpPr>
        <p:spPr>
          <a:xfrm flipV="1">
            <a:off x="8538800" y="1674533"/>
            <a:ext cx="1367207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Conector recto de flecha 949">
            <a:extLst>
              <a:ext uri="{FF2B5EF4-FFF2-40B4-BE49-F238E27FC236}">
                <a16:creationId xmlns:a16="http://schemas.microsoft.com/office/drawing/2014/main" id="{728F1ECF-9569-4ABC-8969-2B7AAB91B7E9}"/>
              </a:ext>
            </a:extLst>
          </p:cNvPr>
          <p:cNvCxnSpPr>
            <a:cxnSpLocks/>
            <a:stCxn id="62" idx="6"/>
            <a:endCxn id="73" idx="2"/>
          </p:cNvCxnSpPr>
          <p:nvPr/>
        </p:nvCxnSpPr>
        <p:spPr>
          <a:xfrm>
            <a:off x="8538800" y="1826933"/>
            <a:ext cx="1367207" cy="87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Conector recto de flecha 950">
            <a:extLst>
              <a:ext uri="{FF2B5EF4-FFF2-40B4-BE49-F238E27FC236}">
                <a16:creationId xmlns:a16="http://schemas.microsoft.com/office/drawing/2014/main" id="{D04A644C-9DB1-4290-812B-1BF90F3BB96C}"/>
              </a:ext>
            </a:extLst>
          </p:cNvPr>
          <p:cNvCxnSpPr>
            <a:cxnSpLocks/>
            <a:stCxn id="62" idx="6"/>
            <a:endCxn id="74" idx="2"/>
          </p:cNvCxnSpPr>
          <p:nvPr/>
        </p:nvCxnSpPr>
        <p:spPr>
          <a:xfrm>
            <a:off x="8538800" y="1826933"/>
            <a:ext cx="1367207" cy="138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Conector recto de flecha 951">
            <a:extLst>
              <a:ext uri="{FF2B5EF4-FFF2-40B4-BE49-F238E27FC236}">
                <a16:creationId xmlns:a16="http://schemas.microsoft.com/office/drawing/2014/main" id="{C209AA02-6E88-45E8-8184-91103F306CB2}"/>
              </a:ext>
            </a:extLst>
          </p:cNvPr>
          <p:cNvCxnSpPr>
            <a:cxnSpLocks/>
            <a:stCxn id="62" idx="6"/>
            <a:endCxn id="75" idx="2"/>
          </p:cNvCxnSpPr>
          <p:nvPr/>
        </p:nvCxnSpPr>
        <p:spPr>
          <a:xfrm>
            <a:off x="8538800" y="1826933"/>
            <a:ext cx="1367207" cy="189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Conector recto de flecha 952">
            <a:extLst>
              <a:ext uri="{FF2B5EF4-FFF2-40B4-BE49-F238E27FC236}">
                <a16:creationId xmlns:a16="http://schemas.microsoft.com/office/drawing/2014/main" id="{413536FA-59F7-4811-9AF3-030E1F4997D5}"/>
              </a:ext>
            </a:extLst>
          </p:cNvPr>
          <p:cNvCxnSpPr>
            <a:cxnSpLocks/>
            <a:stCxn id="62" idx="6"/>
            <a:endCxn id="77" idx="2"/>
          </p:cNvCxnSpPr>
          <p:nvPr/>
        </p:nvCxnSpPr>
        <p:spPr>
          <a:xfrm>
            <a:off x="8538800" y="1826933"/>
            <a:ext cx="1367207" cy="292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Conector recto de flecha 953">
            <a:extLst>
              <a:ext uri="{FF2B5EF4-FFF2-40B4-BE49-F238E27FC236}">
                <a16:creationId xmlns:a16="http://schemas.microsoft.com/office/drawing/2014/main" id="{0B84F595-C35F-41B5-AA58-763B04EFCAF8}"/>
              </a:ext>
            </a:extLst>
          </p:cNvPr>
          <p:cNvCxnSpPr>
            <a:cxnSpLocks/>
            <a:stCxn id="62" idx="6"/>
            <a:endCxn id="72" idx="2"/>
          </p:cNvCxnSpPr>
          <p:nvPr/>
        </p:nvCxnSpPr>
        <p:spPr>
          <a:xfrm>
            <a:off x="8538800" y="1826933"/>
            <a:ext cx="1367207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Conector recto de flecha 968">
            <a:extLst>
              <a:ext uri="{FF2B5EF4-FFF2-40B4-BE49-F238E27FC236}">
                <a16:creationId xmlns:a16="http://schemas.microsoft.com/office/drawing/2014/main" id="{2F7D90AC-55F5-4B38-81BB-41EAC688AF5E}"/>
              </a:ext>
            </a:extLst>
          </p:cNvPr>
          <p:cNvCxnSpPr>
            <a:cxnSpLocks/>
            <a:stCxn id="63" idx="6"/>
            <a:endCxn id="70" idx="2"/>
          </p:cNvCxnSpPr>
          <p:nvPr/>
        </p:nvCxnSpPr>
        <p:spPr>
          <a:xfrm flipV="1">
            <a:off x="8538800" y="1162133"/>
            <a:ext cx="1367207" cy="117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Conector recto de flecha 969">
            <a:extLst>
              <a:ext uri="{FF2B5EF4-FFF2-40B4-BE49-F238E27FC236}">
                <a16:creationId xmlns:a16="http://schemas.microsoft.com/office/drawing/2014/main" id="{62C10432-1FC7-43A1-B6E9-81A89D2416D4}"/>
              </a:ext>
            </a:extLst>
          </p:cNvPr>
          <p:cNvCxnSpPr>
            <a:cxnSpLocks/>
            <a:stCxn id="63" idx="6"/>
            <a:endCxn id="71" idx="2"/>
          </p:cNvCxnSpPr>
          <p:nvPr/>
        </p:nvCxnSpPr>
        <p:spPr>
          <a:xfrm flipV="1">
            <a:off x="8538800" y="1674533"/>
            <a:ext cx="1367207" cy="66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Conector recto de flecha 970">
            <a:extLst>
              <a:ext uri="{FF2B5EF4-FFF2-40B4-BE49-F238E27FC236}">
                <a16:creationId xmlns:a16="http://schemas.microsoft.com/office/drawing/2014/main" id="{60388313-D955-4516-9936-6412297CFF3E}"/>
              </a:ext>
            </a:extLst>
          </p:cNvPr>
          <p:cNvCxnSpPr>
            <a:cxnSpLocks/>
            <a:stCxn id="63" idx="6"/>
            <a:endCxn id="73" idx="2"/>
          </p:cNvCxnSpPr>
          <p:nvPr/>
        </p:nvCxnSpPr>
        <p:spPr>
          <a:xfrm>
            <a:off x="8538800" y="2339333"/>
            <a:ext cx="1367207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Conector recto de flecha 971">
            <a:extLst>
              <a:ext uri="{FF2B5EF4-FFF2-40B4-BE49-F238E27FC236}">
                <a16:creationId xmlns:a16="http://schemas.microsoft.com/office/drawing/2014/main" id="{2851CDA1-49BF-48CD-B3BE-5606265B15C1}"/>
              </a:ext>
            </a:extLst>
          </p:cNvPr>
          <p:cNvCxnSpPr>
            <a:cxnSpLocks/>
            <a:stCxn id="63" idx="6"/>
            <a:endCxn id="74" idx="2"/>
          </p:cNvCxnSpPr>
          <p:nvPr/>
        </p:nvCxnSpPr>
        <p:spPr>
          <a:xfrm>
            <a:off x="8538800" y="2339333"/>
            <a:ext cx="1367207" cy="87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Conector recto de flecha 972">
            <a:extLst>
              <a:ext uri="{FF2B5EF4-FFF2-40B4-BE49-F238E27FC236}">
                <a16:creationId xmlns:a16="http://schemas.microsoft.com/office/drawing/2014/main" id="{8FFD1FE3-EDC5-4808-9CB1-B600C96C3206}"/>
              </a:ext>
            </a:extLst>
          </p:cNvPr>
          <p:cNvCxnSpPr>
            <a:cxnSpLocks/>
            <a:stCxn id="63" idx="6"/>
            <a:endCxn id="75" idx="2"/>
          </p:cNvCxnSpPr>
          <p:nvPr/>
        </p:nvCxnSpPr>
        <p:spPr>
          <a:xfrm>
            <a:off x="8538800" y="2339333"/>
            <a:ext cx="1367207" cy="138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Conector recto de flecha 973">
            <a:extLst>
              <a:ext uri="{FF2B5EF4-FFF2-40B4-BE49-F238E27FC236}">
                <a16:creationId xmlns:a16="http://schemas.microsoft.com/office/drawing/2014/main" id="{24D77A6C-C6B1-4148-80D7-F1D901B018DB}"/>
              </a:ext>
            </a:extLst>
          </p:cNvPr>
          <p:cNvCxnSpPr>
            <a:cxnSpLocks/>
            <a:stCxn id="63" idx="6"/>
            <a:endCxn id="77" idx="2"/>
          </p:cNvCxnSpPr>
          <p:nvPr/>
        </p:nvCxnSpPr>
        <p:spPr>
          <a:xfrm>
            <a:off x="8538800" y="2339333"/>
            <a:ext cx="1367207" cy="240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Conector recto de flecha 974">
            <a:extLst>
              <a:ext uri="{FF2B5EF4-FFF2-40B4-BE49-F238E27FC236}">
                <a16:creationId xmlns:a16="http://schemas.microsoft.com/office/drawing/2014/main" id="{32856B63-51BF-4089-ABE3-D34B68328158}"/>
              </a:ext>
            </a:extLst>
          </p:cNvPr>
          <p:cNvCxnSpPr>
            <a:cxnSpLocks/>
            <a:stCxn id="63" idx="6"/>
            <a:endCxn id="72" idx="2"/>
          </p:cNvCxnSpPr>
          <p:nvPr/>
        </p:nvCxnSpPr>
        <p:spPr>
          <a:xfrm flipV="1">
            <a:off x="8538800" y="2186933"/>
            <a:ext cx="1367207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Conector recto de flecha 989">
            <a:extLst>
              <a:ext uri="{FF2B5EF4-FFF2-40B4-BE49-F238E27FC236}">
                <a16:creationId xmlns:a16="http://schemas.microsoft.com/office/drawing/2014/main" id="{9995DDA8-C88E-469D-864C-A4B390A86BFD}"/>
              </a:ext>
            </a:extLst>
          </p:cNvPr>
          <p:cNvCxnSpPr>
            <a:cxnSpLocks/>
            <a:stCxn id="64" idx="6"/>
            <a:endCxn id="70" idx="2"/>
          </p:cNvCxnSpPr>
          <p:nvPr/>
        </p:nvCxnSpPr>
        <p:spPr>
          <a:xfrm flipV="1">
            <a:off x="8538800" y="1162133"/>
            <a:ext cx="1367207" cy="168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Conector recto de flecha 990">
            <a:extLst>
              <a:ext uri="{FF2B5EF4-FFF2-40B4-BE49-F238E27FC236}">
                <a16:creationId xmlns:a16="http://schemas.microsoft.com/office/drawing/2014/main" id="{64CDC2FE-BC91-4D53-9CAB-0F11366306B7}"/>
              </a:ext>
            </a:extLst>
          </p:cNvPr>
          <p:cNvCxnSpPr>
            <a:cxnSpLocks/>
            <a:stCxn id="64" idx="6"/>
            <a:endCxn id="71" idx="2"/>
          </p:cNvCxnSpPr>
          <p:nvPr/>
        </p:nvCxnSpPr>
        <p:spPr>
          <a:xfrm flipV="1">
            <a:off x="8538800" y="1674533"/>
            <a:ext cx="1367207" cy="117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2" name="Conector recto de flecha 991">
            <a:extLst>
              <a:ext uri="{FF2B5EF4-FFF2-40B4-BE49-F238E27FC236}">
                <a16:creationId xmlns:a16="http://schemas.microsoft.com/office/drawing/2014/main" id="{D198A2C5-035A-44A0-825B-630427DB9E6E}"/>
              </a:ext>
            </a:extLst>
          </p:cNvPr>
          <p:cNvCxnSpPr>
            <a:cxnSpLocks/>
            <a:stCxn id="64" idx="6"/>
            <a:endCxn id="73" idx="2"/>
          </p:cNvCxnSpPr>
          <p:nvPr/>
        </p:nvCxnSpPr>
        <p:spPr>
          <a:xfrm flipV="1">
            <a:off x="8538800" y="2699333"/>
            <a:ext cx="1367207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Conector recto de flecha 992">
            <a:extLst>
              <a:ext uri="{FF2B5EF4-FFF2-40B4-BE49-F238E27FC236}">
                <a16:creationId xmlns:a16="http://schemas.microsoft.com/office/drawing/2014/main" id="{3D268386-A4CE-4E81-8037-204E022CD3F6}"/>
              </a:ext>
            </a:extLst>
          </p:cNvPr>
          <p:cNvCxnSpPr>
            <a:cxnSpLocks/>
            <a:stCxn id="64" idx="6"/>
            <a:endCxn id="74" idx="2"/>
          </p:cNvCxnSpPr>
          <p:nvPr/>
        </p:nvCxnSpPr>
        <p:spPr>
          <a:xfrm>
            <a:off x="8538800" y="2851733"/>
            <a:ext cx="1367207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4" name="Conector recto de flecha 993">
            <a:extLst>
              <a:ext uri="{FF2B5EF4-FFF2-40B4-BE49-F238E27FC236}">
                <a16:creationId xmlns:a16="http://schemas.microsoft.com/office/drawing/2014/main" id="{35EAF39D-5293-47AA-B030-43E05C58EF67}"/>
              </a:ext>
            </a:extLst>
          </p:cNvPr>
          <p:cNvCxnSpPr>
            <a:cxnSpLocks/>
            <a:stCxn id="64" idx="6"/>
            <a:endCxn id="75" idx="2"/>
          </p:cNvCxnSpPr>
          <p:nvPr/>
        </p:nvCxnSpPr>
        <p:spPr>
          <a:xfrm>
            <a:off x="8538800" y="2851733"/>
            <a:ext cx="1367207" cy="87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5" name="Conector recto de flecha 994">
            <a:extLst>
              <a:ext uri="{FF2B5EF4-FFF2-40B4-BE49-F238E27FC236}">
                <a16:creationId xmlns:a16="http://schemas.microsoft.com/office/drawing/2014/main" id="{C498D16C-2422-42AF-B2BD-C57EBB75A2BA}"/>
              </a:ext>
            </a:extLst>
          </p:cNvPr>
          <p:cNvCxnSpPr>
            <a:cxnSpLocks/>
            <a:stCxn id="64" idx="6"/>
            <a:endCxn id="77" idx="2"/>
          </p:cNvCxnSpPr>
          <p:nvPr/>
        </p:nvCxnSpPr>
        <p:spPr>
          <a:xfrm>
            <a:off x="8538800" y="2851733"/>
            <a:ext cx="1367207" cy="189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Conector recto de flecha 995">
            <a:extLst>
              <a:ext uri="{FF2B5EF4-FFF2-40B4-BE49-F238E27FC236}">
                <a16:creationId xmlns:a16="http://schemas.microsoft.com/office/drawing/2014/main" id="{364C56D1-F9F1-4186-AF05-AADF97D434A3}"/>
              </a:ext>
            </a:extLst>
          </p:cNvPr>
          <p:cNvCxnSpPr>
            <a:cxnSpLocks/>
            <a:stCxn id="64" idx="6"/>
            <a:endCxn id="72" idx="2"/>
          </p:cNvCxnSpPr>
          <p:nvPr/>
        </p:nvCxnSpPr>
        <p:spPr>
          <a:xfrm flipV="1">
            <a:off x="8538800" y="2186933"/>
            <a:ext cx="1367207" cy="66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Conector recto de flecha 1010">
            <a:extLst>
              <a:ext uri="{FF2B5EF4-FFF2-40B4-BE49-F238E27FC236}">
                <a16:creationId xmlns:a16="http://schemas.microsoft.com/office/drawing/2014/main" id="{AF5399F0-5CDE-4916-BA82-7DBDDD12B712}"/>
              </a:ext>
            </a:extLst>
          </p:cNvPr>
          <p:cNvCxnSpPr>
            <a:cxnSpLocks/>
            <a:stCxn id="65" idx="6"/>
            <a:endCxn id="70" idx="2"/>
          </p:cNvCxnSpPr>
          <p:nvPr/>
        </p:nvCxnSpPr>
        <p:spPr>
          <a:xfrm flipV="1">
            <a:off x="8538800" y="1162133"/>
            <a:ext cx="1367207" cy="220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Conector recto de flecha 1011">
            <a:extLst>
              <a:ext uri="{FF2B5EF4-FFF2-40B4-BE49-F238E27FC236}">
                <a16:creationId xmlns:a16="http://schemas.microsoft.com/office/drawing/2014/main" id="{6FEBE473-AAB9-419E-A2F7-3277FBC350CC}"/>
              </a:ext>
            </a:extLst>
          </p:cNvPr>
          <p:cNvCxnSpPr>
            <a:cxnSpLocks/>
            <a:stCxn id="65" idx="6"/>
            <a:endCxn id="71" idx="2"/>
          </p:cNvCxnSpPr>
          <p:nvPr/>
        </p:nvCxnSpPr>
        <p:spPr>
          <a:xfrm flipV="1">
            <a:off x="8538800" y="1674533"/>
            <a:ext cx="1367207" cy="168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Conector recto de flecha 1012">
            <a:extLst>
              <a:ext uri="{FF2B5EF4-FFF2-40B4-BE49-F238E27FC236}">
                <a16:creationId xmlns:a16="http://schemas.microsoft.com/office/drawing/2014/main" id="{9C6F2289-6F62-4A51-A568-57C57C5314DF}"/>
              </a:ext>
            </a:extLst>
          </p:cNvPr>
          <p:cNvCxnSpPr>
            <a:cxnSpLocks/>
            <a:stCxn id="65" idx="6"/>
            <a:endCxn id="73" idx="2"/>
          </p:cNvCxnSpPr>
          <p:nvPr/>
        </p:nvCxnSpPr>
        <p:spPr>
          <a:xfrm flipV="1">
            <a:off x="8538800" y="2699333"/>
            <a:ext cx="1367207" cy="66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Conector recto de flecha 1013">
            <a:extLst>
              <a:ext uri="{FF2B5EF4-FFF2-40B4-BE49-F238E27FC236}">
                <a16:creationId xmlns:a16="http://schemas.microsoft.com/office/drawing/2014/main" id="{9E1DC8D1-9465-458D-9FFE-D7FC65618575}"/>
              </a:ext>
            </a:extLst>
          </p:cNvPr>
          <p:cNvCxnSpPr>
            <a:cxnSpLocks/>
            <a:stCxn id="65" idx="6"/>
            <a:endCxn id="74" idx="2"/>
          </p:cNvCxnSpPr>
          <p:nvPr/>
        </p:nvCxnSpPr>
        <p:spPr>
          <a:xfrm flipV="1">
            <a:off x="8538800" y="3211733"/>
            <a:ext cx="1367207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Conector recto de flecha 1014">
            <a:extLst>
              <a:ext uri="{FF2B5EF4-FFF2-40B4-BE49-F238E27FC236}">
                <a16:creationId xmlns:a16="http://schemas.microsoft.com/office/drawing/2014/main" id="{65E0902B-F884-43ED-8FBB-3A6A09AC2D75}"/>
              </a:ext>
            </a:extLst>
          </p:cNvPr>
          <p:cNvCxnSpPr>
            <a:cxnSpLocks/>
            <a:stCxn id="65" idx="6"/>
            <a:endCxn id="75" idx="2"/>
          </p:cNvCxnSpPr>
          <p:nvPr/>
        </p:nvCxnSpPr>
        <p:spPr>
          <a:xfrm>
            <a:off x="8538800" y="3364133"/>
            <a:ext cx="1367207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Conector recto de flecha 1015">
            <a:extLst>
              <a:ext uri="{FF2B5EF4-FFF2-40B4-BE49-F238E27FC236}">
                <a16:creationId xmlns:a16="http://schemas.microsoft.com/office/drawing/2014/main" id="{536D43F9-3A29-413D-A97A-3FA313E3E670}"/>
              </a:ext>
            </a:extLst>
          </p:cNvPr>
          <p:cNvCxnSpPr>
            <a:cxnSpLocks/>
            <a:stCxn id="65" idx="6"/>
            <a:endCxn id="77" idx="2"/>
          </p:cNvCxnSpPr>
          <p:nvPr/>
        </p:nvCxnSpPr>
        <p:spPr>
          <a:xfrm>
            <a:off x="8538800" y="3364133"/>
            <a:ext cx="1367207" cy="138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Conector recto de flecha 1016">
            <a:extLst>
              <a:ext uri="{FF2B5EF4-FFF2-40B4-BE49-F238E27FC236}">
                <a16:creationId xmlns:a16="http://schemas.microsoft.com/office/drawing/2014/main" id="{03465BC8-0DFF-469C-A612-2AE76015525F}"/>
              </a:ext>
            </a:extLst>
          </p:cNvPr>
          <p:cNvCxnSpPr>
            <a:cxnSpLocks/>
            <a:stCxn id="65" idx="6"/>
            <a:endCxn id="72" idx="2"/>
          </p:cNvCxnSpPr>
          <p:nvPr/>
        </p:nvCxnSpPr>
        <p:spPr>
          <a:xfrm flipV="1">
            <a:off x="8538800" y="2186933"/>
            <a:ext cx="1367207" cy="117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Conector recto de flecha 1031">
            <a:extLst>
              <a:ext uri="{FF2B5EF4-FFF2-40B4-BE49-F238E27FC236}">
                <a16:creationId xmlns:a16="http://schemas.microsoft.com/office/drawing/2014/main" id="{A7BCFED1-50C4-4FD0-A165-FA8CC668AB5B}"/>
              </a:ext>
            </a:extLst>
          </p:cNvPr>
          <p:cNvCxnSpPr>
            <a:cxnSpLocks/>
            <a:stCxn id="68" idx="6"/>
            <a:endCxn id="70" idx="2"/>
          </p:cNvCxnSpPr>
          <p:nvPr/>
        </p:nvCxnSpPr>
        <p:spPr>
          <a:xfrm flipV="1">
            <a:off x="8538800" y="1162133"/>
            <a:ext cx="1367207" cy="27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Conector recto de flecha 1032">
            <a:extLst>
              <a:ext uri="{FF2B5EF4-FFF2-40B4-BE49-F238E27FC236}">
                <a16:creationId xmlns:a16="http://schemas.microsoft.com/office/drawing/2014/main" id="{38397686-4A1C-4BC2-8C69-3A8E6A4EEECE}"/>
              </a:ext>
            </a:extLst>
          </p:cNvPr>
          <p:cNvCxnSpPr>
            <a:cxnSpLocks/>
            <a:stCxn id="68" idx="6"/>
            <a:endCxn id="71" idx="2"/>
          </p:cNvCxnSpPr>
          <p:nvPr/>
        </p:nvCxnSpPr>
        <p:spPr>
          <a:xfrm flipV="1">
            <a:off x="8538800" y="1674533"/>
            <a:ext cx="1367207" cy="220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ector recto de flecha 1033">
            <a:extLst>
              <a:ext uri="{FF2B5EF4-FFF2-40B4-BE49-F238E27FC236}">
                <a16:creationId xmlns:a16="http://schemas.microsoft.com/office/drawing/2014/main" id="{4579D176-697C-4F93-A02B-C510A7B52536}"/>
              </a:ext>
            </a:extLst>
          </p:cNvPr>
          <p:cNvCxnSpPr>
            <a:cxnSpLocks/>
            <a:stCxn id="68" idx="6"/>
            <a:endCxn id="73" idx="2"/>
          </p:cNvCxnSpPr>
          <p:nvPr/>
        </p:nvCxnSpPr>
        <p:spPr>
          <a:xfrm flipV="1">
            <a:off x="8538800" y="2699333"/>
            <a:ext cx="1367207" cy="117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Conector recto de flecha 1034">
            <a:extLst>
              <a:ext uri="{FF2B5EF4-FFF2-40B4-BE49-F238E27FC236}">
                <a16:creationId xmlns:a16="http://schemas.microsoft.com/office/drawing/2014/main" id="{DC399E2F-6D10-4863-B6D5-78565E8BD534}"/>
              </a:ext>
            </a:extLst>
          </p:cNvPr>
          <p:cNvCxnSpPr>
            <a:cxnSpLocks/>
            <a:stCxn id="68" idx="6"/>
            <a:endCxn id="74" idx="2"/>
          </p:cNvCxnSpPr>
          <p:nvPr/>
        </p:nvCxnSpPr>
        <p:spPr>
          <a:xfrm flipV="1">
            <a:off x="8538800" y="3211733"/>
            <a:ext cx="1367207" cy="66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Conector recto de flecha 1035">
            <a:extLst>
              <a:ext uri="{FF2B5EF4-FFF2-40B4-BE49-F238E27FC236}">
                <a16:creationId xmlns:a16="http://schemas.microsoft.com/office/drawing/2014/main" id="{1E938E0F-7D69-4C36-AEA9-B703A35986EA}"/>
              </a:ext>
            </a:extLst>
          </p:cNvPr>
          <p:cNvCxnSpPr>
            <a:cxnSpLocks/>
            <a:stCxn id="68" idx="6"/>
            <a:endCxn id="75" idx="2"/>
          </p:cNvCxnSpPr>
          <p:nvPr/>
        </p:nvCxnSpPr>
        <p:spPr>
          <a:xfrm flipV="1">
            <a:off x="8538800" y="3724133"/>
            <a:ext cx="1367207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ector recto de flecha 1036">
            <a:extLst>
              <a:ext uri="{FF2B5EF4-FFF2-40B4-BE49-F238E27FC236}">
                <a16:creationId xmlns:a16="http://schemas.microsoft.com/office/drawing/2014/main" id="{D88F7916-5282-4AA6-B649-A4F6DC435A80}"/>
              </a:ext>
            </a:extLst>
          </p:cNvPr>
          <p:cNvCxnSpPr>
            <a:cxnSpLocks/>
            <a:stCxn id="68" idx="6"/>
            <a:endCxn id="77" idx="2"/>
          </p:cNvCxnSpPr>
          <p:nvPr/>
        </p:nvCxnSpPr>
        <p:spPr>
          <a:xfrm>
            <a:off x="8538800" y="3876533"/>
            <a:ext cx="1367207" cy="87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ector recto de flecha 1037">
            <a:extLst>
              <a:ext uri="{FF2B5EF4-FFF2-40B4-BE49-F238E27FC236}">
                <a16:creationId xmlns:a16="http://schemas.microsoft.com/office/drawing/2014/main" id="{2D642916-4385-4B33-BC6A-0DD173D87FB9}"/>
              </a:ext>
            </a:extLst>
          </p:cNvPr>
          <p:cNvCxnSpPr>
            <a:cxnSpLocks/>
            <a:stCxn id="68" idx="6"/>
            <a:endCxn id="72" idx="2"/>
          </p:cNvCxnSpPr>
          <p:nvPr/>
        </p:nvCxnSpPr>
        <p:spPr>
          <a:xfrm flipV="1">
            <a:off x="8538800" y="2186933"/>
            <a:ext cx="1367207" cy="168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Conector recto de flecha 1052">
            <a:extLst>
              <a:ext uri="{FF2B5EF4-FFF2-40B4-BE49-F238E27FC236}">
                <a16:creationId xmlns:a16="http://schemas.microsoft.com/office/drawing/2014/main" id="{A86D4C4D-9118-4C67-BFD3-495BA51C0FBB}"/>
              </a:ext>
            </a:extLst>
          </p:cNvPr>
          <p:cNvCxnSpPr>
            <a:cxnSpLocks/>
            <a:stCxn id="69" idx="6"/>
            <a:endCxn id="70" idx="2"/>
          </p:cNvCxnSpPr>
          <p:nvPr/>
        </p:nvCxnSpPr>
        <p:spPr>
          <a:xfrm flipV="1">
            <a:off x="8538800" y="1162133"/>
            <a:ext cx="1367207" cy="3226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Conector recto de flecha 1053">
            <a:extLst>
              <a:ext uri="{FF2B5EF4-FFF2-40B4-BE49-F238E27FC236}">
                <a16:creationId xmlns:a16="http://schemas.microsoft.com/office/drawing/2014/main" id="{C758A3E0-2EBC-48C1-8A75-DA40024D4CCA}"/>
              </a:ext>
            </a:extLst>
          </p:cNvPr>
          <p:cNvCxnSpPr>
            <a:cxnSpLocks/>
            <a:stCxn id="69" idx="6"/>
            <a:endCxn id="71" idx="2"/>
          </p:cNvCxnSpPr>
          <p:nvPr/>
        </p:nvCxnSpPr>
        <p:spPr>
          <a:xfrm flipV="1">
            <a:off x="8538800" y="1674533"/>
            <a:ext cx="1367207" cy="27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Conector recto de flecha 1054">
            <a:extLst>
              <a:ext uri="{FF2B5EF4-FFF2-40B4-BE49-F238E27FC236}">
                <a16:creationId xmlns:a16="http://schemas.microsoft.com/office/drawing/2014/main" id="{DE4100A1-E816-47A2-8654-1FD064F7EA7D}"/>
              </a:ext>
            </a:extLst>
          </p:cNvPr>
          <p:cNvCxnSpPr>
            <a:cxnSpLocks/>
            <a:stCxn id="69" idx="6"/>
            <a:endCxn id="73" idx="2"/>
          </p:cNvCxnSpPr>
          <p:nvPr/>
        </p:nvCxnSpPr>
        <p:spPr>
          <a:xfrm flipV="1">
            <a:off x="8538800" y="2699333"/>
            <a:ext cx="1367207" cy="168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Conector recto de flecha 1055">
            <a:extLst>
              <a:ext uri="{FF2B5EF4-FFF2-40B4-BE49-F238E27FC236}">
                <a16:creationId xmlns:a16="http://schemas.microsoft.com/office/drawing/2014/main" id="{C23EBE0E-0DEA-4EF4-B90F-2BED0753F2BE}"/>
              </a:ext>
            </a:extLst>
          </p:cNvPr>
          <p:cNvCxnSpPr>
            <a:cxnSpLocks/>
            <a:stCxn id="69" idx="6"/>
            <a:endCxn id="74" idx="2"/>
          </p:cNvCxnSpPr>
          <p:nvPr/>
        </p:nvCxnSpPr>
        <p:spPr>
          <a:xfrm flipV="1">
            <a:off x="8538800" y="3211733"/>
            <a:ext cx="1367207" cy="117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Conector recto de flecha 1056">
            <a:extLst>
              <a:ext uri="{FF2B5EF4-FFF2-40B4-BE49-F238E27FC236}">
                <a16:creationId xmlns:a16="http://schemas.microsoft.com/office/drawing/2014/main" id="{F09C0463-DD03-4CAF-B963-064699429863}"/>
              </a:ext>
            </a:extLst>
          </p:cNvPr>
          <p:cNvCxnSpPr>
            <a:cxnSpLocks/>
            <a:stCxn id="69" idx="6"/>
            <a:endCxn id="75" idx="2"/>
          </p:cNvCxnSpPr>
          <p:nvPr/>
        </p:nvCxnSpPr>
        <p:spPr>
          <a:xfrm flipV="1">
            <a:off x="8538800" y="3724133"/>
            <a:ext cx="1367207" cy="66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Conector recto de flecha 1057">
            <a:extLst>
              <a:ext uri="{FF2B5EF4-FFF2-40B4-BE49-F238E27FC236}">
                <a16:creationId xmlns:a16="http://schemas.microsoft.com/office/drawing/2014/main" id="{2D76F696-7EBD-418E-9174-6CF1C99EE087}"/>
              </a:ext>
            </a:extLst>
          </p:cNvPr>
          <p:cNvCxnSpPr>
            <a:cxnSpLocks/>
            <a:stCxn id="69" idx="6"/>
            <a:endCxn id="77" idx="2"/>
          </p:cNvCxnSpPr>
          <p:nvPr/>
        </p:nvCxnSpPr>
        <p:spPr>
          <a:xfrm>
            <a:off x="8538800" y="4388933"/>
            <a:ext cx="1367207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Conector recto de flecha 1058">
            <a:extLst>
              <a:ext uri="{FF2B5EF4-FFF2-40B4-BE49-F238E27FC236}">
                <a16:creationId xmlns:a16="http://schemas.microsoft.com/office/drawing/2014/main" id="{61DEBC1C-A41D-4DE5-9815-9946D5101A28}"/>
              </a:ext>
            </a:extLst>
          </p:cNvPr>
          <p:cNvCxnSpPr>
            <a:cxnSpLocks/>
            <a:stCxn id="69" idx="6"/>
            <a:endCxn id="72" idx="2"/>
          </p:cNvCxnSpPr>
          <p:nvPr/>
        </p:nvCxnSpPr>
        <p:spPr>
          <a:xfrm flipV="1">
            <a:off x="8538800" y="2186933"/>
            <a:ext cx="1367207" cy="220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Conector recto de flecha 1073">
            <a:extLst>
              <a:ext uri="{FF2B5EF4-FFF2-40B4-BE49-F238E27FC236}">
                <a16:creationId xmlns:a16="http://schemas.microsoft.com/office/drawing/2014/main" id="{BC6BDADF-AA15-44DA-8298-24609A5A8E68}"/>
              </a:ext>
            </a:extLst>
          </p:cNvPr>
          <p:cNvCxnSpPr>
            <a:cxnSpLocks/>
            <a:stCxn id="67" idx="6"/>
            <a:endCxn id="70" idx="2"/>
          </p:cNvCxnSpPr>
          <p:nvPr/>
        </p:nvCxnSpPr>
        <p:spPr>
          <a:xfrm flipV="1">
            <a:off x="8538800" y="1162133"/>
            <a:ext cx="1367207" cy="423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Conector recto de flecha 1074">
            <a:extLst>
              <a:ext uri="{FF2B5EF4-FFF2-40B4-BE49-F238E27FC236}">
                <a16:creationId xmlns:a16="http://schemas.microsoft.com/office/drawing/2014/main" id="{33A4C165-E192-4D31-9DC7-08A810ADB629}"/>
              </a:ext>
            </a:extLst>
          </p:cNvPr>
          <p:cNvCxnSpPr>
            <a:cxnSpLocks/>
            <a:stCxn id="67" idx="6"/>
            <a:endCxn id="71" idx="2"/>
          </p:cNvCxnSpPr>
          <p:nvPr/>
        </p:nvCxnSpPr>
        <p:spPr>
          <a:xfrm flipV="1">
            <a:off x="8538800" y="1674533"/>
            <a:ext cx="1367207" cy="3723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Conector recto de flecha 1075">
            <a:extLst>
              <a:ext uri="{FF2B5EF4-FFF2-40B4-BE49-F238E27FC236}">
                <a16:creationId xmlns:a16="http://schemas.microsoft.com/office/drawing/2014/main" id="{41572DC4-FB57-46D0-B25A-4D8910B7C8AB}"/>
              </a:ext>
            </a:extLst>
          </p:cNvPr>
          <p:cNvCxnSpPr>
            <a:cxnSpLocks/>
            <a:stCxn id="67" idx="6"/>
            <a:endCxn id="73" idx="2"/>
          </p:cNvCxnSpPr>
          <p:nvPr/>
        </p:nvCxnSpPr>
        <p:spPr>
          <a:xfrm flipV="1">
            <a:off x="8538800" y="2699333"/>
            <a:ext cx="1367207" cy="269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Conector recto de flecha 1076">
            <a:extLst>
              <a:ext uri="{FF2B5EF4-FFF2-40B4-BE49-F238E27FC236}">
                <a16:creationId xmlns:a16="http://schemas.microsoft.com/office/drawing/2014/main" id="{EF71A524-D1D1-4544-A665-CA25D106FCC0}"/>
              </a:ext>
            </a:extLst>
          </p:cNvPr>
          <p:cNvCxnSpPr>
            <a:cxnSpLocks/>
            <a:stCxn id="67" idx="6"/>
            <a:endCxn id="74" idx="2"/>
          </p:cNvCxnSpPr>
          <p:nvPr/>
        </p:nvCxnSpPr>
        <p:spPr>
          <a:xfrm flipV="1">
            <a:off x="8538800" y="3211733"/>
            <a:ext cx="1367207" cy="2186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Conector recto de flecha 1077">
            <a:extLst>
              <a:ext uri="{FF2B5EF4-FFF2-40B4-BE49-F238E27FC236}">
                <a16:creationId xmlns:a16="http://schemas.microsoft.com/office/drawing/2014/main" id="{37C0CF3F-5C4C-49AE-AEDB-2CDBBC2E9EA5}"/>
              </a:ext>
            </a:extLst>
          </p:cNvPr>
          <p:cNvCxnSpPr>
            <a:cxnSpLocks/>
            <a:stCxn id="67" idx="6"/>
            <a:endCxn id="75" idx="2"/>
          </p:cNvCxnSpPr>
          <p:nvPr/>
        </p:nvCxnSpPr>
        <p:spPr>
          <a:xfrm flipV="1">
            <a:off x="8538800" y="3724133"/>
            <a:ext cx="1367207" cy="167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Conector recto de flecha 1078">
            <a:extLst>
              <a:ext uri="{FF2B5EF4-FFF2-40B4-BE49-F238E27FC236}">
                <a16:creationId xmlns:a16="http://schemas.microsoft.com/office/drawing/2014/main" id="{5F3841D7-3B9D-473B-8EBD-E5DCCCFD8B5A}"/>
              </a:ext>
            </a:extLst>
          </p:cNvPr>
          <p:cNvCxnSpPr>
            <a:cxnSpLocks/>
            <a:stCxn id="67" idx="6"/>
            <a:endCxn id="77" idx="2"/>
          </p:cNvCxnSpPr>
          <p:nvPr/>
        </p:nvCxnSpPr>
        <p:spPr>
          <a:xfrm flipV="1">
            <a:off x="8538800" y="4748933"/>
            <a:ext cx="1367207" cy="649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Conector recto de flecha 1079">
            <a:extLst>
              <a:ext uri="{FF2B5EF4-FFF2-40B4-BE49-F238E27FC236}">
                <a16:creationId xmlns:a16="http://schemas.microsoft.com/office/drawing/2014/main" id="{B8EC8D00-E1F2-4A09-8A5C-17150F9EFE14}"/>
              </a:ext>
            </a:extLst>
          </p:cNvPr>
          <p:cNvCxnSpPr>
            <a:cxnSpLocks/>
            <a:stCxn id="67" idx="6"/>
            <a:endCxn id="72" idx="2"/>
          </p:cNvCxnSpPr>
          <p:nvPr/>
        </p:nvCxnSpPr>
        <p:spPr>
          <a:xfrm flipV="1">
            <a:off x="8538800" y="2186933"/>
            <a:ext cx="1367207" cy="3211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" name="Cerrar llave 1740">
            <a:extLst>
              <a:ext uri="{FF2B5EF4-FFF2-40B4-BE49-F238E27FC236}">
                <a16:creationId xmlns:a16="http://schemas.microsoft.com/office/drawing/2014/main" id="{CD69D7F8-0F36-4AF3-BB41-756850D71956}"/>
              </a:ext>
            </a:extLst>
          </p:cNvPr>
          <p:cNvSpPr/>
          <p:nvPr/>
        </p:nvSpPr>
        <p:spPr>
          <a:xfrm rot="5400000">
            <a:off x="3014433" y="5814007"/>
            <a:ext cx="284975" cy="8828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42" name="Cerrar llave 1741">
            <a:extLst>
              <a:ext uri="{FF2B5EF4-FFF2-40B4-BE49-F238E27FC236}">
                <a16:creationId xmlns:a16="http://schemas.microsoft.com/office/drawing/2014/main" id="{58C6A52D-B1A3-4DDC-B9C4-AA6F13CA0B60}"/>
              </a:ext>
            </a:extLst>
          </p:cNvPr>
          <p:cNvSpPr/>
          <p:nvPr/>
        </p:nvSpPr>
        <p:spPr>
          <a:xfrm rot="5400000">
            <a:off x="6460939" y="3934983"/>
            <a:ext cx="284975" cy="46408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43" name="Cerrar llave 1742">
            <a:extLst>
              <a:ext uri="{FF2B5EF4-FFF2-40B4-BE49-F238E27FC236}">
                <a16:creationId xmlns:a16="http://schemas.microsoft.com/office/drawing/2014/main" id="{ED5D44AB-1A6E-45C1-A884-D500A0ED536E}"/>
              </a:ext>
            </a:extLst>
          </p:cNvPr>
          <p:cNvSpPr/>
          <p:nvPr/>
        </p:nvSpPr>
        <p:spPr>
          <a:xfrm rot="5400000">
            <a:off x="9943520" y="5814008"/>
            <a:ext cx="284975" cy="8828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44" name="CuadroTexto 1743">
            <a:extLst>
              <a:ext uri="{FF2B5EF4-FFF2-40B4-BE49-F238E27FC236}">
                <a16:creationId xmlns:a16="http://schemas.microsoft.com/office/drawing/2014/main" id="{E8BD95CD-8FDF-4ADD-B844-12AC7F879456}"/>
              </a:ext>
            </a:extLst>
          </p:cNvPr>
          <p:cNvSpPr txBox="1"/>
          <p:nvPr/>
        </p:nvSpPr>
        <p:spPr>
          <a:xfrm>
            <a:off x="2506133" y="6397909"/>
            <a:ext cx="1367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Capa de entrada</a:t>
            </a:r>
          </a:p>
        </p:txBody>
      </p:sp>
      <p:sp>
        <p:nvSpPr>
          <p:cNvPr id="1745" name="CuadroTexto 1744">
            <a:extLst>
              <a:ext uri="{FF2B5EF4-FFF2-40B4-BE49-F238E27FC236}">
                <a16:creationId xmlns:a16="http://schemas.microsoft.com/office/drawing/2014/main" id="{363F7270-19D3-415B-B1AB-A9810FC14BB2}"/>
              </a:ext>
            </a:extLst>
          </p:cNvPr>
          <p:cNvSpPr txBox="1"/>
          <p:nvPr/>
        </p:nvSpPr>
        <p:spPr>
          <a:xfrm>
            <a:off x="5919825" y="6397218"/>
            <a:ext cx="1367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Capas ocultas</a:t>
            </a:r>
          </a:p>
        </p:txBody>
      </p:sp>
      <p:sp>
        <p:nvSpPr>
          <p:cNvPr id="1746" name="CuadroTexto 1745">
            <a:extLst>
              <a:ext uri="{FF2B5EF4-FFF2-40B4-BE49-F238E27FC236}">
                <a16:creationId xmlns:a16="http://schemas.microsoft.com/office/drawing/2014/main" id="{CBECE3E4-AC52-4E25-A1E9-ED144DA94D87}"/>
              </a:ext>
            </a:extLst>
          </p:cNvPr>
          <p:cNvSpPr txBox="1"/>
          <p:nvPr/>
        </p:nvSpPr>
        <p:spPr>
          <a:xfrm>
            <a:off x="9402406" y="6397218"/>
            <a:ext cx="1367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Capa de salida</a:t>
            </a:r>
          </a:p>
        </p:txBody>
      </p:sp>
    </p:spTree>
    <p:extLst>
      <p:ext uri="{BB962C8B-B14F-4D97-AF65-F5344CB8AC3E}">
        <p14:creationId xmlns:p14="http://schemas.microsoft.com/office/powerpoint/2010/main" val="370845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ángulo 79">
            <a:extLst>
              <a:ext uri="{FF2B5EF4-FFF2-40B4-BE49-F238E27FC236}">
                <a16:creationId xmlns:a16="http://schemas.microsoft.com/office/drawing/2014/main" id="{267E1B50-87B4-4D36-B354-88E7F0C777F3}"/>
              </a:ext>
            </a:extLst>
          </p:cNvPr>
          <p:cNvSpPr/>
          <p:nvPr/>
        </p:nvSpPr>
        <p:spPr>
          <a:xfrm>
            <a:off x="9745472" y="745067"/>
            <a:ext cx="728134" cy="447306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3533F74A-269D-496E-9001-2D405660CD6C}"/>
              </a:ext>
            </a:extLst>
          </p:cNvPr>
          <p:cNvSpPr/>
          <p:nvPr/>
        </p:nvSpPr>
        <p:spPr>
          <a:xfrm>
            <a:off x="4496817" y="410202"/>
            <a:ext cx="4296149" cy="534466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E461521D-3D6F-4917-8B75-E3F04D205551}"/>
              </a:ext>
            </a:extLst>
          </p:cNvPr>
          <p:cNvSpPr/>
          <p:nvPr/>
        </p:nvSpPr>
        <p:spPr>
          <a:xfrm>
            <a:off x="2827866" y="745067"/>
            <a:ext cx="728134" cy="447306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7F30C71C-9154-4757-BC99-A6B5FBA92E00}"/>
              </a:ext>
            </a:extLst>
          </p:cNvPr>
          <p:cNvSpPr/>
          <p:nvPr/>
        </p:nvSpPr>
        <p:spPr>
          <a:xfrm>
            <a:off x="2997200" y="9821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7AAB3A3A-659D-4A6B-A987-E0D0B295BD5C}"/>
              </a:ext>
            </a:extLst>
          </p:cNvPr>
          <p:cNvSpPr/>
          <p:nvPr/>
        </p:nvSpPr>
        <p:spPr>
          <a:xfrm>
            <a:off x="2997200" y="14945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D4EA9C5-F314-4B77-9E03-A03BEC9C0907}"/>
              </a:ext>
            </a:extLst>
          </p:cNvPr>
          <p:cNvSpPr/>
          <p:nvPr/>
        </p:nvSpPr>
        <p:spPr>
          <a:xfrm>
            <a:off x="2997200" y="20069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1CC7DA2-ABF2-4BE6-9494-460890995603}"/>
              </a:ext>
            </a:extLst>
          </p:cNvPr>
          <p:cNvSpPr/>
          <p:nvPr/>
        </p:nvSpPr>
        <p:spPr>
          <a:xfrm>
            <a:off x="2997200" y="25193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C605BEB-B61C-4909-AA94-8C515103D8EF}"/>
              </a:ext>
            </a:extLst>
          </p:cNvPr>
          <p:cNvSpPr/>
          <p:nvPr/>
        </p:nvSpPr>
        <p:spPr>
          <a:xfrm>
            <a:off x="2997200" y="30317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FD8B27F-0283-4DB9-A169-7FDC320977E3}"/>
              </a:ext>
            </a:extLst>
          </p:cNvPr>
          <p:cNvSpPr/>
          <p:nvPr/>
        </p:nvSpPr>
        <p:spPr>
          <a:xfrm>
            <a:off x="2997200" y="35441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02F8126-2742-441F-BD03-A5280ADF46AE}"/>
              </a:ext>
            </a:extLst>
          </p:cNvPr>
          <p:cNvSpPr/>
          <p:nvPr/>
        </p:nvSpPr>
        <p:spPr>
          <a:xfrm>
            <a:off x="2997200" y="4056533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s-ES" sz="9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s-ES" sz="9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C8AE653-2860-40D1-8FE6-BD58D20AE250}"/>
              </a:ext>
            </a:extLst>
          </p:cNvPr>
          <p:cNvSpPr/>
          <p:nvPr/>
        </p:nvSpPr>
        <p:spPr>
          <a:xfrm>
            <a:off x="2997200" y="45689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7EC222F-D317-408B-B835-2618352A42BC}"/>
              </a:ext>
            </a:extLst>
          </p:cNvPr>
          <p:cNvSpPr/>
          <p:nvPr/>
        </p:nvSpPr>
        <p:spPr>
          <a:xfrm>
            <a:off x="4724401" y="6221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1888A0E-95E3-4FA7-9C05-E158012ACB6F}"/>
              </a:ext>
            </a:extLst>
          </p:cNvPr>
          <p:cNvSpPr/>
          <p:nvPr/>
        </p:nvSpPr>
        <p:spPr>
          <a:xfrm>
            <a:off x="4724401" y="11345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150FC3C-C321-4A37-8ED0-4A9B0E2B3200}"/>
              </a:ext>
            </a:extLst>
          </p:cNvPr>
          <p:cNvSpPr/>
          <p:nvPr/>
        </p:nvSpPr>
        <p:spPr>
          <a:xfrm>
            <a:off x="4724401" y="16469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535BF23-011D-40E9-89FF-6504F88A9449}"/>
              </a:ext>
            </a:extLst>
          </p:cNvPr>
          <p:cNvSpPr/>
          <p:nvPr/>
        </p:nvSpPr>
        <p:spPr>
          <a:xfrm>
            <a:off x="4724401" y="21593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878427FC-5D26-47D9-BEE6-2DCF61B80EC2}"/>
              </a:ext>
            </a:extLst>
          </p:cNvPr>
          <p:cNvSpPr/>
          <p:nvPr/>
        </p:nvSpPr>
        <p:spPr>
          <a:xfrm>
            <a:off x="4724401" y="26717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FAE88EA-4FCC-4EB1-9CB4-355C100A2FD1}"/>
              </a:ext>
            </a:extLst>
          </p:cNvPr>
          <p:cNvSpPr/>
          <p:nvPr/>
        </p:nvSpPr>
        <p:spPr>
          <a:xfrm>
            <a:off x="4724401" y="31841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A67ABB6-4180-40BC-8446-EB95F90BFE4F}"/>
              </a:ext>
            </a:extLst>
          </p:cNvPr>
          <p:cNvSpPr/>
          <p:nvPr/>
        </p:nvSpPr>
        <p:spPr>
          <a:xfrm>
            <a:off x="4724401" y="4705733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s-ES" sz="9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s-ES" sz="9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88692FB-5208-4670-9F89-09AEEE9C7F67}"/>
              </a:ext>
            </a:extLst>
          </p:cNvPr>
          <p:cNvSpPr/>
          <p:nvPr/>
        </p:nvSpPr>
        <p:spPr>
          <a:xfrm>
            <a:off x="4724401" y="52181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1347EA9-9431-4816-9E01-7BC9FAA3F7E0}"/>
              </a:ext>
            </a:extLst>
          </p:cNvPr>
          <p:cNvSpPr/>
          <p:nvPr/>
        </p:nvSpPr>
        <p:spPr>
          <a:xfrm>
            <a:off x="4724401" y="36965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14C53A4-242A-4153-A54B-0EE2E3FF202E}"/>
              </a:ext>
            </a:extLst>
          </p:cNvPr>
          <p:cNvSpPr/>
          <p:nvPr/>
        </p:nvSpPr>
        <p:spPr>
          <a:xfrm>
            <a:off x="4724401" y="42089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7F7CE390-7320-4774-8227-6252E7BD9994}"/>
              </a:ext>
            </a:extLst>
          </p:cNvPr>
          <p:cNvSpPr/>
          <p:nvPr/>
        </p:nvSpPr>
        <p:spPr>
          <a:xfrm>
            <a:off x="6451600" y="6221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19FE25C5-1411-405F-AF0A-910D95210C68}"/>
              </a:ext>
            </a:extLst>
          </p:cNvPr>
          <p:cNvSpPr/>
          <p:nvPr/>
        </p:nvSpPr>
        <p:spPr>
          <a:xfrm>
            <a:off x="6451600" y="11345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ABFFDE59-8BC9-4EBF-B8D1-A55A01ACD5E4}"/>
              </a:ext>
            </a:extLst>
          </p:cNvPr>
          <p:cNvSpPr/>
          <p:nvPr/>
        </p:nvSpPr>
        <p:spPr>
          <a:xfrm>
            <a:off x="6451600" y="16469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95BDCF83-99AA-46C9-B91E-DD02D84F1EE1}"/>
              </a:ext>
            </a:extLst>
          </p:cNvPr>
          <p:cNvSpPr/>
          <p:nvPr/>
        </p:nvSpPr>
        <p:spPr>
          <a:xfrm>
            <a:off x="6451600" y="21593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2B60551D-2829-402F-A814-E47A4236B223}"/>
              </a:ext>
            </a:extLst>
          </p:cNvPr>
          <p:cNvSpPr/>
          <p:nvPr/>
        </p:nvSpPr>
        <p:spPr>
          <a:xfrm>
            <a:off x="6451600" y="26717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AFB2EB78-732F-4108-9898-3C327CEF483D}"/>
              </a:ext>
            </a:extLst>
          </p:cNvPr>
          <p:cNvSpPr/>
          <p:nvPr/>
        </p:nvSpPr>
        <p:spPr>
          <a:xfrm>
            <a:off x="6451600" y="31841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19500E80-519D-4740-A6C6-FCAB30D65E57}"/>
              </a:ext>
            </a:extLst>
          </p:cNvPr>
          <p:cNvSpPr/>
          <p:nvPr/>
        </p:nvSpPr>
        <p:spPr>
          <a:xfrm>
            <a:off x="6451600" y="4705733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s-ES" sz="9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s-ES" sz="9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0C040FB0-C7D8-4ED6-9063-167F1C1CE144}"/>
              </a:ext>
            </a:extLst>
          </p:cNvPr>
          <p:cNvSpPr/>
          <p:nvPr/>
        </p:nvSpPr>
        <p:spPr>
          <a:xfrm>
            <a:off x="6451600" y="52181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31E1FFDE-CD8D-494A-88C3-674B8E3698C5}"/>
              </a:ext>
            </a:extLst>
          </p:cNvPr>
          <p:cNvSpPr/>
          <p:nvPr/>
        </p:nvSpPr>
        <p:spPr>
          <a:xfrm>
            <a:off x="6451600" y="36965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C2113040-384F-4D06-BB0B-25846A29C8F1}"/>
              </a:ext>
            </a:extLst>
          </p:cNvPr>
          <p:cNvSpPr/>
          <p:nvPr/>
        </p:nvSpPr>
        <p:spPr>
          <a:xfrm>
            <a:off x="6451600" y="42089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10B402B2-C57C-478D-A8F6-C6A9A409483B}"/>
              </a:ext>
            </a:extLst>
          </p:cNvPr>
          <p:cNvSpPr/>
          <p:nvPr/>
        </p:nvSpPr>
        <p:spPr>
          <a:xfrm>
            <a:off x="8178800" y="6221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D5A27BC3-328C-4000-9FB9-9A7FD7BC4870}"/>
              </a:ext>
            </a:extLst>
          </p:cNvPr>
          <p:cNvSpPr/>
          <p:nvPr/>
        </p:nvSpPr>
        <p:spPr>
          <a:xfrm>
            <a:off x="8178800" y="11345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C7ED2F5E-6AE8-4E76-910D-9C1230DC4077}"/>
              </a:ext>
            </a:extLst>
          </p:cNvPr>
          <p:cNvSpPr/>
          <p:nvPr/>
        </p:nvSpPr>
        <p:spPr>
          <a:xfrm>
            <a:off x="8178800" y="16469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A6682D49-6234-4EAF-93BA-424237C17A17}"/>
              </a:ext>
            </a:extLst>
          </p:cNvPr>
          <p:cNvSpPr/>
          <p:nvPr/>
        </p:nvSpPr>
        <p:spPr>
          <a:xfrm>
            <a:off x="8178800" y="21593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6D1D6C36-5EB3-4C04-9E75-563A1A62E652}"/>
              </a:ext>
            </a:extLst>
          </p:cNvPr>
          <p:cNvSpPr/>
          <p:nvPr/>
        </p:nvSpPr>
        <p:spPr>
          <a:xfrm>
            <a:off x="8178800" y="26717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1023E76F-61CE-4057-99F9-370230AEFA9F}"/>
              </a:ext>
            </a:extLst>
          </p:cNvPr>
          <p:cNvSpPr/>
          <p:nvPr/>
        </p:nvSpPr>
        <p:spPr>
          <a:xfrm>
            <a:off x="8178800" y="31841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0CEA2BB4-4527-4CF8-B83A-B19499DFEDBD}"/>
              </a:ext>
            </a:extLst>
          </p:cNvPr>
          <p:cNvSpPr/>
          <p:nvPr/>
        </p:nvSpPr>
        <p:spPr>
          <a:xfrm>
            <a:off x="8178800" y="4705733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s-ES" sz="9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s-ES" sz="9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7AA747F9-2107-42D1-9233-5E92D01DFE43}"/>
              </a:ext>
            </a:extLst>
          </p:cNvPr>
          <p:cNvSpPr/>
          <p:nvPr/>
        </p:nvSpPr>
        <p:spPr>
          <a:xfrm>
            <a:off x="8178800" y="52181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FE28944C-937A-4F6A-B984-36D988007DC2}"/>
              </a:ext>
            </a:extLst>
          </p:cNvPr>
          <p:cNvSpPr/>
          <p:nvPr/>
        </p:nvSpPr>
        <p:spPr>
          <a:xfrm>
            <a:off x="8178800" y="36965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60966521-A605-4892-9F88-D9433B54FBD4}"/>
              </a:ext>
            </a:extLst>
          </p:cNvPr>
          <p:cNvSpPr/>
          <p:nvPr/>
        </p:nvSpPr>
        <p:spPr>
          <a:xfrm>
            <a:off x="8178800" y="42089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E0CD692F-CD56-4969-9F42-D6F57D8C7DEE}"/>
              </a:ext>
            </a:extLst>
          </p:cNvPr>
          <p:cNvSpPr/>
          <p:nvPr/>
        </p:nvSpPr>
        <p:spPr>
          <a:xfrm>
            <a:off x="9906007" y="9821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AA4D93E6-7D57-4A2C-B77A-B3242EEE8C20}"/>
              </a:ext>
            </a:extLst>
          </p:cNvPr>
          <p:cNvSpPr/>
          <p:nvPr/>
        </p:nvSpPr>
        <p:spPr>
          <a:xfrm>
            <a:off x="9906007" y="14945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5E9C108B-51A6-4682-8DC7-6E94437E0859}"/>
              </a:ext>
            </a:extLst>
          </p:cNvPr>
          <p:cNvSpPr/>
          <p:nvPr/>
        </p:nvSpPr>
        <p:spPr>
          <a:xfrm>
            <a:off x="9906007" y="20069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AD5B6FB6-378A-4C9C-B841-A88ADBF34071}"/>
              </a:ext>
            </a:extLst>
          </p:cNvPr>
          <p:cNvSpPr/>
          <p:nvPr/>
        </p:nvSpPr>
        <p:spPr>
          <a:xfrm>
            <a:off x="9906007" y="25193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4CE8C931-38A2-4B54-A97D-193841C911B4}"/>
              </a:ext>
            </a:extLst>
          </p:cNvPr>
          <p:cNvSpPr/>
          <p:nvPr/>
        </p:nvSpPr>
        <p:spPr>
          <a:xfrm>
            <a:off x="9906007" y="30317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0805F438-94B7-4409-835E-696C7692B543}"/>
              </a:ext>
            </a:extLst>
          </p:cNvPr>
          <p:cNvSpPr/>
          <p:nvPr/>
        </p:nvSpPr>
        <p:spPr>
          <a:xfrm>
            <a:off x="9906007" y="35441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2EA78541-3EB6-423E-ABE8-512E7EC357EE}"/>
              </a:ext>
            </a:extLst>
          </p:cNvPr>
          <p:cNvSpPr/>
          <p:nvPr/>
        </p:nvSpPr>
        <p:spPr>
          <a:xfrm>
            <a:off x="9906007" y="4056533"/>
            <a:ext cx="36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s-ES" sz="9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s-ES" sz="9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6D393C74-2BBF-4F29-AFBE-AB4CADBCB8CA}"/>
              </a:ext>
            </a:extLst>
          </p:cNvPr>
          <p:cNvSpPr/>
          <p:nvPr/>
        </p:nvSpPr>
        <p:spPr>
          <a:xfrm>
            <a:off x="9906007" y="4568933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21FF164D-9ADC-44CD-96DE-149B953A5415}"/>
              </a:ext>
            </a:extLst>
          </p:cNvPr>
          <p:cNvSpPr/>
          <p:nvPr/>
        </p:nvSpPr>
        <p:spPr>
          <a:xfrm>
            <a:off x="788249" y="1343133"/>
            <a:ext cx="54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X</a:t>
            </a:r>
            <a:r>
              <a:rPr lang="es-E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EA4A4D93-29E7-43BE-9043-1CE4CA47F33E}"/>
              </a:ext>
            </a:extLst>
          </p:cNvPr>
          <p:cNvSpPr/>
          <p:nvPr/>
        </p:nvSpPr>
        <p:spPr>
          <a:xfrm>
            <a:off x="788249" y="1855533"/>
            <a:ext cx="54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X</a:t>
            </a:r>
            <a:r>
              <a:rPr lang="es-E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CB8DB549-0DED-419B-BF24-5B96749B8C23}"/>
              </a:ext>
            </a:extLst>
          </p:cNvPr>
          <p:cNvSpPr/>
          <p:nvPr/>
        </p:nvSpPr>
        <p:spPr>
          <a:xfrm>
            <a:off x="788249" y="2367933"/>
            <a:ext cx="54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X</a:t>
            </a:r>
            <a:r>
              <a:rPr lang="es-ES" baseline="-25000" dirty="0">
                <a:solidFill>
                  <a:schemeClr val="tx1"/>
                </a:solidFill>
              </a:rPr>
              <a:t>3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ABF01FEC-4B14-4665-B96E-8357AE492E6D}"/>
              </a:ext>
            </a:extLst>
          </p:cNvPr>
          <p:cNvSpPr/>
          <p:nvPr/>
        </p:nvSpPr>
        <p:spPr>
          <a:xfrm>
            <a:off x="788249" y="2880333"/>
            <a:ext cx="54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X</a:t>
            </a:r>
            <a:r>
              <a:rPr lang="es-ES" baseline="-25000" dirty="0">
                <a:solidFill>
                  <a:schemeClr val="tx1"/>
                </a:solidFill>
              </a:rPr>
              <a:t>4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585D16E1-6821-4DC1-9045-DB31ECAF8B73}"/>
              </a:ext>
            </a:extLst>
          </p:cNvPr>
          <p:cNvSpPr/>
          <p:nvPr/>
        </p:nvSpPr>
        <p:spPr>
          <a:xfrm>
            <a:off x="788249" y="3392733"/>
            <a:ext cx="540000" cy="36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s-ES" sz="9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s-ES" sz="900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F2D6F2A7-1B53-4F91-99E1-0C4AE51A2CF1}"/>
              </a:ext>
            </a:extLst>
          </p:cNvPr>
          <p:cNvSpPr/>
          <p:nvPr/>
        </p:nvSpPr>
        <p:spPr>
          <a:xfrm>
            <a:off x="788249" y="3905133"/>
            <a:ext cx="54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X</a:t>
            </a:r>
            <a:r>
              <a:rPr lang="es-ES" baseline="-25000" dirty="0" err="1">
                <a:solidFill>
                  <a:schemeClr val="tx1"/>
                </a:solidFill>
              </a:rPr>
              <a:t>n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6DE65F89-E470-4725-BECD-E5A42D6B6474}"/>
              </a:ext>
            </a:extLst>
          </p:cNvPr>
          <p:cNvCxnSpPr>
            <a:stCxn id="81" idx="6"/>
            <a:endCxn id="2" idx="2"/>
          </p:cNvCxnSpPr>
          <p:nvPr/>
        </p:nvCxnSpPr>
        <p:spPr>
          <a:xfrm flipV="1">
            <a:off x="1328249" y="1162133"/>
            <a:ext cx="1668951" cy="36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2309F84F-CD70-4CA8-AE6A-69E355249BB0}"/>
              </a:ext>
            </a:extLst>
          </p:cNvPr>
          <p:cNvCxnSpPr>
            <a:cxnSpLocks/>
            <a:stCxn id="81" idx="6"/>
            <a:endCxn id="3" idx="2"/>
          </p:cNvCxnSpPr>
          <p:nvPr/>
        </p:nvCxnSpPr>
        <p:spPr>
          <a:xfrm>
            <a:off x="1328249" y="1523133"/>
            <a:ext cx="1668951" cy="151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ADC966CF-E4D1-488A-AFCA-76C5823D9DDF}"/>
              </a:ext>
            </a:extLst>
          </p:cNvPr>
          <p:cNvCxnSpPr>
            <a:cxnSpLocks/>
            <a:stCxn id="81" idx="6"/>
            <a:endCxn id="4" idx="2"/>
          </p:cNvCxnSpPr>
          <p:nvPr/>
        </p:nvCxnSpPr>
        <p:spPr>
          <a:xfrm>
            <a:off x="1328249" y="1523133"/>
            <a:ext cx="1668951" cy="663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8CF96B38-BECB-4994-9779-9FDC69F88DE5}"/>
              </a:ext>
            </a:extLst>
          </p:cNvPr>
          <p:cNvCxnSpPr>
            <a:cxnSpLocks/>
            <a:stCxn id="81" idx="6"/>
            <a:endCxn id="5" idx="2"/>
          </p:cNvCxnSpPr>
          <p:nvPr/>
        </p:nvCxnSpPr>
        <p:spPr>
          <a:xfrm>
            <a:off x="1328249" y="1523133"/>
            <a:ext cx="1668951" cy="1176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F451847F-A03B-4463-904A-919FFAA305EC}"/>
              </a:ext>
            </a:extLst>
          </p:cNvPr>
          <p:cNvCxnSpPr>
            <a:cxnSpLocks/>
            <a:stCxn id="81" idx="6"/>
            <a:endCxn id="6" idx="2"/>
          </p:cNvCxnSpPr>
          <p:nvPr/>
        </p:nvCxnSpPr>
        <p:spPr>
          <a:xfrm>
            <a:off x="1328249" y="1523133"/>
            <a:ext cx="1668951" cy="168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53A6DFB2-D3FA-46B7-A1B6-A6BFD3167B6F}"/>
              </a:ext>
            </a:extLst>
          </p:cNvPr>
          <p:cNvCxnSpPr>
            <a:cxnSpLocks/>
            <a:stCxn id="81" idx="6"/>
            <a:endCxn id="7" idx="2"/>
          </p:cNvCxnSpPr>
          <p:nvPr/>
        </p:nvCxnSpPr>
        <p:spPr>
          <a:xfrm>
            <a:off x="1328249" y="1523133"/>
            <a:ext cx="1668951" cy="220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76A7EF2F-7C00-4266-9EFA-C2A1D1AEB7DA}"/>
              </a:ext>
            </a:extLst>
          </p:cNvPr>
          <p:cNvCxnSpPr>
            <a:cxnSpLocks/>
            <a:stCxn id="81" idx="6"/>
            <a:endCxn id="9" idx="2"/>
          </p:cNvCxnSpPr>
          <p:nvPr/>
        </p:nvCxnSpPr>
        <p:spPr>
          <a:xfrm>
            <a:off x="1328249" y="1523133"/>
            <a:ext cx="1668951" cy="322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0DA20BCD-62A0-4B5D-9ABE-29D66F40EF0A}"/>
              </a:ext>
            </a:extLst>
          </p:cNvPr>
          <p:cNvCxnSpPr>
            <a:cxnSpLocks/>
            <a:stCxn id="82" idx="6"/>
            <a:endCxn id="2" idx="2"/>
          </p:cNvCxnSpPr>
          <p:nvPr/>
        </p:nvCxnSpPr>
        <p:spPr>
          <a:xfrm flipV="1">
            <a:off x="1328249" y="1162133"/>
            <a:ext cx="1668951" cy="873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AA964B8F-94C8-477D-BB9C-34D36C2BD94E}"/>
              </a:ext>
            </a:extLst>
          </p:cNvPr>
          <p:cNvCxnSpPr>
            <a:cxnSpLocks/>
            <a:stCxn id="82" idx="6"/>
            <a:endCxn id="3" idx="2"/>
          </p:cNvCxnSpPr>
          <p:nvPr/>
        </p:nvCxnSpPr>
        <p:spPr>
          <a:xfrm flipV="1">
            <a:off x="1328249" y="1674533"/>
            <a:ext cx="1668951" cy="36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7B5EAD28-2BEE-4548-AF68-B8D42A6F1078}"/>
              </a:ext>
            </a:extLst>
          </p:cNvPr>
          <p:cNvCxnSpPr>
            <a:cxnSpLocks/>
            <a:stCxn id="82" idx="6"/>
            <a:endCxn id="4" idx="2"/>
          </p:cNvCxnSpPr>
          <p:nvPr/>
        </p:nvCxnSpPr>
        <p:spPr>
          <a:xfrm>
            <a:off x="1328249" y="2035533"/>
            <a:ext cx="1668951" cy="151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F1E7AEEB-DFC4-4766-989B-1F11D148B3D6}"/>
              </a:ext>
            </a:extLst>
          </p:cNvPr>
          <p:cNvCxnSpPr>
            <a:cxnSpLocks/>
            <a:stCxn id="82" idx="6"/>
            <a:endCxn id="5" idx="2"/>
          </p:cNvCxnSpPr>
          <p:nvPr/>
        </p:nvCxnSpPr>
        <p:spPr>
          <a:xfrm>
            <a:off x="1328249" y="2035533"/>
            <a:ext cx="1668951" cy="663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FB18EC92-1C27-4F32-8EEE-E995D4BF377F}"/>
              </a:ext>
            </a:extLst>
          </p:cNvPr>
          <p:cNvCxnSpPr>
            <a:cxnSpLocks/>
            <a:stCxn id="82" idx="6"/>
            <a:endCxn id="6" idx="2"/>
          </p:cNvCxnSpPr>
          <p:nvPr/>
        </p:nvCxnSpPr>
        <p:spPr>
          <a:xfrm>
            <a:off x="1328249" y="2035533"/>
            <a:ext cx="1668951" cy="1176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4046514A-B347-4C0D-9E47-B6783781808B}"/>
              </a:ext>
            </a:extLst>
          </p:cNvPr>
          <p:cNvCxnSpPr>
            <a:cxnSpLocks/>
            <a:stCxn id="82" idx="6"/>
            <a:endCxn id="7" idx="2"/>
          </p:cNvCxnSpPr>
          <p:nvPr/>
        </p:nvCxnSpPr>
        <p:spPr>
          <a:xfrm>
            <a:off x="1328249" y="2035533"/>
            <a:ext cx="1668951" cy="168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EEE29CD0-EF72-4422-9C4C-97525DCA7062}"/>
              </a:ext>
            </a:extLst>
          </p:cNvPr>
          <p:cNvCxnSpPr>
            <a:cxnSpLocks/>
            <a:stCxn id="82" idx="6"/>
            <a:endCxn id="9" idx="2"/>
          </p:cNvCxnSpPr>
          <p:nvPr/>
        </p:nvCxnSpPr>
        <p:spPr>
          <a:xfrm>
            <a:off x="1328249" y="2035533"/>
            <a:ext cx="1668951" cy="2713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29">
            <a:extLst>
              <a:ext uri="{FF2B5EF4-FFF2-40B4-BE49-F238E27FC236}">
                <a16:creationId xmlns:a16="http://schemas.microsoft.com/office/drawing/2014/main" id="{21AEFADC-B263-41C5-AEEF-5E1A229F56E5}"/>
              </a:ext>
            </a:extLst>
          </p:cNvPr>
          <p:cNvCxnSpPr>
            <a:cxnSpLocks/>
            <a:stCxn id="83" idx="6"/>
            <a:endCxn id="2" idx="2"/>
          </p:cNvCxnSpPr>
          <p:nvPr/>
        </p:nvCxnSpPr>
        <p:spPr>
          <a:xfrm flipV="1">
            <a:off x="1328249" y="1162133"/>
            <a:ext cx="1668951" cy="13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D31219EC-3930-4E9C-B9F0-D0A351D698F2}"/>
              </a:ext>
            </a:extLst>
          </p:cNvPr>
          <p:cNvCxnSpPr>
            <a:cxnSpLocks/>
            <a:stCxn id="83" idx="6"/>
            <a:endCxn id="3" idx="2"/>
          </p:cNvCxnSpPr>
          <p:nvPr/>
        </p:nvCxnSpPr>
        <p:spPr>
          <a:xfrm flipV="1">
            <a:off x="1328249" y="1674533"/>
            <a:ext cx="1668951" cy="873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>
            <a:extLst>
              <a:ext uri="{FF2B5EF4-FFF2-40B4-BE49-F238E27FC236}">
                <a16:creationId xmlns:a16="http://schemas.microsoft.com/office/drawing/2014/main" id="{F8F55B98-60A3-4D8D-9C75-B726C96D2A84}"/>
              </a:ext>
            </a:extLst>
          </p:cNvPr>
          <p:cNvCxnSpPr>
            <a:cxnSpLocks/>
            <a:stCxn id="83" idx="6"/>
            <a:endCxn id="4" idx="2"/>
          </p:cNvCxnSpPr>
          <p:nvPr/>
        </p:nvCxnSpPr>
        <p:spPr>
          <a:xfrm flipV="1">
            <a:off x="1328249" y="2186933"/>
            <a:ext cx="1668951" cy="36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6D691556-87AE-443D-B4A7-6D1435757556}"/>
              </a:ext>
            </a:extLst>
          </p:cNvPr>
          <p:cNvCxnSpPr>
            <a:cxnSpLocks/>
            <a:stCxn id="83" idx="6"/>
            <a:endCxn id="5" idx="2"/>
          </p:cNvCxnSpPr>
          <p:nvPr/>
        </p:nvCxnSpPr>
        <p:spPr>
          <a:xfrm>
            <a:off x="1328249" y="2547933"/>
            <a:ext cx="1668951" cy="151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5628EEED-9D2F-4150-90CD-BC95C56AD336}"/>
              </a:ext>
            </a:extLst>
          </p:cNvPr>
          <p:cNvCxnSpPr>
            <a:cxnSpLocks/>
            <a:stCxn id="83" idx="6"/>
            <a:endCxn id="6" idx="2"/>
          </p:cNvCxnSpPr>
          <p:nvPr/>
        </p:nvCxnSpPr>
        <p:spPr>
          <a:xfrm>
            <a:off x="1328249" y="2547933"/>
            <a:ext cx="1668951" cy="663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de flecha 134">
            <a:extLst>
              <a:ext uri="{FF2B5EF4-FFF2-40B4-BE49-F238E27FC236}">
                <a16:creationId xmlns:a16="http://schemas.microsoft.com/office/drawing/2014/main" id="{2B2C9D8B-1672-4A7A-803C-4C6179DCE284}"/>
              </a:ext>
            </a:extLst>
          </p:cNvPr>
          <p:cNvCxnSpPr>
            <a:cxnSpLocks/>
            <a:stCxn id="83" idx="6"/>
            <a:endCxn id="7" idx="2"/>
          </p:cNvCxnSpPr>
          <p:nvPr/>
        </p:nvCxnSpPr>
        <p:spPr>
          <a:xfrm>
            <a:off x="1328249" y="2547933"/>
            <a:ext cx="1668951" cy="1176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de flecha 135">
            <a:extLst>
              <a:ext uri="{FF2B5EF4-FFF2-40B4-BE49-F238E27FC236}">
                <a16:creationId xmlns:a16="http://schemas.microsoft.com/office/drawing/2014/main" id="{81E2C0B2-A56A-4100-8A98-85215CD51303}"/>
              </a:ext>
            </a:extLst>
          </p:cNvPr>
          <p:cNvCxnSpPr>
            <a:cxnSpLocks/>
            <a:stCxn id="83" idx="6"/>
            <a:endCxn id="9" idx="2"/>
          </p:cNvCxnSpPr>
          <p:nvPr/>
        </p:nvCxnSpPr>
        <p:spPr>
          <a:xfrm>
            <a:off x="1328249" y="2547933"/>
            <a:ext cx="1668951" cy="220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de flecha 150">
            <a:extLst>
              <a:ext uri="{FF2B5EF4-FFF2-40B4-BE49-F238E27FC236}">
                <a16:creationId xmlns:a16="http://schemas.microsoft.com/office/drawing/2014/main" id="{F97EA327-8754-4A41-BDEF-2CF9BB43B700}"/>
              </a:ext>
            </a:extLst>
          </p:cNvPr>
          <p:cNvCxnSpPr>
            <a:cxnSpLocks/>
            <a:stCxn id="84" idx="6"/>
            <a:endCxn id="2" idx="2"/>
          </p:cNvCxnSpPr>
          <p:nvPr/>
        </p:nvCxnSpPr>
        <p:spPr>
          <a:xfrm flipV="1">
            <a:off x="1328249" y="1162133"/>
            <a:ext cx="1668951" cy="189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de flecha 151">
            <a:extLst>
              <a:ext uri="{FF2B5EF4-FFF2-40B4-BE49-F238E27FC236}">
                <a16:creationId xmlns:a16="http://schemas.microsoft.com/office/drawing/2014/main" id="{201F8D66-AFCD-43BC-A6D5-7BF287447735}"/>
              </a:ext>
            </a:extLst>
          </p:cNvPr>
          <p:cNvCxnSpPr>
            <a:cxnSpLocks/>
            <a:stCxn id="84" idx="6"/>
            <a:endCxn id="3" idx="2"/>
          </p:cNvCxnSpPr>
          <p:nvPr/>
        </p:nvCxnSpPr>
        <p:spPr>
          <a:xfrm flipV="1">
            <a:off x="1328249" y="1674533"/>
            <a:ext cx="1668951" cy="13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de flecha 152">
            <a:extLst>
              <a:ext uri="{FF2B5EF4-FFF2-40B4-BE49-F238E27FC236}">
                <a16:creationId xmlns:a16="http://schemas.microsoft.com/office/drawing/2014/main" id="{0F4B75E7-4904-4433-ABC2-B67C6D9F811E}"/>
              </a:ext>
            </a:extLst>
          </p:cNvPr>
          <p:cNvCxnSpPr>
            <a:cxnSpLocks/>
            <a:stCxn id="84" idx="6"/>
            <a:endCxn id="4" idx="2"/>
          </p:cNvCxnSpPr>
          <p:nvPr/>
        </p:nvCxnSpPr>
        <p:spPr>
          <a:xfrm flipV="1">
            <a:off x="1328249" y="2186933"/>
            <a:ext cx="1668951" cy="873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de flecha 153">
            <a:extLst>
              <a:ext uri="{FF2B5EF4-FFF2-40B4-BE49-F238E27FC236}">
                <a16:creationId xmlns:a16="http://schemas.microsoft.com/office/drawing/2014/main" id="{45D3F297-E57F-4663-86B3-2A2AC1EF2A9B}"/>
              </a:ext>
            </a:extLst>
          </p:cNvPr>
          <p:cNvCxnSpPr>
            <a:cxnSpLocks/>
            <a:stCxn id="84" idx="6"/>
            <a:endCxn id="5" idx="2"/>
          </p:cNvCxnSpPr>
          <p:nvPr/>
        </p:nvCxnSpPr>
        <p:spPr>
          <a:xfrm flipV="1">
            <a:off x="1328249" y="2699333"/>
            <a:ext cx="1668951" cy="36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de flecha 154">
            <a:extLst>
              <a:ext uri="{FF2B5EF4-FFF2-40B4-BE49-F238E27FC236}">
                <a16:creationId xmlns:a16="http://schemas.microsoft.com/office/drawing/2014/main" id="{08FF0826-A2E0-4A0E-AE0A-2DC260274719}"/>
              </a:ext>
            </a:extLst>
          </p:cNvPr>
          <p:cNvCxnSpPr>
            <a:cxnSpLocks/>
            <a:stCxn id="84" idx="6"/>
            <a:endCxn id="6" idx="2"/>
          </p:cNvCxnSpPr>
          <p:nvPr/>
        </p:nvCxnSpPr>
        <p:spPr>
          <a:xfrm>
            <a:off x="1328249" y="3060333"/>
            <a:ext cx="1668951" cy="151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de flecha 155">
            <a:extLst>
              <a:ext uri="{FF2B5EF4-FFF2-40B4-BE49-F238E27FC236}">
                <a16:creationId xmlns:a16="http://schemas.microsoft.com/office/drawing/2014/main" id="{497B6557-3D08-4B01-944A-7731D23E999C}"/>
              </a:ext>
            </a:extLst>
          </p:cNvPr>
          <p:cNvCxnSpPr>
            <a:cxnSpLocks/>
            <a:stCxn id="84" idx="6"/>
            <a:endCxn id="7" idx="2"/>
          </p:cNvCxnSpPr>
          <p:nvPr/>
        </p:nvCxnSpPr>
        <p:spPr>
          <a:xfrm>
            <a:off x="1328249" y="3060333"/>
            <a:ext cx="1668951" cy="663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de flecha 156">
            <a:extLst>
              <a:ext uri="{FF2B5EF4-FFF2-40B4-BE49-F238E27FC236}">
                <a16:creationId xmlns:a16="http://schemas.microsoft.com/office/drawing/2014/main" id="{21795887-BBB4-457A-9B33-9A3A44C68397}"/>
              </a:ext>
            </a:extLst>
          </p:cNvPr>
          <p:cNvCxnSpPr>
            <a:cxnSpLocks/>
            <a:stCxn id="84" idx="6"/>
            <a:endCxn id="9" idx="2"/>
          </p:cNvCxnSpPr>
          <p:nvPr/>
        </p:nvCxnSpPr>
        <p:spPr>
          <a:xfrm>
            <a:off x="1328249" y="3060333"/>
            <a:ext cx="1668951" cy="168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de flecha 171">
            <a:extLst>
              <a:ext uri="{FF2B5EF4-FFF2-40B4-BE49-F238E27FC236}">
                <a16:creationId xmlns:a16="http://schemas.microsoft.com/office/drawing/2014/main" id="{2CF64603-EC09-41D3-AC70-489C06723576}"/>
              </a:ext>
            </a:extLst>
          </p:cNvPr>
          <p:cNvCxnSpPr>
            <a:cxnSpLocks/>
            <a:stCxn id="86" idx="6"/>
            <a:endCxn id="2" idx="2"/>
          </p:cNvCxnSpPr>
          <p:nvPr/>
        </p:nvCxnSpPr>
        <p:spPr>
          <a:xfrm flipV="1">
            <a:off x="1328249" y="1162133"/>
            <a:ext cx="1668951" cy="2923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cto de flecha 172">
            <a:extLst>
              <a:ext uri="{FF2B5EF4-FFF2-40B4-BE49-F238E27FC236}">
                <a16:creationId xmlns:a16="http://schemas.microsoft.com/office/drawing/2014/main" id="{C2A312D8-C695-42DF-AAC4-EB2181760E6A}"/>
              </a:ext>
            </a:extLst>
          </p:cNvPr>
          <p:cNvCxnSpPr>
            <a:cxnSpLocks/>
            <a:stCxn id="86" idx="6"/>
            <a:endCxn id="3" idx="2"/>
          </p:cNvCxnSpPr>
          <p:nvPr/>
        </p:nvCxnSpPr>
        <p:spPr>
          <a:xfrm flipV="1">
            <a:off x="1328249" y="1674533"/>
            <a:ext cx="1668951" cy="2410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de flecha 173">
            <a:extLst>
              <a:ext uri="{FF2B5EF4-FFF2-40B4-BE49-F238E27FC236}">
                <a16:creationId xmlns:a16="http://schemas.microsoft.com/office/drawing/2014/main" id="{50742344-BC7A-4D71-ADCD-A72BCB2CC33B}"/>
              </a:ext>
            </a:extLst>
          </p:cNvPr>
          <p:cNvCxnSpPr>
            <a:cxnSpLocks/>
            <a:stCxn id="86" idx="6"/>
            <a:endCxn id="4" idx="2"/>
          </p:cNvCxnSpPr>
          <p:nvPr/>
        </p:nvCxnSpPr>
        <p:spPr>
          <a:xfrm flipV="1">
            <a:off x="1328249" y="2186933"/>
            <a:ext cx="1668951" cy="189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recto de flecha 174">
            <a:extLst>
              <a:ext uri="{FF2B5EF4-FFF2-40B4-BE49-F238E27FC236}">
                <a16:creationId xmlns:a16="http://schemas.microsoft.com/office/drawing/2014/main" id="{5B7E10EE-C30B-4BA0-A54C-E6B0032840A8}"/>
              </a:ext>
            </a:extLst>
          </p:cNvPr>
          <p:cNvCxnSpPr>
            <a:cxnSpLocks/>
            <a:stCxn id="86" idx="6"/>
            <a:endCxn id="5" idx="2"/>
          </p:cNvCxnSpPr>
          <p:nvPr/>
        </p:nvCxnSpPr>
        <p:spPr>
          <a:xfrm flipV="1">
            <a:off x="1328249" y="2699333"/>
            <a:ext cx="1668951" cy="13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de flecha 175">
            <a:extLst>
              <a:ext uri="{FF2B5EF4-FFF2-40B4-BE49-F238E27FC236}">
                <a16:creationId xmlns:a16="http://schemas.microsoft.com/office/drawing/2014/main" id="{5724EDDD-7399-4A6B-B9A0-0A34CB764BFA}"/>
              </a:ext>
            </a:extLst>
          </p:cNvPr>
          <p:cNvCxnSpPr>
            <a:cxnSpLocks/>
            <a:stCxn id="86" idx="6"/>
            <a:endCxn id="6" idx="2"/>
          </p:cNvCxnSpPr>
          <p:nvPr/>
        </p:nvCxnSpPr>
        <p:spPr>
          <a:xfrm flipV="1">
            <a:off x="1328249" y="3211733"/>
            <a:ext cx="1668951" cy="873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de flecha 176">
            <a:extLst>
              <a:ext uri="{FF2B5EF4-FFF2-40B4-BE49-F238E27FC236}">
                <a16:creationId xmlns:a16="http://schemas.microsoft.com/office/drawing/2014/main" id="{A185C0E6-3F90-4A52-BCF8-E0BA84C41D5A}"/>
              </a:ext>
            </a:extLst>
          </p:cNvPr>
          <p:cNvCxnSpPr>
            <a:cxnSpLocks/>
            <a:stCxn id="86" idx="6"/>
            <a:endCxn id="7" idx="2"/>
          </p:cNvCxnSpPr>
          <p:nvPr/>
        </p:nvCxnSpPr>
        <p:spPr>
          <a:xfrm flipV="1">
            <a:off x="1328249" y="3724133"/>
            <a:ext cx="1668951" cy="36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de flecha 177">
            <a:extLst>
              <a:ext uri="{FF2B5EF4-FFF2-40B4-BE49-F238E27FC236}">
                <a16:creationId xmlns:a16="http://schemas.microsoft.com/office/drawing/2014/main" id="{DA42EC72-8BA7-45B9-B7FF-90025C1EE2C2}"/>
              </a:ext>
            </a:extLst>
          </p:cNvPr>
          <p:cNvCxnSpPr>
            <a:cxnSpLocks/>
            <a:stCxn id="86" idx="6"/>
            <a:endCxn id="9" idx="2"/>
          </p:cNvCxnSpPr>
          <p:nvPr/>
        </p:nvCxnSpPr>
        <p:spPr>
          <a:xfrm>
            <a:off x="1328249" y="4085133"/>
            <a:ext cx="1668951" cy="663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recto de flecha 201">
            <a:extLst>
              <a:ext uri="{FF2B5EF4-FFF2-40B4-BE49-F238E27FC236}">
                <a16:creationId xmlns:a16="http://schemas.microsoft.com/office/drawing/2014/main" id="{6AB3F9B8-F34B-4058-B9DD-D0E054754160}"/>
              </a:ext>
            </a:extLst>
          </p:cNvPr>
          <p:cNvCxnSpPr>
            <a:cxnSpLocks/>
            <a:stCxn id="2" idx="6"/>
            <a:endCxn id="10" idx="2"/>
          </p:cNvCxnSpPr>
          <p:nvPr/>
        </p:nvCxnSpPr>
        <p:spPr>
          <a:xfrm flipV="1">
            <a:off x="3357200" y="802133"/>
            <a:ext cx="1367201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recto de flecha 202">
            <a:extLst>
              <a:ext uri="{FF2B5EF4-FFF2-40B4-BE49-F238E27FC236}">
                <a16:creationId xmlns:a16="http://schemas.microsoft.com/office/drawing/2014/main" id="{F4423CC6-686D-4DD6-9959-2C1DE2C71EF4}"/>
              </a:ext>
            </a:extLst>
          </p:cNvPr>
          <p:cNvCxnSpPr>
            <a:cxnSpLocks/>
            <a:stCxn id="2" idx="6"/>
            <a:endCxn id="11" idx="2"/>
          </p:cNvCxnSpPr>
          <p:nvPr/>
        </p:nvCxnSpPr>
        <p:spPr>
          <a:xfrm>
            <a:off x="3357200" y="1162133"/>
            <a:ext cx="1367201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recto de flecha 203">
            <a:extLst>
              <a:ext uri="{FF2B5EF4-FFF2-40B4-BE49-F238E27FC236}">
                <a16:creationId xmlns:a16="http://schemas.microsoft.com/office/drawing/2014/main" id="{F9BAF49F-D98F-465C-85B9-176CDB9EA855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3357200" y="1162133"/>
            <a:ext cx="1367201" cy="66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recto de flecha 204">
            <a:extLst>
              <a:ext uri="{FF2B5EF4-FFF2-40B4-BE49-F238E27FC236}">
                <a16:creationId xmlns:a16="http://schemas.microsoft.com/office/drawing/2014/main" id="{0209F911-B340-4658-B425-97E0079D2171}"/>
              </a:ext>
            </a:extLst>
          </p:cNvPr>
          <p:cNvCxnSpPr>
            <a:cxnSpLocks/>
            <a:stCxn id="2" idx="6"/>
            <a:endCxn id="13" idx="2"/>
          </p:cNvCxnSpPr>
          <p:nvPr/>
        </p:nvCxnSpPr>
        <p:spPr>
          <a:xfrm>
            <a:off x="3357200" y="1162133"/>
            <a:ext cx="1367201" cy="117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cto de flecha 205">
            <a:extLst>
              <a:ext uri="{FF2B5EF4-FFF2-40B4-BE49-F238E27FC236}">
                <a16:creationId xmlns:a16="http://schemas.microsoft.com/office/drawing/2014/main" id="{01E761FA-02CF-4D69-9699-ACEF6E143FDB}"/>
              </a:ext>
            </a:extLst>
          </p:cNvPr>
          <p:cNvCxnSpPr>
            <a:cxnSpLocks/>
            <a:stCxn id="2" idx="6"/>
            <a:endCxn id="14" idx="2"/>
          </p:cNvCxnSpPr>
          <p:nvPr/>
        </p:nvCxnSpPr>
        <p:spPr>
          <a:xfrm>
            <a:off x="3357200" y="1162133"/>
            <a:ext cx="1367201" cy="168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cto de flecha 206">
            <a:extLst>
              <a:ext uri="{FF2B5EF4-FFF2-40B4-BE49-F238E27FC236}">
                <a16:creationId xmlns:a16="http://schemas.microsoft.com/office/drawing/2014/main" id="{B4DF4AE1-4EA3-44F6-9559-5AD08585D1B0}"/>
              </a:ext>
            </a:extLst>
          </p:cNvPr>
          <p:cNvCxnSpPr>
            <a:cxnSpLocks/>
            <a:stCxn id="2" idx="6"/>
            <a:endCxn id="15" idx="2"/>
          </p:cNvCxnSpPr>
          <p:nvPr/>
        </p:nvCxnSpPr>
        <p:spPr>
          <a:xfrm>
            <a:off x="3357200" y="1162133"/>
            <a:ext cx="1367201" cy="220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recto de flecha 207">
            <a:extLst>
              <a:ext uri="{FF2B5EF4-FFF2-40B4-BE49-F238E27FC236}">
                <a16:creationId xmlns:a16="http://schemas.microsoft.com/office/drawing/2014/main" id="{BA045AC4-8108-4FFF-A4E1-D149AE15A921}"/>
              </a:ext>
            </a:extLst>
          </p:cNvPr>
          <p:cNvCxnSpPr>
            <a:cxnSpLocks/>
            <a:stCxn id="2" idx="6"/>
            <a:endCxn id="18" idx="2"/>
          </p:cNvCxnSpPr>
          <p:nvPr/>
        </p:nvCxnSpPr>
        <p:spPr>
          <a:xfrm>
            <a:off x="3357200" y="1162133"/>
            <a:ext cx="1367201" cy="27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cto de flecha 223">
            <a:extLst>
              <a:ext uri="{FF2B5EF4-FFF2-40B4-BE49-F238E27FC236}">
                <a16:creationId xmlns:a16="http://schemas.microsoft.com/office/drawing/2014/main" id="{AB98C8C0-B354-426E-B572-C80D9FE9754E}"/>
              </a:ext>
            </a:extLst>
          </p:cNvPr>
          <p:cNvCxnSpPr>
            <a:cxnSpLocks/>
            <a:stCxn id="2" idx="6"/>
            <a:endCxn id="17" idx="2"/>
          </p:cNvCxnSpPr>
          <p:nvPr/>
        </p:nvCxnSpPr>
        <p:spPr>
          <a:xfrm>
            <a:off x="3357200" y="1162133"/>
            <a:ext cx="1367201" cy="423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recto de flecha 226">
            <a:extLst>
              <a:ext uri="{FF2B5EF4-FFF2-40B4-BE49-F238E27FC236}">
                <a16:creationId xmlns:a16="http://schemas.microsoft.com/office/drawing/2014/main" id="{311A40EF-CD71-4F9F-9B9C-DF515D17C182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3357200" y="1162133"/>
            <a:ext cx="1367201" cy="3226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recto de flecha 229">
            <a:extLst>
              <a:ext uri="{FF2B5EF4-FFF2-40B4-BE49-F238E27FC236}">
                <a16:creationId xmlns:a16="http://schemas.microsoft.com/office/drawing/2014/main" id="{3F5CA8FC-EC0D-4E8B-8348-4BF778CCACC5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3357200" y="802133"/>
            <a:ext cx="1367201" cy="87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cto de flecha 230">
            <a:extLst>
              <a:ext uri="{FF2B5EF4-FFF2-40B4-BE49-F238E27FC236}">
                <a16:creationId xmlns:a16="http://schemas.microsoft.com/office/drawing/2014/main" id="{D37CEA3A-9908-4BE5-97E4-4D5EAF1FB232}"/>
              </a:ext>
            </a:extLst>
          </p:cNvPr>
          <p:cNvCxnSpPr>
            <a:cxnSpLocks/>
            <a:stCxn id="3" idx="6"/>
            <a:endCxn id="11" idx="2"/>
          </p:cNvCxnSpPr>
          <p:nvPr/>
        </p:nvCxnSpPr>
        <p:spPr>
          <a:xfrm flipV="1">
            <a:off x="3357200" y="1314533"/>
            <a:ext cx="1367201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ctor recto de flecha 231">
            <a:extLst>
              <a:ext uri="{FF2B5EF4-FFF2-40B4-BE49-F238E27FC236}">
                <a16:creationId xmlns:a16="http://schemas.microsoft.com/office/drawing/2014/main" id="{27D084DA-3A6E-4F88-B529-62E03FDB2195}"/>
              </a:ext>
            </a:extLst>
          </p:cNvPr>
          <p:cNvCxnSpPr>
            <a:cxnSpLocks/>
            <a:stCxn id="3" idx="6"/>
            <a:endCxn id="12" idx="2"/>
          </p:cNvCxnSpPr>
          <p:nvPr/>
        </p:nvCxnSpPr>
        <p:spPr>
          <a:xfrm>
            <a:off x="3357200" y="1674533"/>
            <a:ext cx="1367201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recto de flecha 232">
            <a:extLst>
              <a:ext uri="{FF2B5EF4-FFF2-40B4-BE49-F238E27FC236}">
                <a16:creationId xmlns:a16="http://schemas.microsoft.com/office/drawing/2014/main" id="{C853C895-2D4A-4FA8-963B-2E9F1D864172}"/>
              </a:ext>
            </a:extLst>
          </p:cNvPr>
          <p:cNvCxnSpPr>
            <a:cxnSpLocks/>
            <a:stCxn id="3" idx="6"/>
            <a:endCxn id="13" idx="2"/>
          </p:cNvCxnSpPr>
          <p:nvPr/>
        </p:nvCxnSpPr>
        <p:spPr>
          <a:xfrm>
            <a:off x="3357200" y="1674533"/>
            <a:ext cx="1367201" cy="66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cto de flecha 233">
            <a:extLst>
              <a:ext uri="{FF2B5EF4-FFF2-40B4-BE49-F238E27FC236}">
                <a16:creationId xmlns:a16="http://schemas.microsoft.com/office/drawing/2014/main" id="{445D9904-66AD-4F82-B75A-DE8448CDFA06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3357200" y="1674533"/>
            <a:ext cx="1367201" cy="117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ector recto de flecha 234">
            <a:extLst>
              <a:ext uri="{FF2B5EF4-FFF2-40B4-BE49-F238E27FC236}">
                <a16:creationId xmlns:a16="http://schemas.microsoft.com/office/drawing/2014/main" id="{87F2287C-9A7D-4ACB-97F9-C3C452572C30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>
            <a:off x="3357200" y="1674533"/>
            <a:ext cx="1367201" cy="168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ector recto de flecha 235">
            <a:extLst>
              <a:ext uri="{FF2B5EF4-FFF2-40B4-BE49-F238E27FC236}">
                <a16:creationId xmlns:a16="http://schemas.microsoft.com/office/drawing/2014/main" id="{D31671F1-9C96-4121-A4D1-22B6D5DB9C12}"/>
              </a:ext>
            </a:extLst>
          </p:cNvPr>
          <p:cNvCxnSpPr>
            <a:cxnSpLocks/>
            <a:stCxn id="3" idx="6"/>
            <a:endCxn id="18" idx="2"/>
          </p:cNvCxnSpPr>
          <p:nvPr/>
        </p:nvCxnSpPr>
        <p:spPr>
          <a:xfrm>
            <a:off x="3357200" y="1674533"/>
            <a:ext cx="1367201" cy="220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ector recto de flecha 236">
            <a:extLst>
              <a:ext uri="{FF2B5EF4-FFF2-40B4-BE49-F238E27FC236}">
                <a16:creationId xmlns:a16="http://schemas.microsoft.com/office/drawing/2014/main" id="{F0F37764-DCD1-434A-BFAB-1223EA030676}"/>
              </a:ext>
            </a:extLst>
          </p:cNvPr>
          <p:cNvCxnSpPr>
            <a:cxnSpLocks/>
            <a:stCxn id="3" idx="6"/>
            <a:endCxn id="17" idx="2"/>
          </p:cNvCxnSpPr>
          <p:nvPr/>
        </p:nvCxnSpPr>
        <p:spPr>
          <a:xfrm>
            <a:off x="3357200" y="1674533"/>
            <a:ext cx="1367201" cy="3723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ector recto de flecha 237">
            <a:extLst>
              <a:ext uri="{FF2B5EF4-FFF2-40B4-BE49-F238E27FC236}">
                <a16:creationId xmlns:a16="http://schemas.microsoft.com/office/drawing/2014/main" id="{28DBDFC6-6745-4DF5-A702-E4B6B843E4A2}"/>
              </a:ext>
            </a:extLst>
          </p:cNvPr>
          <p:cNvCxnSpPr>
            <a:cxnSpLocks/>
            <a:stCxn id="3" idx="6"/>
            <a:endCxn id="19" idx="2"/>
          </p:cNvCxnSpPr>
          <p:nvPr/>
        </p:nvCxnSpPr>
        <p:spPr>
          <a:xfrm>
            <a:off x="3357200" y="1674533"/>
            <a:ext cx="1367201" cy="27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ector recto de flecha 275">
            <a:extLst>
              <a:ext uri="{FF2B5EF4-FFF2-40B4-BE49-F238E27FC236}">
                <a16:creationId xmlns:a16="http://schemas.microsoft.com/office/drawing/2014/main" id="{61D586D3-E395-47CA-8948-F0F465ABA645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 flipV="1">
            <a:off x="3357200" y="802133"/>
            <a:ext cx="1367201" cy="138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ector recto de flecha 276">
            <a:extLst>
              <a:ext uri="{FF2B5EF4-FFF2-40B4-BE49-F238E27FC236}">
                <a16:creationId xmlns:a16="http://schemas.microsoft.com/office/drawing/2014/main" id="{84E321C2-99EF-4366-A2D0-13DAEABC92A0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 flipV="1">
            <a:off x="3357200" y="1314533"/>
            <a:ext cx="1367201" cy="87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ector recto de flecha 277">
            <a:extLst>
              <a:ext uri="{FF2B5EF4-FFF2-40B4-BE49-F238E27FC236}">
                <a16:creationId xmlns:a16="http://schemas.microsoft.com/office/drawing/2014/main" id="{0D984ACA-45F0-46D0-9794-D12B95944388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3357200" y="2186933"/>
            <a:ext cx="1367201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ector recto de flecha 278">
            <a:extLst>
              <a:ext uri="{FF2B5EF4-FFF2-40B4-BE49-F238E27FC236}">
                <a16:creationId xmlns:a16="http://schemas.microsoft.com/office/drawing/2014/main" id="{3AF1E9A5-8904-4025-A335-30FDFFD4EFE2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>
            <a:off x="3357200" y="2186933"/>
            <a:ext cx="1367201" cy="66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ector recto de flecha 279">
            <a:extLst>
              <a:ext uri="{FF2B5EF4-FFF2-40B4-BE49-F238E27FC236}">
                <a16:creationId xmlns:a16="http://schemas.microsoft.com/office/drawing/2014/main" id="{DC755127-6700-4741-8E54-96FEC55FEF09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3357200" y="2186933"/>
            <a:ext cx="1367201" cy="117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ector recto de flecha 280">
            <a:extLst>
              <a:ext uri="{FF2B5EF4-FFF2-40B4-BE49-F238E27FC236}">
                <a16:creationId xmlns:a16="http://schemas.microsoft.com/office/drawing/2014/main" id="{C167EFF5-EFB7-41A5-BE0E-D09A272F825F}"/>
              </a:ext>
            </a:extLst>
          </p:cNvPr>
          <p:cNvCxnSpPr>
            <a:cxnSpLocks/>
            <a:stCxn id="4" idx="6"/>
            <a:endCxn id="18" idx="2"/>
          </p:cNvCxnSpPr>
          <p:nvPr/>
        </p:nvCxnSpPr>
        <p:spPr>
          <a:xfrm>
            <a:off x="3357200" y="2186933"/>
            <a:ext cx="1367201" cy="168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ector recto de flecha 281">
            <a:extLst>
              <a:ext uri="{FF2B5EF4-FFF2-40B4-BE49-F238E27FC236}">
                <a16:creationId xmlns:a16="http://schemas.microsoft.com/office/drawing/2014/main" id="{56900196-F3F8-4D89-898B-7CB309855C44}"/>
              </a:ext>
            </a:extLst>
          </p:cNvPr>
          <p:cNvCxnSpPr>
            <a:cxnSpLocks/>
            <a:stCxn id="4" idx="6"/>
            <a:endCxn id="19" idx="2"/>
          </p:cNvCxnSpPr>
          <p:nvPr/>
        </p:nvCxnSpPr>
        <p:spPr>
          <a:xfrm>
            <a:off x="3357200" y="2186933"/>
            <a:ext cx="1367201" cy="220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ector recto de flecha 282">
            <a:extLst>
              <a:ext uri="{FF2B5EF4-FFF2-40B4-BE49-F238E27FC236}">
                <a16:creationId xmlns:a16="http://schemas.microsoft.com/office/drawing/2014/main" id="{727C7851-22AB-4E70-AA23-F3FAD2F453A3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 flipV="1">
            <a:off x="3357200" y="1826933"/>
            <a:ext cx="1367201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ector recto de flecha 283">
            <a:extLst>
              <a:ext uri="{FF2B5EF4-FFF2-40B4-BE49-F238E27FC236}">
                <a16:creationId xmlns:a16="http://schemas.microsoft.com/office/drawing/2014/main" id="{9DDE3B87-81B3-4647-B05F-071560931CF9}"/>
              </a:ext>
            </a:extLst>
          </p:cNvPr>
          <p:cNvCxnSpPr>
            <a:cxnSpLocks/>
            <a:stCxn id="4" idx="6"/>
            <a:endCxn id="17" idx="2"/>
          </p:cNvCxnSpPr>
          <p:nvPr/>
        </p:nvCxnSpPr>
        <p:spPr>
          <a:xfrm>
            <a:off x="3357200" y="2186933"/>
            <a:ext cx="1367201" cy="3211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ector recto de flecha 304">
            <a:extLst>
              <a:ext uri="{FF2B5EF4-FFF2-40B4-BE49-F238E27FC236}">
                <a16:creationId xmlns:a16="http://schemas.microsoft.com/office/drawing/2014/main" id="{D7FED706-5E49-4FCE-BE1A-F5609DB53829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357200" y="802133"/>
            <a:ext cx="1367201" cy="189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ector recto de flecha 305">
            <a:extLst>
              <a:ext uri="{FF2B5EF4-FFF2-40B4-BE49-F238E27FC236}">
                <a16:creationId xmlns:a16="http://schemas.microsoft.com/office/drawing/2014/main" id="{1CB88C42-5763-4347-A9B7-48AB2F752451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3357200" y="1314533"/>
            <a:ext cx="1367201" cy="138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ector recto de flecha 306">
            <a:extLst>
              <a:ext uri="{FF2B5EF4-FFF2-40B4-BE49-F238E27FC236}">
                <a16:creationId xmlns:a16="http://schemas.microsoft.com/office/drawing/2014/main" id="{65D51D76-4A28-44A7-8FA9-7315467B5B7F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 flipV="1">
            <a:off x="3357200" y="2339333"/>
            <a:ext cx="1367201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Conector recto de flecha 307">
            <a:extLst>
              <a:ext uri="{FF2B5EF4-FFF2-40B4-BE49-F238E27FC236}">
                <a16:creationId xmlns:a16="http://schemas.microsoft.com/office/drawing/2014/main" id="{91768F31-2AB5-4E8B-9792-7EDF5D208F32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357200" y="2699333"/>
            <a:ext cx="1367201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ector recto de flecha 308">
            <a:extLst>
              <a:ext uri="{FF2B5EF4-FFF2-40B4-BE49-F238E27FC236}">
                <a16:creationId xmlns:a16="http://schemas.microsoft.com/office/drawing/2014/main" id="{52BA2800-DA80-46CC-928A-B7E798453154}"/>
              </a:ext>
            </a:extLst>
          </p:cNvPr>
          <p:cNvCxnSpPr>
            <a:cxnSpLocks/>
            <a:stCxn id="5" idx="6"/>
            <a:endCxn id="15" idx="2"/>
          </p:cNvCxnSpPr>
          <p:nvPr/>
        </p:nvCxnSpPr>
        <p:spPr>
          <a:xfrm>
            <a:off x="3357200" y="2699333"/>
            <a:ext cx="1367201" cy="66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Conector recto de flecha 309">
            <a:extLst>
              <a:ext uri="{FF2B5EF4-FFF2-40B4-BE49-F238E27FC236}">
                <a16:creationId xmlns:a16="http://schemas.microsoft.com/office/drawing/2014/main" id="{249B807A-651B-48D3-A508-CE26F9E5E872}"/>
              </a:ext>
            </a:extLst>
          </p:cNvPr>
          <p:cNvCxnSpPr>
            <a:cxnSpLocks/>
            <a:stCxn id="5" idx="6"/>
            <a:endCxn id="18" idx="2"/>
          </p:cNvCxnSpPr>
          <p:nvPr/>
        </p:nvCxnSpPr>
        <p:spPr>
          <a:xfrm>
            <a:off x="3357200" y="2699333"/>
            <a:ext cx="1367201" cy="117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ector recto de flecha 310">
            <a:extLst>
              <a:ext uri="{FF2B5EF4-FFF2-40B4-BE49-F238E27FC236}">
                <a16:creationId xmlns:a16="http://schemas.microsoft.com/office/drawing/2014/main" id="{2B7C5382-37AD-4D8B-8EB3-A9EB9D922074}"/>
              </a:ext>
            </a:extLst>
          </p:cNvPr>
          <p:cNvCxnSpPr>
            <a:cxnSpLocks/>
            <a:stCxn id="5" idx="6"/>
            <a:endCxn id="19" idx="2"/>
          </p:cNvCxnSpPr>
          <p:nvPr/>
        </p:nvCxnSpPr>
        <p:spPr>
          <a:xfrm>
            <a:off x="3357200" y="2699333"/>
            <a:ext cx="1367201" cy="168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ector recto de flecha 311">
            <a:extLst>
              <a:ext uri="{FF2B5EF4-FFF2-40B4-BE49-F238E27FC236}">
                <a16:creationId xmlns:a16="http://schemas.microsoft.com/office/drawing/2014/main" id="{2325B055-C82E-4818-99ED-63B793FEA934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 flipV="1">
            <a:off x="3357200" y="1826933"/>
            <a:ext cx="1367201" cy="87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ector recto de flecha 312">
            <a:extLst>
              <a:ext uri="{FF2B5EF4-FFF2-40B4-BE49-F238E27FC236}">
                <a16:creationId xmlns:a16="http://schemas.microsoft.com/office/drawing/2014/main" id="{8D2CF240-CFB4-4F59-85FC-A8C0BA5BCB63}"/>
              </a:ext>
            </a:extLst>
          </p:cNvPr>
          <p:cNvCxnSpPr>
            <a:cxnSpLocks/>
            <a:stCxn id="5" idx="6"/>
            <a:endCxn id="17" idx="2"/>
          </p:cNvCxnSpPr>
          <p:nvPr/>
        </p:nvCxnSpPr>
        <p:spPr>
          <a:xfrm>
            <a:off x="3357200" y="2699333"/>
            <a:ext cx="1367201" cy="269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ector recto de flecha 331">
            <a:extLst>
              <a:ext uri="{FF2B5EF4-FFF2-40B4-BE49-F238E27FC236}">
                <a16:creationId xmlns:a16="http://schemas.microsoft.com/office/drawing/2014/main" id="{F6FF0343-8D28-4F15-AA51-79B56285CD08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 flipV="1">
            <a:off x="3357200" y="802133"/>
            <a:ext cx="1367201" cy="240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ector recto de flecha 332">
            <a:extLst>
              <a:ext uri="{FF2B5EF4-FFF2-40B4-BE49-F238E27FC236}">
                <a16:creationId xmlns:a16="http://schemas.microsoft.com/office/drawing/2014/main" id="{D9B23080-3855-4E61-832C-A44BE332CF3F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3357200" y="1314533"/>
            <a:ext cx="1367201" cy="189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ector recto de flecha 333">
            <a:extLst>
              <a:ext uri="{FF2B5EF4-FFF2-40B4-BE49-F238E27FC236}">
                <a16:creationId xmlns:a16="http://schemas.microsoft.com/office/drawing/2014/main" id="{F889B260-4F2D-4DD7-A490-D0263BD1544E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 flipV="1">
            <a:off x="3357200" y="2339333"/>
            <a:ext cx="1367201" cy="87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ector recto de flecha 334">
            <a:extLst>
              <a:ext uri="{FF2B5EF4-FFF2-40B4-BE49-F238E27FC236}">
                <a16:creationId xmlns:a16="http://schemas.microsoft.com/office/drawing/2014/main" id="{2F3308F0-655D-4587-B3A8-5F260B3AC50A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3357200" y="2851733"/>
            <a:ext cx="1367201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ector recto de flecha 335">
            <a:extLst>
              <a:ext uri="{FF2B5EF4-FFF2-40B4-BE49-F238E27FC236}">
                <a16:creationId xmlns:a16="http://schemas.microsoft.com/office/drawing/2014/main" id="{B77DBC9C-F87C-49B1-B1FF-ABA6E4364463}"/>
              </a:ext>
            </a:extLst>
          </p:cNvPr>
          <p:cNvCxnSpPr>
            <a:cxnSpLocks/>
            <a:stCxn id="6" idx="6"/>
            <a:endCxn id="15" idx="2"/>
          </p:cNvCxnSpPr>
          <p:nvPr/>
        </p:nvCxnSpPr>
        <p:spPr>
          <a:xfrm>
            <a:off x="3357200" y="3211733"/>
            <a:ext cx="1367201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Conector recto de flecha 336">
            <a:extLst>
              <a:ext uri="{FF2B5EF4-FFF2-40B4-BE49-F238E27FC236}">
                <a16:creationId xmlns:a16="http://schemas.microsoft.com/office/drawing/2014/main" id="{B997AD4C-AC22-4E6E-9AF2-C01E33D88469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3357200" y="3211733"/>
            <a:ext cx="1367201" cy="66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ector recto de flecha 337">
            <a:extLst>
              <a:ext uri="{FF2B5EF4-FFF2-40B4-BE49-F238E27FC236}">
                <a16:creationId xmlns:a16="http://schemas.microsoft.com/office/drawing/2014/main" id="{00CED0B5-04B7-44A5-9525-D26AFC677AE9}"/>
              </a:ext>
            </a:extLst>
          </p:cNvPr>
          <p:cNvCxnSpPr>
            <a:cxnSpLocks/>
            <a:stCxn id="6" idx="6"/>
            <a:endCxn id="19" idx="2"/>
          </p:cNvCxnSpPr>
          <p:nvPr/>
        </p:nvCxnSpPr>
        <p:spPr>
          <a:xfrm>
            <a:off x="3357200" y="3211733"/>
            <a:ext cx="1367201" cy="117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ector recto de flecha 338">
            <a:extLst>
              <a:ext uri="{FF2B5EF4-FFF2-40B4-BE49-F238E27FC236}">
                <a16:creationId xmlns:a16="http://schemas.microsoft.com/office/drawing/2014/main" id="{B5DDC889-AA2B-419E-BF03-15C37517DA85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 flipV="1">
            <a:off x="3357200" y="1826933"/>
            <a:ext cx="1367201" cy="138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ector recto de flecha 339">
            <a:extLst>
              <a:ext uri="{FF2B5EF4-FFF2-40B4-BE49-F238E27FC236}">
                <a16:creationId xmlns:a16="http://schemas.microsoft.com/office/drawing/2014/main" id="{EABDC475-F7CF-4C16-92A9-A316A32263AE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>
            <a:off x="3357200" y="3211733"/>
            <a:ext cx="1367201" cy="2186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Conector recto de flecha 358">
            <a:extLst>
              <a:ext uri="{FF2B5EF4-FFF2-40B4-BE49-F238E27FC236}">
                <a16:creationId xmlns:a16="http://schemas.microsoft.com/office/drawing/2014/main" id="{C6740C24-24C9-4099-BDA9-F7C6C3E9BAAF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3357200" y="802133"/>
            <a:ext cx="1367201" cy="292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onector recto de flecha 359">
            <a:extLst>
              <a:ext uri="{FF2B5EF4-FFF2-40B4-BE49-F238E27FC236}">
                <a16:creationId xmlns:a16="http://schemas.microsoft.com/office/drawing/2014/main" id="{2791A771-AD94-4C1A-88C5-FFBF1EE8F51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3357200" y="1314533"/>
            <a:ext cx="1367201" cy="240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onector recto de flecha 360">
            <a:extLst>
              <a:ext uri="{FF2B5EF4-FFF2-40B4-BE49-F238E27FC236}">
                <a16:creationId xmlns:a16="http://schemas.microsoft.com/office/drawing/2014/main" id="{371262D2-DEE2-450E-A7C1-C7152C863CAF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 flipV="1">
            <a:off x="3357200" y="2339333"/>
            <a:ext cx="1367201" cy="138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onector recto de flecha 361">
            <a:extLst>
              <a:ext uri="{FF2B5EF4-FFF2-40B4-BE49-F238E27FC236}">
                <a16:creationId xmlns:a16="http://schemas.microsoft.com/office/drawing/2014/main" id="{341506B5-CA09-475A-93F6-AD2D44263625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3357200" y="2851733"/>
            <a:ext cx="1367201" cy="87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onector recto de flecha 362">
            <a:extLst>
              <a:ext uri="{FF2B5EF4-FFF2-40B4-BE49-F238E27FC236}">
                <a16:creationId xmlns:a16="http://schemas.microsoft.com/office/drawing/2014/main" id="{55F5B98F-9617-4973-8332-E2D2F182CE29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 flipV="1">
            <a:off x="3357200" y="3364133"/>
            <a:ext cx="1367201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Conector recto de flecha 363">
            <a:extLst>
              <a:ext uri="{FF2B5EF4-FFF2-40B4-BE49-F238E27FC236}">
                <a16:creationId xmlns:a16="http://schemas.microsoft.com/office/drawing/2014/main" id="{941D9ED5-56BC-4894-871A-6B716D2CB305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>
            <a:off x="3357200" y="3724133"/>
            <a:ext cx="1367201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onector recto de flecha 364">
            <a:extLst>
              <a:ext uri="{FF2B5EF4-FFF2-40B4-BE49-F238E27FC236}">
                <a16:creationId xmlns:a16="http://schemas.microsoft.com/office/drawing/2014/main" id="{4E5F875D-786C-4711-9FC5-59C61EB13F17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3357200" y="3724133"/>
            <a:ext cx="1367201" cy="66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Conector recto de flecha 365">
            <a:extLst>
              <a:ext uri="{FF2B5EF4-FFF2-40B4-BE49-F238E27FC236}">
                <a16:creationId xmlns:a16="http://schemas.microsoft.com/office/drawing/2014/main" id="{90E375D8-9DA6-41B1-84FD-0E000B6537DE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3357200" y="1826933"/>
            <a:ext cx="1367201" cy="189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ector recto de flecha 366">
            <a:extLst>
              <a:ext uri="{FF2B5EF4-FFF2-40B4-BE49-F238E27FC236}">
                <a16:creationId xmlns:a16="http://schemas.microsoft.com/office/drawing/2014/main" id="{9B273315-308F-4019-AA23-8E95A4D96E5C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>
            <a:off x="3357200" y="3724133"/>
            <a:ext cx="1367201" cy="167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ector recto de flecha 385">
            <a:extLst>
              <a:ext uri="{FF2B5EF4-FFF2-40B4-BE49-F238E27FC236}">
                <a16:creationId xmlns:a16="http://schemas.microsoft.com/office/drawing/2014/main" id="{F65123CD-E62B-471F-B205-8B4B7934B55A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3357200" y="802133"/>
            <a:ext cx="1367201" cy="3946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ector recto de flecha 386">
            <a:extLst>
              <a:ext uri="{FF2B5EF4-FFF2-40B4-BE49-F238E27FC236}">
                <a16:creationId xmlns:a16="http://schemas.microsoft.com/office/drawing/2014/main" id="{A53331B0-DBD0-4CD7-9ED9-F0153890318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3357200" y="1314533"/>
            <a:ext cx="1367201" cy="343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ector recto de flecha 387">
            <a:extLst>
              <a:ext uri="{FF2B5EF4-FFF2-40B4-BE49-F238E27FC236}">
                <a16:creationId xmlns:a16="http://schemas.microsoft.com/office/drawing/2014/main" id="{02B09FDE-0089-45AC-B6C9-A38F9648BA3A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3357200" y="2339333"/>
            <a:ext cx="1367201" cy="240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ector recto de flecha 388">
            <a:extLst>
              <a:ext uri="{FF2B5EF4-FFF2-40B4-BE49-F238E27FC236}">
                <a16:creationId xmlns:a16="http://schemas.microsoft.com/office/drawing/2014/main" id="{343EAC93-C402-402A-A9EC-1C08D058C66D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 flipV="1">
            <a:off x="3357200" y="2851733"/>
            <a:ext cx="1367201" cy="189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onector recto de flecha 389">
            <a:extLst>
              <a:ext uri="{FF2B5EF4-FFF2-40B4-BE49-F238E27FC236}">
                <a16:creationId xmlns:a16="http://schemas.microsoft.com/office/drawing/2014/main" id="{96A3B14C-6BC8-4FEE-BDD7-8DF5A3F3AA19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 flipV="1">
            <a:off x="3357200" y="3364133"/>
            <a:ext cx="1367201" cy="138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onector recto de flecha 390">
            <a:extLst>
              <a:ext uri="{FF2B5EF4-FFF2-40B4-BE49-F238E27FC236}">
                <a16:creationId xmlns:a16="http://schemas.microsoft.com/office/drawing/2014/main" id="{D962EAC0-509C-41D8-B4DE-1134530A8FB2}"/>
              </a:ext>
            </a:extLst>
          </p:cNvPr>
          <p:cNvCxnSpPr>
            <a:cxnSpLocks/>
            <a:stCxn id="9" idx="6"/>
            <a:endCxn id="18" idx="2"/>
          </p:cNvCxnSpPr>
          <p:nvPr/>
        </p:nvCxnSpPr>
        <p:spPr>
          <a:xfrm flipV="1">
            <a:off x="3357200" y="3876533"/>
            <a:ext cx="1367201" cy="87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ector recto de flecha 391">
            <a:extLst>
              <a:ext uri="{FF2B5EF4-FFF2-40B4-BE49-F238E27FC236}">
                <a16:creationId xmlns:a16="http://schemas.microsoft.com/office/drawing/2014/main" id="{5F0BBC27-67C0-47D5-80B6-134FBE8CCCEA}"/>
              </a:ext>
            </a:extLst>
          </p:cNvPr>
          <p:cNvCxnSpPr>
            <a:cxnSpLocks/>
            <a:stCxn id="9" idx="6"/>
            <a:endCxn id="19" idx="2"/>
          </p:cNvCxnSpPr>
          <p:nvPr/>
        </p:nvCxnSpPr>
        <p:spPr>
          <a:xfrm flipV="1">
            <a:off x="3357200" y="4388933"/>
            <a:ext cx="1367201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ector recto de flecha 392">
            <a:extLst>
              <a:ext uri="{FF2B5EF4-FFF2-40B4-BE49-F238E27FC236}">
                <a16:creationId xmlns:a16="http://schemas.microsoft.com/office/drawing/2014/main" id="{863372D9-4D4F-4673-BF6C-8042ABCA4F1A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3357200" y="1826933"/>
            <a:ext cx="1367201" cy="292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ector recto de flecha 393">
            <a:extLst>
              <a:ext uri="{FF2B5EF4-FFF2-40B4-BE49-F238E27FC236}">
                <a16:creationId xmlns:a16="http://schemas.microsoft.com/office/drawing/2014/main" id="{FD90B675-8CE5-4546-B634-01EC974C8AD5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>
            <a:off x="3357200" y="4748933"/>
            <a:ext cx="1367201" cy="649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ector recto de flecha 412">
            <a:extLst>
              <a:ext uri="{FF2B5EF4-FFF2-40B4-BE49-F238E27FC236}">
                <a16:creationId xmlns:a16="http://schemas.microsoft.com/office/drawing/2014/main" id="{3C1401A1-48D9-41EF-8ADE-810C2C592518}"/>
              </a:ext>
            </a:extLst>
          </p:cNvPr>
          <p:cNvCxnSpPr>
            <a:cxnSpLocks/>
            <a:stCxn id="10" idx="6"/>
            <a:endCxn id="40" idx="2"/>
          </p:cNvCxnSpPr>
          <p:nvPr/>
        </p:nvCxnSpPr>
        <p:spPr>
          <a:xfrm>
            <a:off x="5084401" y="802133"/>
            <a:ext cx="13671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onector recto de flecha 413">
            <a:extLst>
              <a:ext uri="{FF2B5EF4-FFF2-40B4-BE49-F238E27FC236}">
                <a16:creationId xmlns:a16="http://schemas.microsoft.com/office/drawing/2014/main" id="{7FD11804-2C95-4550-BD75-860AB1556A6F}"/>
              </a:ext>
            </a:extLst>
          </p:cNvPr>
          <p:cNvCxnSpPr>
            <a:cxnSpLocks/>
            <a:stCxn id="10" idx="6"/>
            <a:endCxn id="41" idx="2"/>
          </p:cNvCxnSpPr>
          <p:nvPr/>
        </p:nvCxnSpPr>
        <p:spPr>
          <a:xfrm>
            <a:off x="5084401" y="802133"/>
            <a:ext cx="1367199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onector recto de flecha 414">
            <a:extLst>
              <a:ext uri="{FF2B5EF4-FFF2-40B4-BE49-F238E27FC236}">
                <a16:creationId xmlns:a16="http://schemas.microsoft.com/office/drawing/2014/main" id="{D8C4BAAD-653D-4BED-85A3-687071B536A0}"/>
              </a:ext>
            </a:extLst>
          </p:cNvPr>
          <p:cNvCxnSpPr>
            <a:cxnSpLocks/>
            <a:stCxn id="10" idx="6"/>
            <a:endCxn id="43" idx="2"/>
          </p:cNvCxnSpPr>
          <p:nvPr/>
        </p:nvCxnSpPr>
        <p:spPr>
          <a:xfrm>
            <a:off x="5084401" y="802133"/>
            <a:ext cx="1367199" cy="153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onector recto de flecha 415">
            <a:extLst>
              <a:ext uri="{FF2B5EF4-FFF2-40B4-BE49-F238E27FC236}">
                <a16:creationId xmlns:a16="http://schemas.microsoft.com/office/drawing/2014/main" id="{2A28C3CC-7FC4-4126-8CFD-DFFCB29E1CBF}"/>
              </a:ext>
            </a:extLst>
          </p:cNvPr>
          <p:cNvCxnSpPr>
            <a:cxnSpLocks/>
            <a:stCxn id="10" idx="6"/>
            <a:endCxn id="44" idx="2"/>
          </p:cNvCxnSpPr>
          <p:nvPr/>
        </p:nvCxnSpPr>
        <p:spPr>
          <a:xfrm>
            <a:off x="5084401" y="802133"/>
            <a:ext cx="1367199" cy="204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onector recto de flecha 416">
            <a:extLst>
              <a:ext uri="{FF2B5EF4-FFF2-40B4-BE49-F238E27FC236}">
                <a16:creationId xmlns:a16="http://schemas.microsoft.com/office/drawing/2014/main" id="{5C8B6074-0D65-4765-A279-D8347F856BE4}"/>
              </a:ext>
            </a:extLst>
          </p:cNvPr>
          <p:cNvCxnSpPr>
            <a:cxnSpLocks/>
            <a:stCxn id="10" idx="6"/>
            <a:endCxn id="45" idx="2"/>
          </p:cNvCxnSpPr>
          <p:nvPr/>
        </p:nvCxnSpPr>
        <p:spPr>
          <a:xfrm>
            <a:off x="5084401" y="802133"/>
            <a:ext cx="1367199" cy="256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Conector recto de flecha 417">
            <a:extLst>
              <a:ext uri="{FF2B5EF4-FFF2-40B4-BE49-F238E27FC236}">
                <a16:creationId xmlns:a16="http://schemas.microsoft.com/office/drawing/2014/main" id="{BEE170AD-322B-479F-BA4E-4427FB51EF08}"/>
              </a:ext>
            </a:extLst>
          </p:cNvPr>
          <p:cNvCxnSpPr>
            <a:cxnSpLocks/>
            <a:stCxn id="10" idx="6"/>
            <a:endCxn id="48" idx="2"/>
          </p:cNvCxnSpPr>
          <p:nvPr/>
        </p:nvCxnSpPr>
        <p:spPr>
          <a:xfrm>
            <a:off x="5084401" y="802133"/>
            <a:ext cx="1367199" cy="307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onector recto de flecha 418">
            <a:extLst>
              <a:ext uri="{FF2B5EF4-FFF2-40B4-BE49-F238E27FC236}">
                <a16:creationId xmlns:a16="http://schemas.microsoft.com/office/drawing/2014/main" id="{5E72AC45-2B87-4C97-8FBE-7E26B0B6F2A3}"/>
              </a:ext>
            </a:extLst>
          </p:cNvPr>
          <p:cNvCxnSpPr>
            <a:cxnSpLocks/>
            <a:stCxn id="10" idx="6"/>
            <a:endCxn id="49" idx="2"/>
          </p:cNvCxnSpPr>
          <p:nvPr/>
        </p:nvCxnSpPr>
        <p:spPr>
          <a:xfrm>
            <a:off x="5084401" y="802133"/>
            <a:ext cx="1367199" cy="3586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onector recto de flecha 419">
            <a:extLst>
              <a:ext uri="{FF2B5EF4-FFF2-40B4-BE49-F238E27FC236}">
                <a16:creationId xmlns:a16="http://schemas.microsoft.com/office/drawing/2014/main" id="{9BC0D983-DB93-4C50-9225-795334261D9D}"/>
              </a:ext>
            </a:extLst>
          </p:cNvPr>
          <p:cNvCxnSpPr>
            <a:cxnSpLocks/>
            <a:stCxn id="10" idx="6"/>
            <a:endCxn id="42" idx="2"/>
          </p:cNvCxnSpPr>
          <p:nvPr/>
        </p:nvCxnSpPr>
        <p:spPr>
          <a:xfrm>
            <a:off x="5084401" y="802133"/>
            <a:ext cx="1367199" cy="102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Conector recto de flecha 420">
            <a:extLst>
              <a:ext uri="{FF2B5EF4-FFF2-40B4-BE49-F238E27FC236}">
                <a16:creationId xmlns:a16="http://schemas.microsoft.com/office/drawing/2014/main" id="{BEEFC453-C5F0-43EC-9265-3E5AB08801A8}"/>
              </a:ext>
            </a:extLst>
          </p:cNvPr>
          <p:cNvCxnSpPr>
            <a:cxnSpLocks/>
            <a:stCxn id="10" idx="6"/>
            <a:endCxn id="47" idx="2"/>
          </p:cNvCxnSpPr>
          <p:nvPr/>
        </p:nvCxnSpPr>
        <p:spPr>
          <a:xfrm>
            <a:off x="5084401" y="802133"/>
            <a:ext cx="1367199" cy="459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onector recto de flecha 439">
            <a:extLst>
              <a:ext uri="{FF2B5EF4-FFF2-40B4-BE49-F238E27FC236}">
                <a16:creationId xmlns:a16="http://schemas.microsoft.com/office/drawing/2014/main" id="{043BD2F1-709C-46AB-B654-09ECA3085C99}"/>
              </a:ext>
            </a:extLst>
          </p:cNvPr>
          <p:cNvCxnSpPr>
            <a:cxnSpLocks/>
            <a:stCxn id="11" idx="6"/>
            <a:endCxn id="40" idx="2"/>
          </p:cNvCxnSpPr>
          <p:nvPr/>
        </p:nvCxnSpPr>
        <p:spPr>
          <a:xfrm flipV="1">
            <a:off x="5084401" y="802133"/>
            <a:ext cx="1367199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Conector recto de flecha 440">
            <a:extLst>
              <a:ext uri="{FF2B5EF4-FFF2-40B4-BE49-F238E27FC236}">
                <a16:creationId xmlns:a16="http://schemas.microsoft.com/office/drawing/2014/main" id="{392BBE41-CB46-4427-B231-133C05D16B8D}"/>
              </a:ext>
            </a:extLst>
          </p:cNvPr>
          <p:cNvCxnSpPr>
            <a:cxnSpLocks/>
            <a:stCxn id="11" idx="6"/>
            <a:endCxn id="41" idx="2"/>
          </p:cNvCxnSpPr>
          <p:nvPr/>
        </p:nvCxnSpPr>
        <p:spPr>
          <a:xfrm>
            <a:off x="5084401" y="1314533"/>
            <a:ext cx="13671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Conector recto de flecha 441">
            <a:extLst>
              <a:ext uri="{FF2B5EF4-FFF2-40B4-BE49-F238E27FC236}">
                <a16:creationId xmlns:a16="http://schemas.microsoft.com/office/drawing/2014/main" id="{6E48CCD9-18EB-43CC-B8D7-C5760EECAF91}"/>
              </a:ext>
            </a:extLst>
          </p:cNvPr>
          <p:cNvCxnSpPr>
            <a:cxnSpLocks/>
            <a:stCxn id="11" idx="6"/>
            <a:endCxn id="43" idx="2"/>
          </p:cNvCxnSpPr>
          <p:nvPr/>
        </p:nvCxnSpPr>
        <p:spPr>
          <a:xfrm>
            <a:off x="5084401" y="1314533"/>
            <a:ext cx="1367199" cy="102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onector recto de flecha 442">
            <a:extLst>
              <a:ext uri="{FF2B5EF4-FFF2-40B4-BE49-F238E27FC236}">
                <a16:creationId xmlns:a16="http://schemas.microsoft.com/office/drawing/2014/main" id="{7473489B-C18E-4CE7-9FD0-DA03A22B87BE}"/>
              </a:ext>
            </a:extLst>
          </p:cNvPr>
          <p:cNvCxnSpPr>
            <a:cxnSpLocks/>
            <a:stCxn id="11" idx="6"/>
            <a:endCxn id="44" idx="2"/>
          </p:cNvCxnSpPr>
          <p:nvPr/>
        </p:nvCxnSpPr>
        <p:spPr>
          <a:xfrm>
            <a:off x="5084401" y="1314533"/>
            <a:ext cx="1367199" cy="153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onector recto de flecha 443">
            <a:extLst>
              <a:ext uri="{FF2B5EF4-FFF2-40B4-BE49-F238E27FC236}">
                <a16:creationId xmlns:a16="http://schemas.microsoft.com/office/drawing/2014/main" id="{7BA4488A-861C-4491-ACD0-CFCFBB207A5C}"/>
              </a:ext>
            </a:extLst>
          </p:cNvPr>
          <p:cNvCxnSpPr>
            <a:cxnSpLocks/>
            <a:stCxn id="11" idx="6"/>
            <a:endCxn id="45" idx="2"/>
          </p:cNvCxnSpPr>
          <p:nvPr/>
        </p:nvCxnSpPr>
        <p:spPr>
          <a:xfrm>
            <a:off x="5084401" y="1314533"/>
            <a:ext cx="1367199" cy="204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onector recto de flecha 444">
            <a:extLst>
              <a:ext uri="{FF2B5EF4-FFF2-40B4-BE49-F238E27FC236}">
                <a16:creationId xmlns:a16="http://schemas.microsoft.com/office/drawing/2014/main" id="{72BAA3FE-31FD-41AA-8883-FB6E015BA4EE}"/>
              </a:ext>
            </a:extLst>
          </p:cNvPr>
          <p:cNvCxnSpPr>
            <a:cxnSpLocks/>
            <a:stCxn id="11" idx="6"/>
            <a:endCxn id="48" idx="2"/>
          </p:cNvCxnSpPr>
          <p:nvPr/>
        </p:nvCxnSpPr>
        <p:spPr>
          <a:xfrm>
            <a:off x="5084401" y="1314533"/>
            <a:ext cx="1367199" cy="256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onector recto de flecha 445">
            <a:extLst>
              <a:ext uri="{FF2B5EF4-FFF2-40B4-BE49-F238E27FC236}">
                <a16:creationId xmlns:a16="http://schemas.microsoft.com/office/drawing/2014/main" id="{DB724616-F6D6-41DC-A0A9-F71C606C4267}"/>
              </a:ext>
            </a:extLst>
          </p:cNvPr>
          <p:cNvCxnSpPr>
            <a:cxnSpLocks/>
            <a:stCxn id="11" idx="6"/>
            <a:endCxn id="49" idx="2"/>
          </p:cNvCxnSpPr>
          <p:nvPr/>
        </p:nvCxnSpPr>
        <p:spPr>
          <a:xfrm>
            <a:off x="5084401" y="1314533"/>
            <a:ext cx="1367199" cy="307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Conector recto de flecha 446">
            <a:extLst>
              <a:ext uri="{FF2B5EF4-FFF2-40B4-BE49-F238E27FC236}">
                <a16:creationId xmlns:a16="http://schemas.microsoft.com/office/drawing/2014/main" id="{A7615959-17E3-4816-8CFB-C4E331E6503B}"/>
              </a:ext>
            </a:extLst>
          </p:cNvPr>
          <p:cNvCxnSpPr>
            <a:cxnSpLocks/>
            <a:stCxn id="11" idx="6"/>
            <a:endCxn id="42" idx="2"/>
          </p:cNvCxnSpPr>
          <p:nvPr/>
        </p:nvCxnSpPr>
        <p:spPr>
          <a:xfrm>
            <a:off x="5084401" y="1314533"/>
            <a:ext cx="1367199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Conector recto de flecha 447">
            <a:extLst>
              <a:ext uri="{FF2B5EF4-FFF2-40B4-BE49-F238E27FC236}">
                <a16:creationId xmlns:a16="http://schemas.microsoft.com/office/drawing/2014/main" id="{14EDCFD1-AED0-4FDF-AFF9-E618F4D15C22}"/>
              </a:ext>
            </a:extLst>
          </p:cNvPr>
          <p:cNvCxnSpPr>
            <a:cxnSpLocks/>
            <a:stCxn id="11" idx="6"/>
            <a:endCxn id="47" idx="2"/>
          </p:cNvCxnSpPr>
          <p:nvPr/>
        </p:nvCxnSpPr>
        <p:spPr>
          <a:xfrm>
            <a:off x="5084401" y="1314533"/>
            <a:ext cx="1367199" cy="4083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Conector recto de flecha 466">
            <a:extLst>
              <a:ext uri="{FF2B5EF4-FFF2-40B4-BE49-F238E27FC236}">
                <a16:creationId xmlns:a16="http://schemas.microsoft.com/office/drawing/2014/main" id="{CBEDA759-D09D-4D30-ABA9-C3A9E7E00A09}"/>
              </a:ext>
            </a:extLst>
          </p:cNvPr>
          <p:cNvCxnSpPr>
            <a:cxnSpLocks/>
            <a:stCxn id="12" idx="6"/>
            <a:endCxn id="40" idx="2"/>
          </p:cNvCxnSpPr>
          <p:nvPr/>
        </p:nvCxnSpPr>
        <p:spPr>
          <a:xfrm flipV="1">
            <a:off x="5084401" y="802133"/>
            <a:ext cx="1367199" cy="102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Conector recto de flecha 467">
            <a:extLst>
              <a:ext uri="{FF2B5EF4-FFF2-40B4-BE49-F238E27FC236}">
                <a16:creationId xmlns:a16="http://schemas.microsoft.com/office/drawing/2014/main" id="{12D22BB9-B010-4CEA-91D8-5D48053A39C7}"/>
              </a:ext>
            </a:extLst>
          </p:cNvPr>
          <p:cNvCxnSpPr>
            <a:cxnSpLocks/>
            <a:stCxn id="12" idx="6"/>
            <a:endCxn id="41" idx="2"/>
          </p:cNvCxnSpPr>
          <p:nvPr/>
        </p:nvCxnSpPr>
        <p:spPr>
          <a:xfrm flipV="1">
            <a:off x="5084401" y="1314533"/>
            <a:ext cx="1367199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Conector recto de flecha 468">
            <a:extLst>
              <a:ext uri="{FF2B5EF4-FFF2-40B4-BE49-F238E27FC236}">
                <a16:creationId xmlns:a16="http://schemas.microsoft.com/office/drawing/2014/main" id="{7A022966-861C-47CE-B216-B5C7A62E5BCE}"/>
              </a:ext>
            </a:extLst>
          </p:cNvPr>
          <p:cNvCxnSpPr>
            <a:cxnSpLocks/>
            <a:stCxn id="12" idx="6"/>
            <a:endCxn id="43" idx="2"/>
          </p:cNvCxnSpPr>
          <p:nvPr/>
        </p:nvCxnSpPr>
        <p:spPr>
          <a:xfrm>
            <a:off x="5084401" y="1826933"/>
            <a:ext cx="1367199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Conector recto de flecha 469">
            <a:extLst>
              <a:ext uri="{FF2B5EF4-FFF2-40B4-BE49-F238E27FC236}">
                <a16:creationId xmlns:a16="http://schemas.microsoft.com/office/drawing/2014/main" id="{B39F5E74-D98C-404D-9633-3326FB21D09E}"/>
              </a:ext>
            </a:extLst>
          </p:cNvPr>
          <p:cNvCxnSpPr>
            <a:cxnSpLocks/>
            <a:stCxn id="12" idx="6"/>
            <a:endCxn id="44" idx="2"/>
          </p:cNvCxnSpPr>
          <p:nvPr/>
        </p:nvCxnSpPr>
        <p:spPr>
          <a:xfrm>
            <a:off x="5084401" y="1826933"/>
            <a:ext cx="1367199" cy="102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onector recto de flecha 470">
            <a:extLst>
              <a:ext uri="{FF2B5EF4-FFF2-40B4-BE49-F238E27FC236}">
                <a16:creationId xmlns:a16="http://schemas.microsoft.com/office/drawing/2014/main" id="{D7B918EE-C63B-4DB3-A52A-4603B3E03ACD}"/>
              </a:ext>
            </a:extLst>
          </p:cNvPr>
          <p:cNvCxnSpPr>
            <a:cxnSpLocks/>
            <a:stCxn id="12" idx="6"/>
            <a:endCxn id="45" idx="2"/>
          </p:cNvCxnSpPr>
          <p:nvPr/>
        </p:nvCxnSpPr>
        <p:spPr>
          <a:xfrm>
            <a:off x="5084401" y="1826933"/>
            <a:ext cx="1367199" cy="153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Conector recto de flecha 471">
            <a:extLst>
              <a:ext uri="{FF2B5EF4-FFF2-40B4-BE49-F238E27FC236}">
                <a16:creationId xmlns:a16="http://schemas.microsoft.com/office/drawing/2014/main" id="{8BE1F168-6041-4C4A-8B75-81378047367E}"/>
              </a:ext>
            </a:extLst>
          </p:cNvPr>
          <p:cNvCxnSpPr>
            <a:cxnSpLocks/>
            <a:stCxn id="12" idx="6"/>
            <a:endCxn id="48" idx="2"/>
          </p:cNvCxnSpPr>
          <p:nvPr/>
        </p:nvCxnSpPr>
        <p:spPr>
          <a:xfrm>
            <a:off x="5084401" y="1826933"/>
            <a:ext cx="1367199" cy="204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Conector recto de flecha 472">
            <a:extLst>
              <a:ext uri="{FF2B5EF4-FFF2-40B4-BE49-F238E27FC236}">
                <a16:creationId xmlns:a16="http://schemas.microsoft.com/office/drawing/2014/main" id="{9D5CC0BD-A7D3-47E6-8F5D-7E5D9B9FF223}"/>
              </a:ext>
            </a:extLst>
          </p:cNvPr>
          <p:cNvCxnSpPr>
            <a:cxnSpLocks/>
            <a:stCxn id="12" idx="6"/>
            <a:endCxn id="49" idx="2"/>
          </p:cNvCxnSpPr>
          <p:nvPr/>
        </p:nvCxnSpPr>
        <p:spPr>
          <a:xfrm>
            <a:off x="5084401" y="1826933"/>
            <a:ext cx="1367199" cy="256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ector recto de flecha 473">
            <a:extLst>
              <a:ext uri="{FF2B5EF4-FFF2-40B4-BE49-F238E27FC236}">
                <a16:creationId xmlns:a16="http://schemas.microsoft.com/office/drawing/2014/main" id="{CF652D4E-18F8-43B8-B45F-955B318B1FF4}"/>
              </a:ext>
            </a:extLst>
          </p:cNvPr>
          <p:cNvCxnSpPr>
            <a:cxnSpLocks/>
            <a:stCxn id="12" idx="6"/>
            <a:endCxn id="42" idx="2"/>
          </p:cNvCxnSpPr>
          <p:nvPr/>
        </p:nvCxnSpPr>
        <p:spPr>
          <a:xfrm>
            <a:off x="5084401" y="1826933"/>
            <a:ext cx="13671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Conector recto de flecha 474">
            <a:extLst>
              <a:ext uri="{FF2B5EF4-FFF2-40B4-BE49-F238E27FC236}">
                <a16:creationId xmlns:a16="http://schemas.microsoft.com/office/drawing/2014/main" id="{5DF89F01-30B0-4109-9615-4BB57FC01E1C}"/>
              </a:ext>
            </a:extLst>
          </p:cNvPr>
          <p:cNvCxnSpPr>
            <a:cxnSpLocks/>
            <a:stCxn id="12" idx="6"/>
            <a:endCxn id="47" idx="2"/>
          </p:cNvCxnSpPr>
          <p:nvPr/>
        </p:nvCxnSpPr>
        <p:spPr>
          <a:xfrm>
            <a:off x="5084401" y="1826933"/>
            <a:ext cx="1367199" cy="3571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Conector recto de flecha 493">
            <a:extLst>
              <a:ext uri="{FF2B5EF4-FFF2-40B4-BE49-F238E27FC236}">
                <a16:creationId xmlns:a16="http://schemas.microsoft.com/office/drawing/2014/main" id="{9A024991-5910-496A-B21A-8ABA5C22AA7A}"/>
              </a:ext>
            </a:extLst>
          </p:cNvPr>
          <p:cNvCxnSpPr>
            <a:cxnSpLocks/>
            <a:stCxn id="13" idx="6"/>
            <a:endCxn id="40" idx="2"/>
          </p:cNvCxnSpPr>
          <p:nvPr/>
        </p:nvCxnSpPr>
        <p:spPr>
          <a:xfrm flipV="1">
            <a:off x="5084401" y="802133"/>
            <a:ext cx="1367199" cy="153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Conector recto de flecha 494">
            <a:extLst>
              <a:ext uri="{FF2B5EF4-FFF2-40B4-BE49-F238E27FC236}">
                <a16:creationId xmlns:a16="http://schemas.microsoft.com/office/drawing/2014/main" id="{3018C77E-4C50-44C8-8C7A-E96E4F34D882}"/>
              </a:ext>
            </a:extLst>
          </p:cNvPr>
          <p:cNvCxnSpPr>
            <a:cxnSpLocks/>
            <a:stCxn id="13" idx="6"/>
            <a:endCxn id="41" idx="2"/>
          </p:cNvCxnSpPr>
          <p:nvPr/>
        </p:nvCxnSpPr>
        <p:spPr>
          <a:xfrm flipV="1">
            <a:off x="5084401" y="1314533"/>
            <a:ext cx="1367199" cy="102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Conector recto de flecha 495">
            <a:extLst>
              <a:ext uri="{FF2B5EF4-FFF2-40B4-BE49-F238E27FC236}">
                <a16:creationId xmlns:a16="http://schemas.microsoft.com/office/drawing/2014/main" id="{66100F6D-4061-4E7A-BCF1-369ADDE14850}"/>
              </a:ext>
            </a:extLst>
          </p:cNvPr>
          <p:cNvCxnSpPr>
            <a:cxnSpLocks/>
            <a:stCxn id="13" idx="6"/>
            <a:endCxn id="43" idx="2"/>
          </p:cNvCxnSpPr>
          <p:nvPr/>
        </p:nvCxnSpPr>
        <p:spPr>
          <a:xfrm>
            <a:off x="5084401" y="2339333"/>
            <a:ext cx="13671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Conector recto de flecha 496">
            <a:extLst>
              <a:ext uri="{FF2B5EF4-FFF2-40B4-BE49-F238E27FC236}">
                <a16:creationId xmlns:a16="http://schemas.microsoft.com/office/drawing/2014/main" id="{BC4CA838-FA3C-4FBF-B519-86DC6FB1A3DC}"/>
              </a:ext>
            </a:extLst>
          </p:cNvPr>
          <p:cNvCxnSpPr>
            <a:cxnSpLocks/>
            <a:stCxn id="13" idx="6"/>
            <a:endCxn id="44" idx="2"/>
          </p:cNvCxnSpPr>
          <p:nvPr/>
        </p:nvCxnSpPr>
        <p:spPr>
          <a:xfrm>
            <a:off x="5084401" y="2339333"/>
            <a:ext cx="1367199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Conector recto de flecha 497">
            <a:extLst>
              <a:ext uri="{FF2B5EF4-FFF2-40B4-BE49-F238E27FC236}">
                <a16:creationId xmlns:a16="http://schemas.microsoft.com/office/drawing/2014/main" id="{8640E790-77CD-4FD9-B453-40543B34CCF9}"/>
              </a:ext>
            </a:extLst>
          </p:cNvPr>
          <p:cNvCxnSpPr>
            <a:cxnSpLocks/>
            <a:stCxn id="13" idx="6"/>
            <a:endCxn id="45" idx="2"/>
          </p:cNvCxnSpPr>
          <p:nvPr/>
        </p:nvCxnSpPr>
        <p:spPr>
          <a:xfrm>
            <a:off x="5084401" y="2339333"/>
            <a:ext cx="1367199" cy="102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Conector recto de flecha 498">
            <a:extLst>
              <a:ext uri="{FF2B5EF4-FFF2-40B4-BE49-F238E27FC236}">
                <a16:creationId xmlns:a16="http://schemas.microsoft.com/office/drawing/2014/main" id="{7E77631D-3B46-49B3-9271-FCFC10690689}"/>
              </a:ext>
            </a:extLst>
          </p:cNvPr>
          <p:cNvCxnSpPr>
            <a:cxnSpLocks/>
            <a:stCxn id="13" idx="6"/>
            <a:endCxn id="48" idx="2"/>
          </p:cNvCxnSpPr>
          <p:nvPr/>
        </p:nvCxnSpPr>
        <p:spPr>
          <a:xfrm>
            <a:off x="5084401" y="2339333"/>
            <a:ext cx="1367199" cy="153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Conector recto de flecha 499">
            <a:extLst>
              <a:ext uri="{FF2B5EF4-FFF2-40B4-BE49-F238E27FC236}">
                <a16:creationId xmlns:a16="http://schemas.microsoft.com/office/drawing/2014/main" id="{718C7B61-12A4-481C-AFF9-DD3E084B3ED2}"/>
              </a:ext>
            </a:extLst>
          </p:cNvPr>
          <p:cNvCxnSpPr>
            <a:cxnSpLocks/>
            <a:stCxn id="13" idx="6"/>
            <a:endCxn id="49" idx="2"/>
          </p:cNvCxnSpPr>
          <p:nvPr/>
        </p:nvCxnSpPr>
        <p:spPr>
          <a:xfrm>
            <a:off x="5084401" y="2339333"/>
            <a:ext cx="1367199" cy="204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Conector recto de flecha 500">
            <a:extLst>
              <a:ext uri="{FF2B5EF4-FFF2-40B4-BE49-F238E27FC236}">
                <a16:creationId xmlns:a16="http://schemas.microsoft.com/office/drawing/2014/main" id="{E77B78EE-3AB1-4B9F-9750-7786070E4AA9}"/>
              </a:ext>
            </a:extLst>
          </p:cNvPr>
          <p:cNvCxnSpPr>
            <a:cxnSpLocks/>
            <a:stCxn id="13" idx="6"/>
            <a:endCxn id="42" idx="2"/>
          </p:cNvCxnSpPr>
          <p:nvPr/>
        </p:nvCxnSpPr>
        <p:spPr>
          <a:xfrm flipV="1">
            <a:off x="5084401" y="1826933"/>
            <a:ext cx="1367199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onector recto de flecha 501">
            <a:extLst>
              <a:ext uri="{FF2B5EF4-FFF2-40B4-BE49-F238E27FC236}">
                <a16:creationId xmlns:a16="http://schemas.microsoft.com/office/drawing/2014/main" id="{E64E9985-CDF5-488B-A66D-7A645F9BA1D6}"/>
              </a:ext>
            </a:extLst>
          </p:cNvPr>
          <p:cNvCxnSpPr>
            <a:cxnSpLocks/>
            <a:stCxn id="13" idx="6"/>
            <a:endCxn id="47" idx="2"/>
          </p:cNvCxnSpPr>
          <p:nvPr/>
        </p:nvCxnSpPr>
        <p:spPr>
          <a:xfrm>
            <a:off x="5084401" y="2339333"/>
            <a:ext cx="1367199" cy="305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Conector recto de flecha 520">
            <a:extLst>
              <a:ext uri="{FF2B5EF4-FFF2-40B4-BE49-F238E27FC236}">
                <a16:creationId xmlns:a16="http://schemas.microsoft.com/office/drawing/2014/main" id="{117D2401-93CE-4566-B764-329AF048590F}"/>
              </a:ext>
            </a:extLst>
          </p:cNvPr>
          <p:cNvCxnSpPr>
            <a:cxnSpLocks/>
            <a:stCxn id="14" idx="6"/>
            <a:endCxn id="40" idx="2"/>
          </p:cNvCxnSpPr>
          <p:nvPr/>
        </p:nvCxnSpPr>
        <p:spPr>
          <a:xfrm flipV="1">
            <a:off x="5084401" y="802133"/>
            <a:ext cx="1367199" cy="204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Conector recto de flecha 521">
            <a:extLst>
              <a:ext uri="{FF2B5EF4-FFF2-40B4-BE49-F238E27FC236}">
                <a16:creationId xmlns:a16="http://schemas.microsoft.com/office/drawing/2014/main" id="{90EC3A9C-47E1-4C59-B313-5F4A1176D0CF}"/>
              </a:ext>
            </a:extLst>
          </p:cNvPr>
          <p:cNvCxnSpPr>
            <a:cxnSpLocks/>
            <a:stCxn id="14" idx="6"/>
            <a:endCxn id="41" idx="2"/>
          </p:cNvCxnSpPr>
          <p:nvPr/>
        </p:nvCxnSpPr>
        <p:spPr>
          <a:xfrm flipV="1">
            <a:off x="5084401" y="1314533"/>
            <a:ext cx="1367199" cy="153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Conector recto de flecha 522">
            <a:extLst>
              <a:ext uri="{FF2B5EF4-FFF2-40B4-BE49-F238E27FC236}">
                <a16:creationId xmlns:a16="http://schemas.microsoft.com/office/drawing/2014/main" id="{5C6CFEA1-DCBB-49FD-AC6D-42E0B6BB90DD}"/>
              </a:ext>
            </a:extLst>
          </p:cNvPr>
          <p:cNvCxnSpPr>
            <a:cxnSpLocks/>
            <a:stCxn id="14" idx="6"/>
            <a:endCxn id="43" idx="2"/>
          </p:cNvCxnSpPr>
          <p:nvPr/>
        </p:nvCxnSpPr>
        <p:spPr>
          <a:xfrm flipV="1">
            <a:off x="5084401" y="2339333"/>
            <a:ext cx="1367199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Conector recto de flecha 523">
            <a:extLst>
              <a:ext uri="{FF2B5EF4-FFF2-40B4-BE49-F238E27FC236}">
                <a16:creationId xmlns:a16="http://schemas.microsoft.com/office/drawing/2014/main" id="{0D60C252-5D85-4E04-AAAC-CC714F72329B}"/>
              </a:ext>
            </a:extLst>
          </p:cNvPr>
          <p:cNvCxnSpPr>
            <a:cxnSpLocks/>
            <a:stCxn id="14" idx="6"/>
            <a:endCxn id="44" idx="2"/>
          </p:cNvCxnSpPr>
          <p:nvPr/>
        </p:nvCxnSpPr>
        <p:spPr>
          <a:xfrm>
            <a:off x="5084401" y="2851733"/>
            <a:ext cx="13671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Conector recto de flecha 524">
            <a:extLst>
              <a:ext uri="{FF2B5EF4-FFF2-40B4-BE49-F238E27FC236}">
                <a16:creationId xmlns:a16="http://schemas.microsoft.com/office/drawing/2014/main" id="{AFA92E34-DAC6-43AC-8CC4-5A965180281C}"/>
              </a:ext>
            </a:extLst>
          </p:cNvPr>
          <p:cNvCxnSpPr>
            <a:cxnSpLocks/>
            <a:stCxn id="14" idx="6"/>
            <a:endCxn id="45" idx="2"/>
          </p:cNvCxnSpPr>
          <p:nvPr/>
        </p:nvCxnSpPr>
        <p:spPr>
          <a:xfrm>
            <a:off x="5084401" y="2851733"/>
            <a:ext cx="1367199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Conector recto de flecha 525">
            <a:extLst>
              <a:ext uri="{FF2B5EF4-FFF2-40B4-BE49-F238E27FC236}">
                <a16:creationId xmlns:a16="http://schemas.microsoft.com/office/drawing/2014/main" id="{72658041-55A8-49FD-AB41-2749A342A705}"/>
              </a:ext>
            </a:extLst>
          </p:cNvPr>
          <p:cNvCxnSpPr>
            <a:cxnSpLocks/>
            <a:stCxn id="14" idx="6"/>
            <a:endCxn id="48" idx="2"/>
          </p:cNvCxnSpPr>
          <p:nvPr/>
        </p:nvCxnSpPr>
        <p:spPr>
          <a:xfrm>
            <a:off x="5084401" y="2851733"/>
            <a:ext cx="1367199" cy="102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Conector recto de flecha 526">
            <a:extLst>
              <a:ext uri="{FF2B5EF4-FFF2-40B4-BE49-F238E27FC236}">
                <a16:creationId xmlns:a16="http://schemas.microsoft.com/office/drawing/2014/main" id="{7F141D1B-7F7E-48BA-A6A6-2996F76DE1C7}"/>
              </a:ext>
            </a:extLst>
          </p:cNvPr>
          <p:cNvCxnSpPr>
            <a:cxnSpLocks/>
            <a:stCxn id="14" idx="6"/>
            <a:endCxn id="49" idx="2"/>
          </p:cNvCxnSpPr>
          <p:nvPr/>
        </p:nvCxnSpPr>
        <p:spPr>
          <a:xfrm>
            <a:off x="5084401" y="2851733"/>
            <a:ext cx="1367199" cy="153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Conector recto de flecha 527">
            <a:extLst>
              <a:ext uri="{FF2B5EF4-FFF2-40B4-BE49-F238E27FC236}">
                <a16:creationId xmlns:a16="http://schemas.microsoft.com/office/drawing/2014/main" id="{DCFA8DAA-4DC8-4AC2-8BCA-782F108665EC}"/>
              </a:ext>
            </a:extLst>
          </p:cNvPr>
          <p:cNvCxnSpPr>
            <a:cxnSpLocks/>
            <a:stCxn id="14" idx="6"/>
            <a:endCxn id="42" idx="2"/>
          </p:cNvCxnSpPr>
          <p:nvPr/>
        </p:nvCxnSpPr>
        <p:spPr>
          <a:xfrm flipV="1">
            <a:off x="5084401" y="1826933"/>
            <a:ext cx="1367199" cy="102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Conector recto de flecha 528">
            <a:extLst>
              <a:ext uri="{FF2B5EF4-FFF2-40B4-BE49-F238E27FC236}">
                <a16:creationId xmlns:a16="http://schemas.microsoft.com/office/drawing/2014/main" id="{33731E74-2E20-4ED1-9629-2FE1DF927A37}"/>
              </a:ext>
            </a:extLst>
          </p:cNvPr>
          <p:cNvCxnSpPr>
            <a:cxnSpLocks/>
            <a:stCxn id="14" idx="6"/>
            <a:endCxn id="47" idx="2"/>
          </p:cNvCxnSpPr>
          <p:nvPr/>
        </p:nvCxnSpPr>
        <p:spPr>
          <a:xfrm>
            <a:off x="5084401" y="2851733"/>
            <a:ext cx="1367199" cy="2546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Conector recto de flecha 547">
            <a:extLst>
              <a:ext uri="{FF2B5EF4-FFF2-40B4-BE49-F238E27FC236}">
                <a16:creationId xmlns:a16="http://schemas.microsoft.com/office/drawing/2014/main" id="{3A1E3552-CB1B-453C-A686-B6F7812F9A5C}"/>
              </a:ext>
            </a:extLst>
          </p:cNvPr>
          <p:cNvCxnSpPr>
            <a:cxnSpLocks/>
            <a:stCxn id="15" idx="6"/>
            <a:endCxn id="40" idx="2"/>
          </p:cNvCxnSpPr>
          <p:nvPr/>
        </p:nvCxnSpPr>
        <p:spPr>
          <a:xfrm flipV="1">
            <a:off x="5084401" y="802133"/>
            <a:ext cx="1367199" cy="256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Conector recto de flecha 548">
            <a:extLst>
              <a:ext uri="{FF2B5EF4-FFF2-40B4-BE49-F238E27FC236}">
                <a16:creationId xmlns:a16="http://schemas.microsoft.com/office/drawing/2014/main" id="{02513219-F912-4B95-977C-6AF409DFBCB1}"/>
              </a:ext>
            </a:extLst>
          </p:cNvPr>
          <p:cNvCxnSpPr>
            <a:cxnSpLocks/>
            <a:stCxn id="15" idx="6"/>
            <a:endCxn id="41" idx="2"/>
          </p:cNvCxnSpPr>
          <p:nvPr/>
        </p:nvCxnSpPr>
        <p:spPr>
          <a:xfrm flipV="1">
            <a:off x="5084401" y="1314533"/>
            <a:ext cx="1367199" cy="204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Conector recto de flecha 549">
            <a:extLst>
              <a:ext uri="{FF2B5EF4-FFF2-40B4-BE49-F238E27FC236}">
                <a16:creationId xmlns:a16="http://schemas.microsoft.com/office/drawing/2014/main" id="{A6105922-FDBD-4882-A2C7-04C75E719F31}"/>
              </a:ext>
            </a:extLst>
          </p:cNvPr>
          <p:cNvCxnSpPr>
            <a:cxnSpLocks/>
            <a:stCxn id="15" idx="6"/>
            <a:endCxn id="43" idx="2"/>
          </p:cNvCxnSpPr>
          <p:nvPr/>
        </p:nvCxnSpPr>
        <p:spPr>
          <a:xfrm flipV="1">
            <a:off x="5084401" y="2339333"/>
            <a:ext cx="1367199" cy="102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Conector recto de flecha 550">
            <a:extLst>
              <a:ext uri="{FF2B5EF4-FFF2-40B4-BE49-F238E27FC236}">
                <a16:creationId xmlns:a16="http://schemas.microsoft.com/office/drawing/2014/main" id="{EF3DFBE3-04E1-4EFC-AC93-BD5CCA835279}"/>
              </a:ext>
            </a:extLst>
          </p:cNvPr>
          <p:cNvCxnSpPr>
            <a:cxnSpLocks/>
            <a:stCxn id="15" idx="6"/>
            <a:endCxn id="44" idx="2"/>
          </p:cNvCxnSpPr>
          <p:nvPr/>
        </p:nvCxnSpPr>
        <p:spPr>
          <a:xfrm flipV="1">
            <a:off x="5084401" y="2851733"/>
            <a:ext cx="1367199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Conector recto de flecha 551">
            <a:extLst>
              <a:ext uri="{FF2B5EF4-FFF2-40B4-BE49-F238E27FC236}">
                <a16:creationId xmlns:a16="http://schemas.microsoft.com/office/drawing/2014/main" id="{4D123A33-7A71-4C1F-92F8-4B7E3EACE3AD}"/>
              </a:ext>
            </a:extLst>
          </p:cNvPr>
          <p:cNvCxnSpPr>
            <a:cxnSpLocks/>
            <a:stCxn id="15" idx="6"/>
            <a:endCxn id="45" idx="2"/>
          </p:cNvCxnSpPr>
          <p:nvPr/>
        </p:nvCxnSpPr>
        <p:spPr>
          <a:xfrm>
            <a:off x="5084401" y="3364133"/>
            <a:ext cx="13671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Conector recto de flecha 552">
            <a:extLst>
              <a:ext uri="{FF2B5EF4-FFF2-40B4-BE49-F238E27FC236}">
                <a16:creationId xmlns:a16="http://schemas.microsoft.com/office/drawing/2014/main" id="{AD914A7F-6AC7-4460-A006-E0EB85CE5A46}"/>
              </a:ext>
            </a:extLst>
          </p:cNvPr>
          <p:cNvCxnSpPr>
            <a:cxnSpLocks/>
            <a:stCxn id="15" idx="6"/>
            <a:endCxn id="48" idx="2"/>
          </p:cNvCxnSpPr>
          <p:nvPr/>
        </p:nvCxnSpPr>
        <p:spPr>
          <a:xfrm>
            <a:off x="5084401" y="3364133"/>
            <a:ext cx="1367199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Conector recto de flecha 553">
            <a:extLst>
              <a:ext uri="{FF2B5EF4-FFF2-40B4-BE49-F238E27FC236}">
                <a16:creationId xmlns:a16="http://schemas.microsoft.com/office/drawing/2014/main" id="{97AE1C83-BA9C-4113-862A-81C14652EE52}"/>
              </a:ext>
            </a:extLst>
          </p:cNvPr>
          <p:cNvCxnSpPr>
            <a:cxnSpLocks/>
            <a:stCxn id="15" idx="6"/>
            <a:endCxn id="49" idx="2"/>
          </p:cNvCxnSpPr>
          <p:nvPr/>
        </p:nvCxnSpPr>
        <p:spPr>
          <a:xfrm>
            <a:off x="5084401" y="3364133"/>
            <a:ext cx="1367199" cy="102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Conector recto de flecha 554">
            <a:extLst>
              <a:ext uri="{FF2B5EF4-FFF2-40B4-BE49-F238E27FC236}">
                <a16:creationId xmlns:a16="http://schemas.microsoft.com/office/drawing/2014/main" id="{C7AA90CC-A4AA-487E-822F-83A3A4CB27A3}"/>
              </a:ext>
            </a:extLst>
          </p:cNvPr>
          <p:cNvCxnSpPr>
            <a:cxnSpLocks/>
            <a:stCxn id="15" idx="6"/>
            <a:endCxn id="42" idx="2"/>
          </p:cNvCxnSpPr>
          <p:nvPr/>
        </p:nvCxnSpPr>
        <p:spPr>
          <a:xfrm flipV="1">
            <a:off x="5084401" y="1826933"/>
            <a:ext cx="1367199" cy="153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Conector recto de flecha 555">
            <a:extLst>
              <a:ext uri="{FF2B5EF4-FFF2-40B4-BE49-F238E27FC236}">
                <a16:creationId xmlns:a16="http://schemas.microsoft.com/office/drawing/2014/main" id="{4F42E1FE-F768-4B6D-99DD-78075D540C91}"/>
              </a:ext>
            </a:extLst>
          </p:cNvPr>
          <p:cNvCxnSpPr>
            <a:cxnSpLocks/>
            <a:stCxn id="15" idx="6"/>
            <a:endCxn id="47" idx="2"/>
          </p:cNvCxnSpPr>
          <p:nvPr/>
        </p:nvCxnSpPr>
        <p:spPr>
          <a:xfrm>
            <a:off x="5084401" y="3364133"/>
            <a:ext cx="1367199" cy="203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Conector recto de flecha 574">
            <a:extLst>
              <a:ext uri="{FF2B5EF4-FFF2-40B4-BE49-F238E27FC236}">
                <a16:creationId xmlns:a16="http://schemas.microsoft.com/office/drawing/2014/main" id="{5C590836-3FB8-4100-A76C-8DA819391257}"/>
              </a:ext>
            </a:extLst>
          </p:cNvPr>
          <p:cNvCxnSpPr>
            <a:cxnSpLocks/>
            <a:stCxn id="18" idx="6"/>
            <a:endCxn id="40" idx="2"/>
          </p:cNvCxnSpPr>
          <p:nvPr/>
        </p:nvCxnSpPr>
        <p:spPr>
          <a:xfrm flipV="1">
            <a:off x="5084401" y="802133"/>
            <a:ext cx="1367199" cy="307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Conector recto de flecha 575">
            <a:extLst>
              <a:ext uri="{FF2B5EF4-FFF2-40B4-BE49-F238E27FC236}">
                <a16:creationId xmlns:a16="http://schemas.microsoft.com/office/drawing/2014/main" id="{3C568848-7128-4955-B499-67742FCF2F12}"/>
              </a:ext>
            </a:extLst>
          </p:cNvPr>
          <p:cNvCxnSpPr>
            <a:cxnSpLocks/>
            <a:stCxn id="18" idx="6"/>
            <a:endCxn id="41" idx="2"/>
          </p:cNvCxnSpPr>
          <p:nvPr/>
        </p:nvCxnSpPr>
        <p:spPr>
          <a:xfrm flipV="1">
            <a:off x="5084401" y="1314533"/>
            <a:ext cx="1367199" cy="256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Conector recto de flecha 576">
            <a:extLst>
              <a:ext uri="{FF2B5EF4-FFF2-40B4-BE49-F238E27FC236}">
                <a16:creationId xmlns:a16="http://schemas.microsoft.com/office/drawing/2014/main" id="{81CDDF82-CA01-4ECC-9AF6-F017466C970F}"/>
              </a:ext>
            </a:extLst>
          </p:cNvPr>
          <p:cNvCxnSpPr>
            <a:cxnSpLocks/>
            <a:stCxn id="18" idx="6"/>
            <a:endCxn id="43" idx="2"/>
          </p:cNvCxnSpPr>
          <p:nvPr/>
        </p:nvCxnSpPr>
        <p:spPr>
          <a:xfrm flipV="1">
            <a:off x="5084401" y="2339333"/>
            <a:ext cx="1367199" cy="153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Conector recto de flecha 577">
            <a:extLst>
              <a:ext uri="{FF2B5EF4-FFF2-40B4-BE49-F238E27FC236}">
                <a16:creationId xmlns:a16="http://schemas.microsoft.com/office/drawing/2014/main" id="{3C66DFF5-BF00-4F04-8294-A66E85FE0051}"/>
              </a:ext>
            </a:extLst>
          </p:cNvPr>
          <p:cNvCxnSpPr>
            <a:cxnSpLocks/>
            <a:stCxn id="18" idx="6"/>
            <a:endCxn id="44" idx="2"/>
          </p:cNvCxnSpPr>
          <p:nvPr/>
        </p:nvCxnSpPr>
        <p:spPr>
          <a:xfrm flipV="1">
            <a:off x="5084401" y="2851733"/>
            <a:ext cx="1367199" cy="102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Conector recto de flecha 578">
            <a:extLst>
              <a:ext uri="{FF2B5EF4-FFF2-40B4-BE49-F238E27FC236}">
                <a16:creationId xmlns:a16="http://schemas.microsoft.com/office/drawing/2014/main" id="{9952EDB7-D03F-4448-8F4F-633001EED78E}"/>
              </a:ext>
            </a:extLst>
          </p:cNvPr>
          <p:cNvCxnSpPr>
            <a:cxnSpLocks/>
            <a:stCxn id="18" idx="6"/>
            <a:endCxn id="45" idx="2"/>
          </p:cNvCxnSpPr>
          <p:nvPr/>
        </p:nvCxnSpPr>
        <p:spPr>
          <a:xfrm flipV="1">
            <a:off x="5084401" y="3364133"/>
            <a:ext cx="1367199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Conector recto de flecha 579">
            <a:extLst>
              <a:ext uri="{FF2B5EF4-FFF2-40B4-BE49-F238E27FC236}">
                <a16:creationId xmlns:a16="http://schemas.microsoft.com/office/drawing/2014/main" id="{9D3A2205-D631-4B8A-AB75-E37529E0646B}"/>
              </a:ext>
            </a:extLst>
          </p:cNvPr>
          <p:cNvCxnSpPr>
            <a:cxnSpLocks/>
            <a:stCxn id="18" idx="6"/>
            <a:endCxn id="48" idx="2"/>
          </p:cNvCxnSpPr>
          <p:nvPr/>
        </p:nvCxnSpPr>
        <p:spPr>
          <a:xfrm>
            <a:off x="5084401" y="3876533"/>
            <a:ext cx="13671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Conector recto de flecha 580">
            <a:extLst>
              <a:ext uri="{FF2B5EF4-FFF2-40B4-BE49-F238E27FC236}">
                <a16:creationId xmlns:a16="http://schemas.microsoft.com/office/drawing/2014/main" id="{7C0CB857-56BE-46E7-8B0A-DC16272C339A}"/>
              </a:ext>
            </a:extLst>
          </p:cNvPr>
          <p:cNvCxnSpPr>
            <a:cxnSpLocks/>
            <a:stCxn id="18" idx="6"/>
            <a:endCxn id="49" idx="2"/>
          </p:cNvCxnSpPr>
          <p:nvPr/>
        </p:nvCxnSpPr>
        <p:spPr>
          <a:xfrm>
            <a:off x="5084401" y="3876533"/>
            <a:ext cx="1367199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Conector recto de flecha 581">
            <a:extLst>
              <a:ext uri="{FF2B5EF4-FFF2-40B4-BE49-F238E27FC236}">
                <a16:creationId xmlns:a16="http://schemas.microsoft.com/office/drawing/2014/main" id="{850B325E-6B71-4838-AB29-0D3E989DA7D3}"/>
              </a:ext>
            </a:extLst>
          </p:cNvPr>
          <p:cNvCxnSpPr>
            <a:cxnSpLocks/>
            <a:stCxn id="18" idx="6"/>
            <a:endCxn id="42" idx="2"/>
          </p:cNvCxnSpPr>
          <p:nvPr/>
        </p:nvCxnSpPr>
        <p:spPr>
          <a:xfrm flipV="1">
            <a:off x="5084401" y="1826933"/>
            <a:ext cx="1367199" cy="204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Conector recto de flecha 582">
            <a:extLst>
              <a:ext uri="{FF2B5EF4-FFF2-40B4-BE49-F238E27FC236}">
                <a16:creationId xmlns:a16="http://schemas.microsoft.com/office/drawing/2014/main" id="{97B10B74-75F4-4E40-A180-2574AD127749}"/>
              </a:ext>
            </a:extLst>
          </p:cNvPr>
          <p:cNvCxnSpPr>
            <a:cxnSpLocks/>
            <a:stCxn id="18" idx="6"/>
            <a:endCxn id="47" idx="2"/>
          </p:cNvCxnSpPr>
          <p:nvPr/>
        </p:nvCxnSpPr>
        <p:spPr>
          <a:xfrm>
            <a:off x="5084401" y="3876533"/>
            <a:ext cx="1367199" cy="1521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Conector recto de flecha 601">
            <a:extLst>
              <a:ext uri="{FF2B5EF4-FFF2-40B4-BE49-F238E27FC236}">
                <a16:creationId xmlns:a16="http://schemas.microsoft.com/office/drawing/2014/main" id="{AFDB4CF5-2A4E-4D2C-898B-AFB513080FE3}"/>
              </a:ext>
            </a:extLst>
          </p:cNvPr>
          <p:cNvCxnSpPr>
            <a:cxnSpLocks/>
            <a:stCxn id="19" idx="6"/>
            <a:endCxn id="40" idx="2"/>
          </p:cNvCxnSpPr>
          <p:nvPr/>
        </p:nvCxnSpPr>
        <p:spPr>
          <a:xfrm flipV="1">
            <a:off x="5084401" y="802133"/>
            <a:ext cx="1367199" cy="3586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Conector recto de flecha 602">
            <a:extLst>
              <a:ext uri="{FF2B5EF4-FFF2-40B4-BE49-F238E27FC236}">
                <a16:creationId xmlns:a16="http://schemas.microsoft.com/office/drawing/2014/main" id="{7A6E4AD8-6972-439F-A7F9-C33F40BE1814}"/>
              </a:ext>
            </a:extLst>
          </p:cNvPr>
          <p:cNvCxnSpPr>
            <a:cxnSpLocks/>
            <a:stCxn id="19" idx="6"/>
            <a:endCxn id="41" idx="2"/>
          </p:cNvCxnSpPr>
          <p:nvPr/>
        </p:nvCxnSpPr>
        <p:spPr>
          <a:xfrm flipV="1">
            <a:off x="5084401" y="1314533"/>
            <a:ext cx="1367199" cy="307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Conector recto de flecha 603">
            <a:extLst>
              <a:ext uri="{FF2B5EF4-FFF2-40B4-BE49-F238E27FC236}">
                <a16:creationId xmlns:a16="http://schemas.microsoft.com/office/drawing/2014/main" id="{EDB050DB-2466-43CE-8C32-CBB3950FE41B}"/>
              </a:ext>
            </a:extLst>
          </p:cNvPr>
          <p:cNvCxnSpPr>
            <a:cxnSpLocks/>
            <a:stCxn id="19" idx="6"/>
            <a:endCxn id="43" idx="2"/>
          </p:cNvCxnSpPr>
          <p:nvPr/>
        </p:nvCxnSpPr>
        <p:spPr>
          <a:xfrm flipV="1">
            <a:off x="5084401" y="2339333"/>
            <a:ext cx="1367199" cy="204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Conector recto de flecha 604">
            <a:extLst>
              <a:ext uri="{FF2B5EF4-FFF2-40B4-BE49-F238E27FC236}">
                <a16:creationId xmlns:a16="http://schemas.microsoft.com/office/drawing/2014/main" id="{D14A9578-3274-4F74-A53D-5701910AFC5A}"/>
              </a:ext>
            </a:extLst>
          </p:cNvPr>
          <p:cNvCxnSpPr>
            <a:cxnSpLocks/>
            <a:stCxn id="19" idx="6"/>
            <a:endCxn id="44" idx="2"/>
          </p:cNvCxnSpPr>
          <p:nvPr/>
        </p:nvCxnSpPr>
        <p:spPr>
          <a:xfrm flipV="1">
            <a:off x="5084401" y="2851733"/>
            <a:ext cx="1367199" cy="153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Conector recto de flecha 605">
            <a:extLst>
              <a:ext uri="{FF2B5EF4-FFF2-40B4-BE49-F238E27FC236}">
                <a16:creationId xmlns:a16="http://schemas.microsoft.com/office/drawing/2014/main" id="{2D5D402D-C2D0-4864-9278-347B533B5202}"/>
              </a:ext>
            </a:extLst>
          </p:cNvPr>
          <p:cNvCxnSpPr>
            <a:cxnSpLocks/>
            <a:stCxn id="19" idx="6"/>
            <a:endCxn id="45" idx="2"/>
          </p:cNvCxnSpPr>
          <p:nvPr/>
        </p:nvCxnSpPr>
        <p:spPr>
          <a:xfrm flipV="1">
            <a:off x="5084401" y="3364133"/>
            <a:ext cx="1367199" cy="102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Conector recto de flecha 606">
            <a:extLst>
              <a:ext uri="{FF2B5EF4-FFF2-40B4-BE49-F238E27FC236}">
                <a16:creationId xmlns:a16="http://schemas.microsoft.com/office/drawing/2014/main" id="{0807C21B-9D7A-44A2-B67F-6661521DA286}"/>
              </a:ext>
            </a:extLst>
          </p:cNvPr>
          <p:cNvCxnSpPr>
            <a:cxnSpLocks/>
            <a:stCxn id="19" idx="6"/>
            <a:endCxn id="48" idx="2"/>
          </p:cNvCxnSpPr>
          <p:nvPr/>
        </p:nvCxnSpPr>
        <p:spPr>
          <a:xfrm flipV="1">
            <a:off x="5084401" y="3876533"/>
            <a:ext cx="1367199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Conector recto de flecha 607">
            <a:extLst>
              <a:ext uri="{FF2B5EF4-FFF2-40B4-BE49-F238E27FC236}">
                <a16:creationId xmlns:a16="http://schemas.microsoft.com/office/drawing/2014/main" id="{6DE7AEDA-02C5-4FF2-8279-35824D98970E}"/>
              </a:ext>
            </a:extLst>
          </p:cNvPr>
          <p:cNvCxnSpPr>
            <a:cxnSpLocks/>
            <a:stCxn id="19" idx="6"/>
            <a:endCxn id="49" idx="2"/>
          </p:cNvCxnSpPr>
          <p:nvPr/>
        </p:nvCxnSpPr>
        <p:spPr>
          <a:xfrm>
            <a:off x="5084401" y="4388933"/>
            <a:ext cx="13671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Conector recto de flecha 608">
            <a:extLst>
              <a:ext uri="{FF2B5EF4-FFF2-40B4-BE49-F238E27FC236}">
                <a16:creationId xmlns:a16="http://schemas.microsoft.com/office/drawing/2014/main" id="{C1DD1362-0F32-456D-A437-225264D3A59A}"/>
              </a:ext>
            </a:extLst>
          </p:cNvPr>
          <p:cNvCxnSpPr>
            <a:cxnSpLocks/>
            <a:stCxn id="19" idx="6"/>
            <a:endCxn id="42" idx="2"/>
          </p:cNvCxnSpPr>
          <p:nvPr/>
        </p:nvCxnSpPr>
        <p:spPr>
          <a:xfrm flipV="1">
            <a:off x="5084401" y="1826933"/>
            <a:ext cx="1367199" cy="256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Conector recto de flecha 609">
            <a:extLst>
              <a:ext uri="{FF2B5EF4-FFF2-40B4-BE49-F238E27FC236}">
                <a16:creationId xmlns:a16="http://schemas.microsoft.com/office/drawing/2014/main" id="{7793DBE0-18A0-4413-8EBF-52512FCB9A45}"/>
              </a:ext>
            </a:extLst>
          </p:cNvPr>
          <p:cNvCxnSpPr>
            <a:cxnSpLocks/>
            <a:stCxn id="19" idx="6"/>
            <a:endCxn id="47" idx="2"/>
          </p:cNvCxnSpPr>
          <p:nvPr/>
        </p:nvCxnSpPr>
        <p:spPr>
          <a:xfrm>
            <a:off x="5084401" y="4388933"/>
            <a:ext cx="1367199" cy="1009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Conector recto de flecha 628">
            <a:extLst>
              <a:ext uri="{FF2B5EF4-FFF2-40B4-BE49-F238E27FC236}">
                <a16:creationId xmlns:a16="http://schemas.microsoft.com/office/drawing/2014/main" id="{11A6487A-161A-4782-982C-199B55544D12}"/>
              </a:ext>
            </a:extLst>
          </p:cNvPr>
          <p:cNvCxnSpPr>
            <a:cxnSpLocks/>
            <a:stCxn id="17" idx="6"/>
            <a:endCxn id="40" idx="2"/>
          </p:cNvCxnSpPr>
          <p:nvPr/>
        </p:nvCxnSpPr>
        <p:spPr>
          <a:xfrm flipV="1">
            <a:off x="5084401" y="802133"/>
            <a:ext cx="1367199" cy="459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Conector recto de flecha 629">
            <a:extLst>
              <a:ext uri="{FF2B5EF4-FFF2-40B4-BE49-F238E27FC236}">
                <a16:creationId xmlns:a16="http://schemas.microsoft.com/office/drawing/2014/main" id="{C0146C43-2E3B-4142-82B8-D1FA76544F2C}"/>
              </a:ext>
            </a:extLst>
          </p:cNvPr>
          <p:cNvCxnSpPr>
            <a:cxnSpLocks/>
            <a:stCxn id="17" idx="6"/>
            <a:endCxn id="41" idx="2"/>
          </p:cNvCxnSpPr>
          <p:nvPr/>
        </p:nvCxnSpPr>
        <p:spPr>
          <a:xfrm flipV="1">
            <a:off x="5084401" y="1314533"/>
            <a:ext cx="1367199" cy="4083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Conector recto de flecha 630">
            <a:extLst>
              <a:ext uri="{FF2B5EF4-FFF2-40B4-BE49-F238E27FC236}">
                <a16:creationId xmlns:a16="http://schemas.microsoft.com/office/drawing/2014/main" id="{3C32889B-8F82-405F-82DC-A723C9B9159E}"/>
              </a:ext>
            </a:extLst>
          </p:cNvPr>
          <p:cNvCxnSpPr>
            <a:cxnSpLocks/>
            <a:stCxn id="17" idx="6"/>
            <a:endCxn id="43" idx="2"/>
          </p:cNvCxnSpPr>
          <p:nvPr/>
        </p:nvCxnSpPr>
        <p:spPr>
          <a:xfrm flipV="1">
            <a:off x="5084401" y="2339333"/>
            <a:ext cx="1367199" cy="305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Conector recto de flecha 631">
            <a:extLst>
              <a:ext uri="{FF2B5EF4-FFF2-40B4-BE49-F238E27FC236}">
                <a16:creationId xmlns:a16="http://schemas.microsoft.com/office/drawing/2014/main" id="{25CAD96C-0614-4A87-9FBD-18FB39A075C2}"/>
              </a:ext>
            </a:extLst>
          </p:cNvPr>
          <p:cNvCxnSpPr>
            <a:cxnSpLocks/>
            <a:stCxn id="17" idx="6"/>
            <a:endCxn id="44" idx="2"/>
          </p:cNvCxnSpPr>
          <p:nvPr/>
        </p:nvCxnSpPr>
        <p:spPr>
          <a:xfrm flipV="1">
            <a:off x="5084401" y="2851733"/>
            <a:ext cx="1367199" cy="2546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Conector recto de flecha 632">
            <a:extLst>
              <a:ext uri="{FF2B5EF4-FFF2-40B4-BE49-F238E27FC236}">
                <a16:creationId xmlns:a16="http://schemas.microsoft.com/office/drawing/2014/main" id="{29C8E603-E475-4C1C-83E7-131E9F895A61}"/>
              </a:ext>
            </a:extLst>
          </p:cNvPr>
          <p:cNvCxnSpPr>
            <a:cxnSpLocks/>
            <a:stCxn id="17" idx="6"/>
            <a:endCxn id="45" idx="2"/>
          </p:cNvCxnSpPr>
          <p:nvPr/>
        </p:nvCxnSpPr>
        <p:spPr>
          <a:xfrm flipV="1">
            <a:off x="5084401" y="3364133"/>
            <a:ext cx="1367199" cy="203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Conector recto de flecha 633">
            <a:extLst>
              <a:ext uri="{FF2B5EF4-FFF2-40B4-BE49-F238E27FC236}">
                <a16:creationId xmlns:a16="http://schemas.microsoft.com/office/drawing/2014/main" id="{3C796C1A-7457-42E2-9A97-9246F3354AD4}"/>
              </a:ext>
            </a:extLst>
          </p:cNvPr>
          <p:cNvCxnSpPr>
            <a:cxnSpLocks/>
            <a:stCxn id="17" idx="6"/>
            <a:endCxn id="48" idx="2"/>
          </p:cNvCxnSpPr>
          <p:nvPr/>
        </p:nvCxnSpPr>
        <p:spPr>
          <a:xfrm flipV="1">
            <a:off x="5084401" y="3876533"/>
            <a:ext cx="1367199" cy="1521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Conector recto de flecha 634">
            <a:extLst>
              <a:ext uri="{FF2B5EF4-FFF2-40B4-BE49-F238E27FC236}">
                <a16:creationId xmlns:a16="http://schemas.microsoft.com/office/drawing/2014/main" id="{2B5C1A1A-FD53-47B1-84CB-A848760395EB}"/>
              </a:ext>
            </a:extLst>
          </p:cNvPr>
          <p:cNvCxnSpPr>
            <a:cxnSpLocks/>
            <a:stCxn id="17" idx="6"/>
            <a:endCxn id="49" idx="2"/>
          </p:cNvCxnSpPr>
          <p:nvPr/>
        </p:nvCxnSpPr>
        <p:spPr>
          <a:xfrm flipV="1">
            <a:off x="5084401" y="4388933"/>
            <a:ext cx="1367199" cy="1009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Conector recto de flecha 635">
            <a:extLst>
              <a:ext uri="{FF2B5EF4-FFF2-40B4-BE49-F238E27FC236}">
                <a16:creationId xmlns:a16="http://schemas.microsoft.com/office/drawing/2014/main" id="{70203186-E48F-4149-8860-3207A4E1BB50}"/>
              </a:ext>
            </a:extLst>
          </p:cNvPr>
          <p:cNvCxnSpPr>
            <a:cxnSpLocks/>
            <a:stCxn id="17" idx="6"/>
            <a:endCxn id="42" idx="2"/>
          </p:cNvCxnSpPr>
          <p:nvPr/>
        </p:nvCxnSpPr>
        <p:spPr>
          <a:xfrm flipV="1">
            <a:off x="5084401" y="1826933"/>
            <a:ext cx="1367199" cy="3571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Conector recto de flecha 636">
            <a:extLst>
              <a:ext uri="{FF2B5EF4-FFF2-40B4-BE49-F238E27FC236}">
                <a16:creationId xmlns:a16="http://schemas.microsoft.com/office/drawing/2014/main" id="{15119FFB-A94A-463C-A24B-CF18CA0827C7}"/>
              </a:ext>
            </a:extLst>
          </p:cNvPr>
          <p:cNvCxnSpPr>
            <a:cxnSpLocks/>
            <a:stCxn id="17" idx="6"/>
            <a:endCxn id="47" idx="2"/>
          </p:cNvCxnSpPr>
          <p:nvPr/>
        </p:nvCxnSpPr>
        <p:spPr>
          <a:xfrm>
            <a:off x="5084401" y="5398133"/>
            <a:ext cx="13671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Conector recto de flecha 655">
            <a:extLst>
              <a:ext uri="{FF2B5EF4-FFF2-40B4-BE49-F238E27FC236}">
                <a16:creationId xmlns:a16="http://schemas.microsoft.com/office/drawing/2014/main" id="{0C8C973B-7EFD-44F1-AD0E-AEFB41401ADE}"/>
              </a:ext>
            </a:extLst>
          </p:cNvPr>
          <p:cNvCxnSpPr>
            <a:cxnSpLocks/>
            <a:stCxn id="40" idx="6"/>
            <a:endCxn id="60" idx="2"/>
          </p:cNvCxnSpPr>
          <p:nvPr/>
        </p:nvCxnSpPr>
        <p:spPr>
          <a:xfrm>
            <a:off x="6811600" y="802133"/>
            <a:ext cx="136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Conector recto de flecha 656">
            <a:extLst>
              <a:ext uri="{FF2B5EF4-FFF2-40B4-BE49-F238E27FC236}">
                <a16:creationId xmlns:a16="http://schemas.microsoft.com/office/drawing/2014/main" id="{9F1659B0-1DD5-4752-9CF3-4E9827954989}"/>
              </a:ext>
            </a:extLst>
          </p:cNvPr>
          <p:cNvCxnSpPr>
            <a:cxnSpLocks/>
            <a:stCxn id="40" idx="6"/>
            <a:endCxn id="61" idx="2"/>
          </p:cNvCxnSpPr>
          <p:nvPr/>
        </p:nvCxnSpPr>
        <p:spPr>
          <a:xfrm>
            <a:off x="6811600" y="802133"/>
            <a:ext cx="1367200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Conector recto de flecha 657">
            <a:extLst>
              <a:ext uri="{FF2B5EF4-FFF2-40B4-BE49-F238E27FC236}">
                <a16:creationId xmlns:a16="http://schemas.microsoft.com/office/drawing/2014/main" id="{EB4A0CC1-D906-4B1E-9AB0-50032151964D}"/>
              </a:ext>
            </a:extLst>
          </p:cNvPr>
          <p:cNvCxnSpPr>
            <a:cxnSpLocks/>
            <a:stCxn id="40" idx="6"/>
            <a:endCxn id="63" idx="2"/>
          </p:cNvCxnSpPr>
          <p:nvPr/>
        </p:nvCxnSpPr>
        <p:spPr>
          <a:xfrm>
            <a:off x="6811600" y="802133"/>
            <a:ext cx="1367200" cy="153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Conector recto de flecha 658">
            <a:extLst>
              <a:ext uri="{FF2B5EF4-FFF2-40B4-BE49-F238E27FC236}">
                <a16:creationId xmlns:a16="http://schemas.microsoft.com/office/drawing/2014/main" id="{3EBCCDD8-2B47-4756-A971-9C80A91177AC}"/>
              </a:ext>
            </a:extLst>
          </p:cNvPr>
          <p:cNvCxnSpPr>
            <a:cxnSpLocks/>
            <a:stCxn id="40" idx="6"/>
            <a:endCxn id="64" idx="2"/>
          </p:cNvCxnSpPr>
          <p:nvPr/>
        </p:nvCxnSpPr>
        <p:spPr>
          <a:xfrm>
            <a:off x="6811600" y="802133"/>
            <a:ext cx="1367200" cy="204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Conector recto de flecha 659">
            <a:extLst>
              <a:ext uri="{FF2B5EF4-FFF2-40B4-BE49-F238E27FC236}">
                <a16:creationId xmlns:a16="http://schemas.microsoft.com/office/drawing/2014/main" id="{CBA4D229-E39B-4234-9F41-9A40BD43E65D}"/>
              </a:ext>
            </a:extLst>
          </p:cNvPr>
          <p:cNvCxnSpPr>
            <a:cxnSpLocks/>
            <a:stCxn id="40" idx="6"/>
            <a:endCxn id="65" idx="2"/>
          </p:cNvCxnSpPr>
          <p:nvPr/>
        </p:nvCxnSpPr>
        <p:spPr>
          <a:xfrm>
            <a:off x="6811600" y="802133"/>
            <a:ext cx="1367200" cy="256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Conector recto de flecha 660">
            <a:extLst>
              <a:ext uri="{FF2B5EF4-FFF2-40B4-BE49-F238E27FC236}">
                <a16:creationId xmlns:a16="http://schemas.microsoft.com/office/drawing/2014/main" id="{5FD8BFBE-A53A-4B7C-9812-92060B5910FF}"/>
              </a:ext>
            </a:extLst>
          </p:cNvPr>
          <p:cNvCxnSpPr>
            <a:cxnSpLocks/>
            <a:stCxn id="40" idx="6"/>
            <a:endCxn id="68" idx="2"/>
          </p:cNvCxnSpPr>
          <p:nvPr/>
        </p:nvCxnSpPr>
        <p:spPr>
          <a:xfrm>
            <a:off x="6811600" y="802133"/>
            <a:ext cx="1367200" cy="307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Conector recto de flecha 661">
            <a:extLst>
              <a:ext uri="{FF2B5EF4-FFF2-40B4-BE49-F238E27FC236}">
                <a16:creationId xmlns:a16="http://schemas.microsoft.com/office/drawing/2014/main" id="{DC09F477-09DF-4727-A14B-F30197FE12B4}"/>
              </a:ext>
            </a:extLst>
          </p:cNvPr>
          <p:cNvCxnSpPr>
            <a:cxnSpLocks/>
            <a:stCxn id="40" idx="6"/>
            <a:endCxn id="69" idx="2"/>
          </p:cNvCxnSpPr>
          <p:nvPr/>
        </p:nvCxnSpPr>
        <p:spPr>
          <a:xfrm>
            <a:off x="6811600" y="802133"/>
            <a:ext cx="1367200" cy="3586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Conector recto de flecha 662">
            <a:extLst>
              <a:ext uri="{FF2B5EF4-FFF2-40B4-BE49-F238E27FC236}">
                <a16:creationId xmlns:a16="http://schemas.microsoft.com/office/drawing/2014/main" id="{F66B1335-9923-42A3-A8C3-EFD1711D0F8A}"/>
              </a:ext>
            </a:extLst>
          </p:cNvPr>
          <p:cNvCxnSpPr>
            <a:cxnSpLocks/>
            <a:stCxn id="40" idx="6"/>
            <a:endCxn id="62" idx="2"/>
          </p:cNvCxnSpPr>
          <p:nvPr/>
        </p:nvCxnSpPr>
        <p:spPr>
          <a:xfrm>
            <a:off x="6811600" y="802133"/>
            <a:ext cx="1367200" cy="102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Conector recto de flecha 663">
            <a:extLst>
              <a:ext uri="{FF2B5EF4-FFF2-40B4-BE49-F238E27FC236}">
                <a16:creationId xmlns:a16="http://schemas.microsoft.com/office/drawing/2014/main" id="{4A48DBE7-93F0-465E-8BD8-E9A8D91A8F2E}"/>
              </a:ext>
            </a:extLst>
          </p:cNvPr>
          <p:cNvCxnSpPr>
            <a:cxnSpLocks/>
            <a:stCxn id="40" idx="6"/>
            <a:endCxn id="67" idx="2"/>
          </p:cNvCxnSpPr>
          <p:nvPr/>
        </p:nvCxnSpPr>
        <p:spPr>
          <a:xfrm>
            <a:off x="6811600" y="802133"/>
            <a:ext cx="1367200" cy="459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Conector recto de flecha 682">
            <a:extLst>
              <a:ext uri="{FF2B5EF4-FFF2-40B4-BE49-F238E27FC236}">
                <a16:creationId xmlns:a16="http://schemas.microsoft.com/office/drawing/2014/main" id="{29303934-F948-40CB-B656-F51D579F5CF6}"/>
              </a:ext>
            </a:extLst>
          </p:cNvPr>
          <p:cNvCxnSpPr>
            <a:cxnSpLocks/>
            <a:stCxn id="41" idx="6"/>
            <a:endCxn id="60" idx="2"/>
          </p:cNvCxnSpPr>
          <p:nvPr/>
        </p:nvCxnSpPr>
        <p:spPr>
          <a:xfrm flipV="1">
            <a:off x="6811600" y="802133"/>
            <a:ext cx="1367200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Conector recto de flecha 683">
            <a:extLst>
              <a:ext uri="{FF2B5EF4-FFF2-40B4-BE49-F238E27FC236}">
                <a16:creationId xmlns:a16="http://schemas.microsoft.com/office/drawing/2014/main" id="{636269BC-5865-4939-96E4-A5C1B015B475}"/>
              </a:ext>
            </a:extLst>
          </p:cNvPr>
          <p:cNvCxnSpPr>
            <a:cxnSpLocks/>
            <a:stCxn id="41" idx="6"/>
            <a:endCxn id="61" idx="2"/>
          </p:cNvCxnSpPr>
          <p:nvPr/>
        </p:nvCxnSpPr>
        <p:spPr>
          <a:xfrm>
            <a:off x="6811600" y="1314533"/>
            <a:ext cx="136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Conector recto de flecha 684">
            <a:extLst>
              <a:ext uri="{FF2B5EF4-FFF2-40B4-BE49-F238E27FC236}">
                <a16:creationId xmlns:a16="http://schemas.microsoft.com/office/drawing/2014/main" id="{8BC203CE-A6A3-4189-B40D-397AA3D477CD}"/>
              </a:ext>
            </a:extLst>
          </p:cNvPr>
          <p:cNvCxnSpPr>
            <a:cxnSpLocks/>
            <a:stCxn id="41" idx="6"/>
            <a:endCxn id="63" idx="2"/>
          </p:cNvCxnSpPr>
          <p:nvPr/>
        </p:nvCxnSpPr>
        <p:spPr>
          <a:xfrm>
            <a:off x="6811600" y="1314533"/>
            <a:ext cx="1367200" cy="102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Conector recto de flecha 685">
            <a:extLst>
              <a:ext uri="{FF2B5EF4-FFF2-40B4-BE49-F238E27FC236}">
                <a16:creationId xmlns:a16="http://schemas.microsoft.com/office/drawing/2014/main" id="{298F62D2-79A8-4061-90B7-79BC1C992FDB}"/>
              </a:ext>
            </a:extLst>
          </p:cNvPr>
          <p:cNvCxnSpPr>
            <a:cxnSpLocks/>
            <a:stCxn id="41" idx="6"/>
            <a:endCxn id="64" idx="2"/>
          </p:cNvCxnSpPr>
          <p:nvPr/>
        </p:nvCxnSpPr>
        <p:spPr>
          <a:xfrm>
            <a:off x="6811600" y="1314533"/>
            <a:ext cx="1367200" cy="153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Conector recto de flecha 686">
            <a:extLst>
              <a:ext uri="{FF2B5EF4-FFF2-40B4-BE49-F238E27FC236}">
                <a16:creationId xmlns:a16="http://schemas.microsoft.com/office/drawing/2014/main" id="{BCAC8CEC-25D3-4BD5-8929-1A2E98E0F0B8}"/>
              </a:ext>
            </a:extLst>
          </p:cNvPr>
          <p:cNvCxnSpPr>
            <a:cxnSpLocks/>
            <a:stCxn id="41" idx="6"/>
            <a:endCxn id="65" idx="2"/>
          </p:cNvCxnSpPr>
          <p:nvPr/>
        </p:nvCxnSpPr>
        <p:spPr>
          <a:xfrm>
            <a:off x="6811600" y="1314533"/>
            <a:ext cx="1367200" cy="204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Conector recto de flecha 687">
            <a:extLst>
              <a:ext uri="{FF2B5EF4-FFF2-40B4-BE49-F238E27FC236}">
                <a16:creationId xmlns:a16="http://schemas.microsoft.com/office/drawing/2014/main" id="{0B6C7E8A-B87B-4E8E-AC70-CFFB17D20553}"/>
              </a:ext>
            </a:extLst>
          </p:cNvPr>
          <p:cNvCxnSpPr>
            <a:cxnSpLocks/>
            <a:stCxn id="41" idx="6"/>
            <a:endCxn id="68" idx="2"/>
          </p:cNvCxnSpPr>
          <p:nvPr/>
        </p:nvCxnSpPr>
        <p:spPr>
          <a:xfrm>
            <a:off x="6811600" y="1314533"/>
            <a:ext cx="1367200" cy="256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Conector recto de flecha 688">
            <a:extLst>
              <a:ext uri="{FF2B5EF4-FFF2-40B4-BE49-F238E27FC236}">
                <a16:creationId xmlns:a16="http://schemas.microsoft.com/office/drawing/2014/main" id="{89101AB4-098D-4A60-9824-A539F8807897}"/>
              </a:ext>
            </a:extLst>
          </p:cNvPr>
          <p:cNvCxnSpPr>
            <a:cxnSpLocks/>
            <a:stCxn id="41" idx="6"/>
            <a:endCxn id="69" idx="2"/>
          </p:cNvCxnSpPr>
          <p:nvPr/>
        </p:nvCxnSpPr>
        <p:spPr>
          <a:xfrm>
            <a:off x="6811600" y="1314533"/>
            <a:ext cx="1367200" cy="307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Conector recto de flecha 689">
            <a:extLst>
              <a:ext uri="{FF2B5EF4-FFF2-40B4-BE49-F238E27FC236}">
                <a16:creationId xmlns:a16="http://schemas.microsoft.com/office/drawing/2014/main" id="{EAA67967-1F38-4A03-BC7B-3EFF536EF13D}"/>
              </a:ext>
            </a:extLst>
          </p:cNvPr>
          <p:cNvCxnSpPr>
            <a:cxnSpLocks/>
            <a:stCxn id="41" idx="6"/>
            <a:endCxn id="62" idx="2"/>
          </p:cNvCxnSpPr>
          <p:nvPr/>
        </p:nvCxnSpPr>
        <p:spPr>
          <a:xfrm>
            <a:off x="6811600" y="1314533"/>
            <a:ext cx="1367200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Conector recto de flecha 690">
            <a:extLst>
              <a:ext uri="{FF2B5EF4-FFF2-40B4-BE49-F238E27FC236}">
                <a16:creationId xmlns:a16="http://schemas.microsoft.com/office/drawing/2014/main" id="{E34B084D-8A6D-4496-8CDB-09162CCD6041}"/>
              </a:ext>
            </a:extLst>
          </p:cNvPr>
          <p:cNvCxnSpPr>
            <a:cxnSpLocks/>
            <a:stCxn id="41" idx="6"/>
            <a:endCxn id="67" idx="2"/>
          </p:cNvCxnSpPr>
          <p:nvPr/>
        </p:nvCxnSpPr>
        <p:spPr>
          <a:xfrm>
            <a:off x="6811600" y="1314533"/>
            <a:ext cx="1367200" cy="4083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Conector recto de flecha 709">
            <a:extLst>
              <a:ext uri="{FF2B5EF4-FFF2-40B4-BE49-F238E27FC236}">
                <a16:creationId xmlns:a16="http://schemas.microsoft.com/office/drawing/2014/main" id="{E80B68BA-9F2A-49C8-ABAA-5DD954B4276A}"/>
              </a:ext>
            </a:extLst>
          </p:cNvPr>
          <p:cNvCxnSpPr>
            <a:cxnSpLocks/>
            <a:stCxn id="42" idx="6"/>
            <a:endCxn id="60" idx="2"/>
          </p:cNvCxnSpPr>
          <p:nvPr/>
        </p:nvCxnSpPr>
        <p:spPr>
          <a:xfrm flipV="1">
            <a:off x="6811600" y="802133"/>
            <a:ext cx="1367200" cy="102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Conector recto de flecha 710">
            <a:extLst>
              <a:ext uri="{FF2B5EF4-FFF2-40B4-BE49-F238E27FC236}">
                <a16:creationId xmlns:a16="http://schemas.microsoft.com/office/drawing/2014/main" id="{EC22D63F-BAF8-4EE5-A4B6-D51A168B9B97}"/>
              </a:ext>
            </a:extLst>
          </p:cNvPr>
          <p:cNvCxnSpPr>
            <a:cxnSpLocks/>
            <a:stCxn id="42" idx="6"/>
            <a:endCxn id="61" idx="2"/>
          </p:cNvCxnSpPr>
          <p:nvPr/>
        </p:nvCxnSpPr>
        <p:spPr>
          <a:xfrm flipV="1">
            <a:off x="6811600" y="1314533"/>
            <a:ext cx="1367200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Conector recto de flecha 711">
            <a:extLst>
              <a:ext uri="{FF2B5EF4-FFF2-40B4-BE49-F238E27FC236}">
                <a16:creationId xmlns:a16="http://schemas.microsoft.com/office/drawing/2014/main" id="{0B15572E-C0DD-4FF2-835C-D1CC853B3502}"/>
              </a:ext>
            </a:extLst>
          </p:cNvPr>
          <p:cNvCxnSpPr>
            <a:cxnSpLocks/>
            <a:stCxn id="42" idx="6"/>
            <a:endCxn id="63" idx="2"/>
          </p:cNvCxnSpPr>
          <p:nvPr/>
        </p:nvCxnSpPr>
        <p:spPr>
          <a:xfrm>
            <a:off x="6811600" y="1826933"/>
            <a:ext cx="1367200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Conector recto de flecha 712">
            <a:extLst>
              <a:ext uri="{FF2B5EF4-FFF2-40B4-BE49-F238E27FC236}">
                <a16:creationId xmlns:a16="http://schemas.microsoft.com/office/drawing/2014/main" id="{6F929231-639D-45D7-AD4F-D18D15142011}"/>
              </a:ext>
            </a:extLst>
          </p:cNvPr>
          <p:cNvCxnSpPr>
            <a:cxnSpLocks/>
            <a:stCxn id="42" idx="6"/>
            <a:endCxn id="64" idx="2"/>
          </p:cNvCxnSpPr>
          <p:nvPr/>
        </p:nvCxnSpPr>
        <p:spPr>
          <a:xfrm>
            <a:off x="6811600" y="1826933"/>
            <a:ext cx="1367200" cy="102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Conector recto de flecha 713">
            <a:extLst>
              <a:ext uri="{FF2B5EF4-FFF2-40B4-BE49-F238E27FC236}">
                <a16:creationId xmlns:a16="http://schemas.microsoft.com/office/drawing/2014/main" id="{BC90E316-5F00-426B-8FB5-65278C0744DA}"/>
              </a:ext>
            </a:extLst>
          </p:cNvPr>
          <p:cNvCxnSpPr>
            <a:cxnSpLocks/>
            <a:stCxn id="42" idx="6"/>
            <a:endCxn id="65" idx="2"/>
          </p:cNvCxnSpPr>
          <p:nvPr/>
        </p:nvCxnSpPr>
        <p:spPr>
          <a:xfrm>
            <a:off x="6811600" y="1826933"/>
            <a:ext cx="1367200" cy="153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Conector recto de flecha 714">
            <a:extLst>
              <a:ext uri="{FF2B5EF4-FFF2-40B4-BE49-F238E27FC236}">
                <a16:creationId xmlns:a16="http://schemas.microsoft.com/office/drawing/2014/main" id="{61C9DC48-1D58-4B1B-8465-F665A2359654}"/>
              </a:ext>
            </a:extLst>
          </p:cNvPr>
          <p:cNvCxnSpPr>
            <a:cxnSpLocks/>
            <a:stCxn id="42" idx="6"/>
            <a:endCxn id="68" idx="2"/>
          </p:cNvCxnSpPr>
          <p:nvPr/>
        </p:nvCxnSpPr>
        <p:spPr>
          <a:xfrm>
            <a:off x="6811600" y="1826933"/>
            <a:ext cx="1367200" cy="204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Conector recto de flecha 715">
            <a:extLst>
              <a:ext uri="{FF2B5EF4-FFF2-40B4-BE49-F238E27FC236}">
                <a16:creationId xmlns:a16="http://schemas.microsoft.com/office/drawing/2014/main" id="{CE6F6917-A912-4F4E-A869-54A47D53FA78}"/>
              </a:ext>
            </a:extLst>
          </p:cNvPr>
          <p:cNvCxnSpPr>
            <a:cxnSpLocks/>
            <a:stCxn id="42" idx="6"/>
            <a:endCxn id="69" idx="2"/>
          </p:cNvCxnSpPr>
          <p:nvPr/>
        </p:nvCxnSpPr>
        <p:spPr>
          <a:xfrm>
            <a:off x="6811600" y="1826933"/>
            <a:ext cx="1367200" cy="256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Conector recto de flecha 716">
            <a:extLst>
              <a:ext uri="{FF2B5EF4-FFF2-40B4-BE49-F238E27FC236}">
                <a16:creationId xmlns:a16="http://schemas.microsoft.com/office/drawing/2014/main" id="{006C991D-8954-4EE4-A17B-0801D5885E31}"/>
              </a:ext>
            </a:extLst>
          </p:cNvPr>
          <p:cNvCxnSpPr>
            <a:cxnSpLocks/>
            <a:stCxn id="42" idx="6"/>
            <a:endCxn id="62" idx="2"/>
          </p:cNvCxnSpPr>
          <p:nvPr/>
        </p:nvCxnSpPr>
        <p:spPr>
          <a:xfrm>
            <a:off x="6811600" y="1826933"/>
            <a:ext cx="136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Conector recto de flecha 717">
            <a:extLst>
              <a:ext uri="{FF2B5EF4-FFF2-40B4-BE49-F238E27FC236}">
                <a16:creationId xmlns:a16="http://schemas.microsoft.com/office/drawing/2014/main" id="{0C6A9F75-4008-4CB4-8373-311A12D147BD}"/>
              </a:ext>
            </a:extLst>
          </p:cNvPr>
          <p:cNvCxnSpPr>
            <a:cxnSpLocks/>
            <a:stCxn id="42" idx="6"/>
            <a:endCxn id="67" idx="2"/>
          </p:cNvCxnSpPr>
          <p:nvPr/>
        </p:nvCxnSpPr>
        <p:spPr>
          <a:xfrm>
            <a:off x="6811600" y="1826933"/>
            <a:ext cx="1367200" cy="3571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Conector recto de flecha 736">
            <a:extLst>
              <a:ext uri="{FF2B5EF4-FFF2-40B4-BE49-F238E27FC236}">
                <a16:creationId xmlns:a16="http://schemas.microsoft.com/office/drawing/2014/main" id="{339DC4DE-22F6-4442-81D0-A97AC76984DF}"/>
              </a:ext>
            </a:extLst>
          </p:cNvPr>
          <p:cNvCxnSpPr>
            <a:cxnSpLocks/>
            <a:stCxn id="43" idx="6"/>
            <a:endCxn id="60" idx="2"/>
          </p:cNvCxnSpPr>
          <p:nvPr/>
        </p:nvCxnSpPr>
        <p:spPr>
          <a:xfrm flipV="1">
            <a:off x="6811600" y="802133"/>
            <a:ext cx="1367200" cy="153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Conector recto de flecha 737">
            <a:extLst>
              <a:ext uri="{FF2B5EF4-FFF2-40B4-BE49-F238E27FC236}">
                <a16:creationId xmlns:a16="http://schemas.microsoft.com/office/drawing/2014/main" id="{69B53EF3-FFC7-41CB-9D40-5E0D26606B7F}"/>
              </a:ext>
            </a:extLst>
          </p:cNvPr>
          <p:cNvCxnSpPr>
            <a:cxnSpLocks/>
            <a:stCxn id="43" idx="6"/>
            <a:endCxn id="61" idx="2"/>
          </p:cNvCxnSpPr>
          <p:nvPr/>
        </p:nvCxnSpPr>
        <p:spPr>
          <a:xfrm flipV="1">
            <a:off x="6811600" y="1314533"/>
            <a:ext cx="1367200" cy="102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Conector recto de flecha 738">
            <a:extLst>
              <a:ext uri="{FF2B5EF4-FFF2-40B4-BE49-F238E27FC236}">
                <a16:creationId xmlns:a16="http://schemas.microsoft.com/office/drawing/2014/main" id="{3C357D9D-4C6D-42D3-86BA-2A717F1D71F9}"/>
              </a:ext>
            </a:extLst>
          </p:cNvPr>
          <p:cNvCxnSpPr>
            <a:cxnSpLocks/>
            <a:stCxn id="43" idx="6"/>
            <a:endCxn id="63" idx="2"/>
          </p:cNvCxnSpPr>
          <p:nvPr/>
        </p:nvCxnSpPr>
        <p:spPr>
          <a:xfrm>
            <a:off x="6811600" y="2339333"/>
            <a:ext cx="136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Conector recto de flecha 739">
            <a:extLst>
              <a:ext uri="{FF2B5EF4-FFF2-40B4-BE49-F238E27FC236}">
                <a16:creationId xmlns:a16="http://schemas.microsoft.com/office/drawing/2014/main" id="{B110ACD1-1364-4554-98D9-69AA5965DABF}"/>
              </a:ext>
            </a:extLst>
          </p:cNvPr>
          <p:cNvCxnSpPr>
            <a:cxnSpLocks/>
            <a:stCxn id="43" idx="6"/>
            <a:endCxn id="64" idx="2"/>
          </p:cNvCxnSpPr>
          <p:nvPr/>
        </p:nvCxnSpPr>
        <p:spPr>
          <a:xfrm>
            <a:off x="6811600" y="2339333"/>
            <a:ext cx="1367200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Conector recto de flecha 740">
            <a:extLst>
              <a:ext uri="{FF2B5EF4-FFF2-40B4-BE49-F238E27FC236}">
                <a16:creationId xmlns:a16="http://schemas.microsoft.com/office/drawing/2014/main" id="{A10FEDDC-CD70-4B02-87ED-365292466993}"/>
              </a:ext>
            </a:extLst>
          </p:cNvPr>
          <p:cNvCxnSpPr>
            <a:cxnSpLocks/>
            <a:stCxn id="43" idx="6"/>
            <a:endCxn id="65" idx="2"/>
          </p:cNvCxnSpPr>
          <p:nvPr/>
        </p:nvCxnSpPr>
        <p:spPr>
          <a:xfrm>
            <a:off x="6811600" y="2339333"/>
            <a:ext cx="1367200" cy="102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Conector recto de flecha 741">
            <a:extLst>
              <a:ext uri="{FF2B5EF4-FFF2-40B4-BE49-F238E27FC236}">
                <a16:creationId xmlns:a16="http://schemas.microsoft.com/office/drawing/2014/main" id="{1050F526-C762-4D9D-89E2-04AEAA5F275B}"/>
              </a:ext>
            </a:extLst>
          </p:cNvPr>
          <p:cNvCxnSpPr>
            <a:cxnSpLocks/>
            <a:stCxn id="43" idx="6"/>
            <a:endCxn id="68" idx="2"/>
          </p:cNvCxnSpPr>
          <p:nvPr/>
        </p:nvCxnSpPr>
        <p:spPr>
          <a:xfrm>
            <a:off x="6811600" y="2339333"/>
            <a:ext cx="1367200" cy="153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Conector recto de flecha 742">
            <a:extLst>
              <a:ext uri="{FF2B5EF4-FFF2-40B4-BE49-F238E27FC236}">
                <a16:creationId xmlns:a16="http://schemas.microsoft.com/office/drawing/2014/main" id="{120C3F35-AFE3-4D43-ACCA-4D97A307BD3A}"/>
              </a:ext>
            </a:extLst>
          </p:cNvPr>
          <p:cNvCxnSpPr>
            <a:cxnSpLocks/>
            <a:stCxn id="43" idx="6"/>
            <a:endCxn id="69" idx="2"/>
          </p:cNvCxnSpPr>
          <p:nvPr/>
        </p:nvCxnSpPr>
        <p:spPr>
          <a:xfrm>
            <a:off x="6811600" y="2339333"/>
            <a:ext cx="1367200" cy="204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Conector recto de flecha 743">
            <a:extLst>
              <a:ext uri="{FF2B5EF4-FFF2-40B4-BE49-F238E27FC236}">
                <a16:creationId xmlns:a16="http://schemas.microsoft.com/office/drawing/2014/main" id="{59EEB9A7-7CCD-4298-A19B-59F7C411B5CD}"/>
              </a:ext>
            </a:extLst>
          </p:cNvPr>
          <p:cNvCxnSpPr>
            <a:cxnSpLocks/>
            <a:stCxn id="43" idx="6"/>
            <a:endCxn id="62" idx="2"/>
          </p:cNvCxnSpPr>
          <p:nvPr/>
        </p:nvCxnSpPr>
        <p:spPr>
          <a:xfrm flipV="1">
            <a:off x="6811600" y="1826933"/>
            <a:ext cx="1367200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Conector recto de flecha 744">
            <a:extLst>
              <a:ext uri="{FF2B5EF4-FFF2-40B4-BE49-F238E27FC236}">
                <a16:creationId xmlns:a16="http://schemas.microsoft.com/office/drawing/2014/main" id="{7E034003-9EDE-4D56-8094-216F8CA0178F}"/>
              </a:ext>
            </a:extLst>
          </p:cNvPr>
          <p:cNvCxnSpPr>
            <a:cxnSpLocks/>
            <a:stCxn id="43" idx="6"/>
            <a:endCxn id="67" idx="2"/>
          </p:cNvCxnSpPr>
          <p:nvPr/>
        </p:nvCxnSpPr>
        <p:spPr>
          <a:xfrm>
            <a:off x="6811600" y="2339333"/>
            <a:ext cx="1367200" cy="305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Conector recto de flecha 763">
            <a:extLst>
              <a:ext uri="{FF2B5EF4-FFF2-40B4-BE49-F238E27FC236}">
                <a16:creationId xmlns:a16="http://schemas.microsoft.com/office/drawing/2014/main" id="{11D4EFDE-FC94-4418-87DF-AE9F2BB04543}"/>
              </a:ext>
            </a:extLst>
          </p:cNvPr>
          <p:cNvCxnSpPr>
            <a:cxnSpLocks/>
            <a:stCxn id="44" idx="6"/>
            <a:endCxn id="60" idx="2"/>
          </p:cNvCxnSpPr>
          <p:nvPr/>
        </p:nvCxnSpPr>
        <p:spPr>
          <a:xfrm flipV="1">
            <a:off x="6811600" y="802133"/>
            <a:ext cx="1367200" cy="204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Conector recto de flecha 764">
            <a:extLst>
              <a:ext uri="{FF2B5EF4-FFF2-40B4-BE49-F238E27FC236}">
                <a16:creationId xmlns:a16="http://schemas.microsoft.com/office/drawing/2014/main" id="{1AF91CB6-9848-4B77-89E4-80DB90B1A813}"/>
              </a:ext>
            </a:extLst>
          </p:cNvPr>
          <p:cNvCxnSpPr>
            <a:cxnSpLocks/>
            <a:stCxn id="44" idx="6"/>
            <a:endCxn id="61" idx="2"/>
          </p:cNvCxnSpPr>
          <p:nvPr/>
        </p:nvCxnSpPr>
        <p:spPr>
          <a:xfrm flipV="1">
            <a:off x="6811600" y="1314533"/>
            <a:ext cx="1367200" cy="153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6" name="Conector recto de flecha 765">
            <a:extLst>
              <a:ext uri="{FF2B5EF4-FFF2-40B4-BE49-F238E27FC236}">
                <a16:creationId xmlns:a16="http://schemas.microsoft.com/office/drawing/2014/main" id="{DEF64648-C1E5-4652-81AC-09B43A47B68C}"/>
              </a:ext>
            </a:extLst>
          </p:cNvPr>
          <p:cNvCxnSpPr>
            <a:cxnSpLocks/>
            <a:stCxn id="44" idx="6"/>
            <a:endCxn id="63" idx="2"/>
          </p:cNvCxnSpPr>
          <p:nvPr/>
        </p:nvCxnSpPr>
        <p:spPr>
          <a:xfrm flipV="1">
            <a:off x="6811600" y="2339333"/>
            <a:ext cx="1367200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Conector recto de flecha 766">
            <a:extLst>
              <a:ext uri="{FF2B5EF4-FFF2-40B4-BE49-F238E27FC236}">
                <a16:creationId xmlns:a16="http://schemas.microsoft.com/office/drawing/2014/main" id="{84D2006E-BBC1-4FBC-A553-9ED438B77A70}"/>
              </a:ext>
            </a:extLst>
          </p:cNvPr>
          <p:cNvCxnSpPr>
            <a:cxnSpLocks/>
            <a:stCxn id="44" idx="6"/>
            <a:endCxn id="64" idx="2"/>
          </p:cNvCxnSpPr>
          <p:nvPr/>
        </p:nvCxnSpPr>
        <p:spPr>
          <a:xfrm>
            <a:off x="6811600" y="2851733"/>
            <a:ext cx="136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Conector recto de flecha 767">
            <a:extLst>
              <a:ext uri="{FF2B5EF4-FFF2-40B4-BE49-F238E27FC236}">
                <a16:creationId xmlns:a16="http://schemas.microsoft.com/office/drawing/2014/main" id="{9591C93C-8FAA-4599-981E-C592A02575A2}"/>
              </a:ext>
            </a:extLst>
          </p:cNvPr>
          <p:cNvCxnSpPr>
            <a:cxnSpLocks/>
            <a:stCxn id="44" idx="6"/>
            <a:endCxn id="65" idx="2"/>
          </p:cNvCxnSpPr>
          <p:nvPr/>
        </p:nvCxnSpPr>
        <p:spPr>
          <a:xfrm>
            <a:off x="6811600" y="2851733"/>
            <a:ext cx="1367200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Conector recto de flecha 768">
            <a:extLst>
              <a:ext uri="{FF2B5EF4-FFF2-40B4-BE49-F238E27FC236}">
                <a16:creationId xmlns:a16="http://schemas.microsoft.com/office/drawing/2014/main" id="{A015B00A-ED64-4A78-8001-454F2C6F7ED5}"/>
              </a:ext>
            </a:extLst>
          </p:cNvPr>
          <p:cNvCxnSpPr>
            <a:cxnSpLocks/>
            <a:stCxn id="44" idx="6"/>
            <a:endCxn id="68" idx="2"/>
          </p:cNvCxnSpPr>
          <p:nvPr/>
        </p:nvCxnSpPr>
        <p:spPr>
          <a:xfrm>
            <a:off x="6811600" y="2851733"/>
            <a:ext cx="1367200" cy="102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Conector recto de flecha 769">
            <a:extLst>
              <a:ext uri="{FF2B5EF4-FFF2-40B4-BE49-F238E27FC236}">
                <a16:creationId xmlns:a16="http://schemas.microsoft.com/office/drawing/2014/main" id="{D1F9E72E-7122-4842-93C4-FDB28DAB9441}"/>
              </a:ext>
            </a:extLst>
          </p:cNvPr>
          <p:cNvCxnSpPr>
            <a:cxnSpLocks/>
            <a:stCxn id="44" idx="6"/>
            <a:endCxn id="69" idx="2"/>
          </p:cNvCxnSpPr>
          <p:nvPr/>
        </p:nvCxnSpPr>
        <p:spPr>
          <a:xfrm>
            <a:off x="6811600" y="2851733"/>
            <a:ext cx="1367200" cy="153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Conector recto de flecha 770">
            <a:extLst>
              <a:ext uri="{FF2B5EF4-FFF2-40B4-BE49-F238E27FC236}">
                <a16:creationId xmlns:a16="http://schemas.microsoft.com/office/drawing/2014/main" id="{A9C537B9-8EA4-4326-96FE-85BD384C64E6}"/>
              </a:ext>
            </a:extLst>
          </p:cNvPr>
          <p:cNvCxnSpPr>
            <a:cxnSpLocks/>
            <a:stCxn id="44" idx="6"/>
            <a:endCxn id="62" idx="2"/>
          </p:cNvCxnSpPr>
          <p:nvPr/>
        </p:nvCxnSpPr>
        <p:spPr>
          <a:xfrm flipV="1">
            <a:off x="6811600" y="1826933"/>
            <a:ext cx="1367200" cy="102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Conector recto de flecha 771">
            <a:extLst>
              <a:ext uri="{FF2B5EF4-FFF2-40B4-BE49-F238E27FC236}">
                <a16:creationId xmlns:a16="http://schemas.microsoft.com/office/drawing/2014/main" id="{29F7D4DE-5643-4DBA-9201-2C9DEBE0ABB0}"/>
              </a:ext>
            </a:extLst>
          </p:cNvPr>
          <p:cNvCxnSpPr>
            <a:cxnSpLocks/>
            <a:stCxn id="44" idx="6"/>
            <a:endCxn id="67" idx="2"/>
          </p:cNvCxnSpPr>
          <p:nvPr/>
        </p:nvCxnSpPr>
        <p:spPr>
          <a:xfrm>
            <a:off x="6811600" y="2851733"/>
            <a:ext cx="1367200" cy="2546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Conector recto de flecha 790">
            <a:extLst>
              <a:ext uri="{FF2B5EF4-FFF2-40B4-BE49-F238E27FC236}">
                <a16:creationId xmlns:a16="http://schemas.microsoft.com/office/drawing/2014/main" id="{A33525D0-37E3-48A7-B24C-8B7BB7256584}"/>
              </a:ext>
            </a:extLst>
          </p:cNvPr>
          <p:cNvCxnSpPr>
            <a:cxnSpLocks/>
            <a:stCxn id="45" idx="6"/>
            <a:endCxn id="60" idx="2"/>
          </p:cNvCxnSpPr>
          <p:nvPr/>
        </p:nvCxnSpPr>
        <p:spPr>
          <a:xfrm flipV="1">
            <a:off x="6811600" y="802133"/>
            <a:ext cx="1367200" cy="256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Conector recto de flecha 791">
            <a:extLst>
              <a:ext uri="{FF2B5EF4-FFF2-40B4-BE49-F238E27FC236}">
                <a16:creationId xmlns:a16="http://schemas.microsoft.com/office/drawing/2014/main" id="{66AEF95F-1C76-4A22-BC1C-3A9471A54EDC}"/>
              </a:ext>
            </a:extLst>
          </p:cNvPr>
          <p:cNvCxnSpPr>
            <a:cxnSpLocks/>
            <a:stCxn id="45" idx="6"/>
            <a:endCxn id="61" idx="2"/>
          </p:cNvCxnSpPr>
          <p:nvPr/>
        </p:nvCxnSpPr>
        <p:spPr>
          <a:xfrm flipV="1">
            <a:off x="6811600" y="1314533"/>
            <a:ext cx="1367200" cy="204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Conector recto de flecha 792">
            <a:extLst>
              <a:ext uri="{FF2B5EF4-FFF2-40B4-BE49-F238E27FC236}">
                <a16:creationId xmlns:a16="http://schemas.microsoft.com/office/drawing/2014/main" id="{346BB528-0F09-42C8-9086-704C78A19660}"/>
              </a:ext>
            </a:extLst>
          </p:cNvPr>
          <p:cNvCxnSpPr>
            <a:cxnSpLocks/>
            <a:stCxn id="45" idx="6"/>
            <a:endCxn id="63" idx="2"/>
          </p:cNvCxnSpPr>
          <p:nvPr/>
        </p:nvCxnSpPr>
        <p:spPr>
          <a:xfrm flipV="1">
            <a:off x="6811600" y="2339333"/>
            <a:ext cx="1367200" cy="102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Conector recto de flecha 793">
            <a:extLst>
              <a:ext uri="{FF2B5EF4-FFF2-40B4-BE49-F238E27FC236}">
                <a16:creationId xmlns:a16="http://schemas.microsoft.com/office/drawing/2014/main" id="{B35BCBA3-818C-4A73-B9DC-6B0A72102D40}"/>
              </a:ext>
            </a:extLst>
          </p:cNvPr>
          <p:cNvCxnSpPr>
            <a:cxnSpLocks/>
            <a:stCxn id="45" idx="6"/>
            <a:endCxn id="64" idx="2"/>
          </p:cNvCxnSpPr>
          <p:nvPr/>
        </p:nvCxnSpPr>
        <p:spPr>
          <a:xfrm flipV="1">
            <a:off x="6811600" y="2851733"/>
            <a:ext cx="1367200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Conector recto de flecha 794">
            <a:extLst>
              <a:ext uri="{FF2B5EF4-FFF2-40B4-BE49-F238E27FC236}">
                <a16:creationId xmlns:a16="http://schemas.microsoft.com/office/drawing/2014/main" id="{57657771-E70E-4CC3-8C0C-FC6C9AE33827}"/>
              </a:ext>
            </a:extLst>
          </p:cNvPr>
          <p:cNvCxnSpPr>
            <a:cxnSpLocks/>
            <a:stCxn id="45" idx="6"/>
            <a:endCxn id="65" idx="2"/>
          </p:cNvCxnSpPr>
          <p:nvPr/>
        </p:nvCxnSpPr>
        <p:spPr>
          <a:xfrm>
            <a:off x="6811600" y="3364133"/>
            <a:ext cx="136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Conector recto de flecha 795">
            <a:extLst>
              <a:ext uri="{FF2B5EF4-FFF2-40B4-BE49-F238E27FC236}">
                <a16:creationId xmlns:a16="http://schemas.microsoft.com/office/drawing/2014/main" id="{2B1D84B5-2294-480B-A29B-50735F5E15F1}"/>
              </a:ext>
            </a:extLst>
          </p:cNvPr>
          <p:cNvCxnSpPr>
            <a:cxnSpLocks/>
            <a:stCxn id="45" idx="6"/>
            <a:endCxn id="68" idx="2"/>
          </p:cNvCxnSpPr>
          <p:nvPr/>
        </p:nvCxnSpPr>
        <p:spPr>
          <a:xfrm>
            <a:off x="6811600" y="3364133"/>
            <a:ext cx="1367200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Conector recto de flecha 796">
            <a:extLst>
              <a:ext uri="{FF2B5EF4-FFF2-40B4-BE49-F238E27FC236}">
                <a16:creationId xmlns:a16="http://schemas.microsoft.com/office/drawing/2014/main" id="{39285B6E-2162-42B4-A756-81FE61E4E828}"/>
              </a:ext>
            </a:extLst>
          </p:cNvPr>
          <p:cNvCxnSpPr>
            <a:cxnSpLocks/>
            <a:stCxn id="45" idx="6"/>
            <a:endCxn id="69" idx="2"/>
          </p:cNvCxnSpPr>
          <p:nvPr/>
        </p:nvCxnSpPr>
        <p:spPr>
          <a:xfrm>
            <a:off x="6811600" y="3364133"/>
            <a:ext cx="1367200" cy="102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Conector recto de flecha 797">
            <a:extLst>
              <a:ext uri="{FF2B5EF4-FFF2-40B4-BE49-F238E27FC236}">
                <a16:creationId xmlns:a16="http://schemas.microsoft.com/office/drawing/2014/main" id="{7D3E931D-1BC3-4260-89E0-553F5A5B7D4C}"/>
              </a:ext>
            </a:extLst>
          </p:cNvPr>
          <p:cNvCxnSpPr>
            <a:cxnSpLocks/>
            <a:stCxn id="45" idx="6"/>
            <a:endCxn id="62" idx="2"/>
          </p:cNvCxnSpPr>
          <p:nvPr/>
        </p:nvCxnSpPr>
        <p:spPr>
          <a:xfrm flipV="1">
            <a:off x="6811600" y="1826933"/>
            <a:ext cx="1367200" cy="153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Conector recto de flecha 798">
            <a:extLst>
              <a:ext uri="{FF2B5EF4-FFF2-40B4-BE49-F238E27FC236}">
                <a16:creationId xmlns:a16="http://schemas.microsoft.com/office/drawing/2014/main" id="{D2E4C000-6102-4AC8-9DA7-2A49AD1092D5}"/>
              </a:ext>
            </a:extLst>
          </p:cNvPr>
          <p:cNvCxnSpPr>
            <a:cxnSpLocks/>
            <a:stCxn id="45" idx="6"/>
            <a:endCxn id="67" idx="2"/>
          </p:cNvCxnSpPr>
          <p:nvPr/>
        </p:nvCxnSpPr>
        <p:spPr>
          <a:xfrm>
            <a:off x="6811600" y="3364133"/>
            <a:ext cx="1367200" cy="203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Conector recto de flecha 818">
            <a:extLst>
              <a:ext uri="{FF2B5EF4-FFF2-40B4-BE49-F238E27FC236}">
                <a16:creationId xmlns:a16="http://schemas.microsoft.com/office/drawing/2014/main" id="{C6E60507-EA29-48BD-80A4-AF85A32473E7}"/>
              </a:ext>
            </a:extLst>
          </p:cNvPr>
          <p:cNvCxnSpPr>
            <a:cxnSpLocks/>
            <a:stCxn id="48" idx="6"/>
            <a:endCxn id="60" idx="2"/>
          </p:cNvCxnSpPr>
          <p:nvPr/>
        </p:nvCxnSpPr>
        <p:spPr>
          <a:xfrm flipV="1">
            <a:off x="6811600" y="802133"/>
            <a:ext cx="1367200" cy="307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Conector recto de flecha 819">
            <a:extLst>
              <a:ext uri="{FF2B5EF4-FFF2-40B4-BE49-F238E27FC236}">
                <a16:creationId xmlns:a16="http://schemas.microsoft.com/office/drawing/2014/main" id="{376B7628-BEFA-46D3-9925-C53B4E5CA420}"/>
              </a:ext>
            </a:extLst>
          </p:cNvPr>
          <p:cNvCxnSpPr>
            <a:cxnSpLocks/>
            <a:stCxn id="48" idx="6"/>
            <a:endCxn id="61" idx="2"/>
          </p:cNvCxnSpPr>
          <p:nvPr/>
        </p:nvCxnSpPr>
        <p:spPr>
          <a:xfrm flipV="1">
            <a:off x="6811600" y="1314533"/>
            <a:ext cx="1367200" cy="256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Conector recto de flecha 820">
            <a:extLst>
              <a:ext uri="{FF2B5EF4-FFF2-40B4-BE49-F238E27FC236}">
                <a16:creationId xmlns:a16="http://schemas.microsoft.com/office/drawing/2014/main" id="{4820BBD8-5C0A-4A60-A53B-763FA4D0585C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 flipV="1">
            <a:off x="6811600" y="2339333"/>
            <a:ext cx="1367200" cy="153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Conector recto de flecha 821">
            <a:extLst>
              <a:ext uri="{FF2B5EF4-FFF2-40B4-BE49-F238E27FC236}">
                <a16:creationId xmlns:a16="http://schemas.microsoft.com/office/drawing/2014/main" id="{BA50DB85-256A-40F1-A683-139DD4CB6769}"/>
              </a:ext>
            </a:extLst>
          </p:cNvPr>
          <p:cNvCxnSpPr>
            <a:cxnSpLocks/>
            <a:stCxn id="48" idx="6"/>
            <a:endCxn id="64" idx="2"/>
          </p:cNvCxnSpPr>
          <p:nvPr/>
        </p:nvCxnSpPr>
        <p:spPr>
          <a:xfrm flipV="1">
            <a:off x="6811600" y="2851733"/>
            <a:ext cx="1367200" cy="102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Conector recto de flecha 822">
            <a:extLst>
              <a:ext uri="{FF2B5EF4-FFF2-40B4-BE49-F238E27FC236}">
                <a16:creationId xmlns:a16="http://schemas.microsoft.com/office/drawing/2014/main" id="{D7C36EDD-B6FE-4945-8CDA-346B516EC8E3}"/>
              </a:ext>
            </a:extLst>
          </p:cNvPr>
          <p:cNvCxnSpPr>
            <a:cxnSpLocks/>
            <a:stCxn id="48" idx="6"/>
            <a:endCxn id="65" idx="2"/>
          </p:cNvCxnSpPr>
          <p:nvPr/>
        </p:nvCxnSpPr>
        <p:spPr>
          <a:xfrm flipV="1">
            <a:off x="6811600" y="3364133"/>
            <a:ext cx="1367200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Conector recto de flecha 823">
            <a:extLst>
              <a:ext uri="{FF2B5EF4-FFF2-40B4-BE49-F238E27FC236}">
                <a16:creationId xmlns:a16="http://schemas.microsoft.com/office/drawing/2014/main" id="{C1639C39-B8AD-4069-BFE8-B8F58C4B5C39}"/>
              </a:ext>
            </a:extLst>
          </p:cNvPr>
          <p:cNvCxnSpPr>
            <a:cxnSpLocks/>
            <a:stCxn id="48" idx="6"/>
            <a:endCxn id="68" idx="2"/>
          </p:cNvCxnSpPr>
          <p:nvPr/>
        </p:nvCxnSpPr>
        <p:spPr>
          <a:xfrm>
            <a:off x="6811600" y="3876533"/>
            <a:ext cx="136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Conector recto de flecha 824">
            <a:extLst>
              <a:ext uri="{FF2B5EF4-FFF2-40B4-BE49-F238E27FC236}">
                <a16:creationId xmlns:a16="http://schemas.microsoft.com/office/drawing/2014/main" id="{847AE554-9B6C-4565-A13D-23B9A48ACC36}"/>
              </a:ext>
            </a:extLst>
          </p:cNvPr>
          <p:cNvCxnSpPr>
            <a:cxnSpLocks/>
            <a:stCxn id="48" idx="6"/>
            <a:endCxn id="69" idx="2"/>
          </p:cNvCxnSpPr>
          <p:nvPr/>
        </p:nvCxnSpPr>
        <p:spPr>
          <a:xfrm>
            <a:off x="6811600" y="3876533"/>
            <a:ext cx="1367200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Conector recto de flecha 825">
            <a:extLst>
              <a:ext uri="{FF2B5EF4-FFF2-40B4-BE49-F238E27FC236}">
                <a16:creationId xmlns:a16="http://schemas.microsoft.com/office/drawing/2014/main" id="{02C127B7-DCF2-49A7-BCC8-6283096F5589}"/>
              </a:ext>
            </a:extLst>
          </p:cNvPr>
          <p:cNvCxnSpPr>
            <a:cxnSpLocks/>
            <a:stCxn id="48" idx="6"/>
            <a:endCxn id="62" idx="2"/>
          </p:cNvCxnSpPr>
          <p:nvPr/>
        </p:nvCxnSpPr>
        <p:spPr>
          <a:xfrm flipV="1">
            <a:off x="6811600" y="1826933"/>
            <a:ext cx="1367200" cy="204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Conector recto de flecha 826">
            <a:extLst>
              <a:ext uri="{FF2B5EF4-FFF2-40B4-BE49-F238E27FC236}">
                <a16:creationId xmlns:a16="http://schemas.microsoft.com/office/drawing/2014/main" id="{481D61B0-9B07-4D76-AF15-442525CBFBAA}"/>
              </a:ext>
            </a:extLst>
          </p:cNvPr>
          <p:cNvCxnSpPr>
            <a:cxnSpLocks/>
            <a:stCxn id="48" idx="6"/>
            <a:endCxn id="67" idx="2"/>
          </p:cNvCxnSpPr>
          <p:nvPr/>
        </p:nvCxnSpPr>
        <p:spPr>
          <a:xfrm>
            <a:off x="6811600" y="3876533"/>
            <a:ext cx="1367200" cy="1521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Conector recto de flecha 846">
            <a:extLst>
              <a:ext uri="{FF2B5EF4-FFF2-40B4-BE49-F238E27FC236}">
                <a16:creationId xmlns:a16="http://schemas.microsoft.com/office/drawing/2014/main" id="{5E68EEDF-17B2-4210-875B-E2CFBFC8563C}"/>
              </a:ext>
            </a:extLst>
          </p:cNvPr>
          <p:cNvCxnSpPr>
            <a:cxnSpLocks/>
            <a:stCxn id="49" idx="6"/>
            <a:endCxn id="60" idx="2"/>
          </p:cNvCxnSpPr>
          <p:nvPr/>
        </p:nvCxnSpPr>
        <p:spPr>
          <a:xfrm flipV="1">
            <a:off x="6811600" y="802133"/>
            <a:ext cx="1367200" cy="3586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Conector recto de flecha 847">
            <a:extLst>
              <a:ext uri="{FF2B5EF4-FFF2-40B4-BE49-F238E27FC236}">
                <a16:creationId xmlns:a16="http://schemas.microsoft.com/office/drawing/2014/main" id="{89D3FCCB-C28E-4BE4-8BDA-98923330EB47}"/>
              </a:ext>
            </a:extLst>
          </p:cNvPr>
          <p:cNvCxnSpPr>
            <a:cxnSpLocks/>
            <a:stCxn id="49" idx="6"/>
            <a:endCxn id="61" idx="2"/>
          </p:cNvCxnSpPr>
          <p:nvPr/>
        </p:nvCxnSpPr>
        <p:spPr>
          <a:xfrm flipV="1">
            <a:off x="6811600" y="1314533"/>
            <a:ext cx="1367200" cy="307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Conector recto de flecha 848">
            <a:extLst>
              <a:ext uri="{FF2B5EF4-FFF2-40B4-BE49-F238E27FC236}">
                <a16:creationId xmlns:a16="http://schemas.microsoft.com/office/drawing/2014/main" id="{12D439F4-EC09-4149-BEF8-06B9117AF24A}"/>
              </a:ext>
            </a:extLst>
          </p:cNvPr>
          <p:cNvCxnSpPr>
            <a:cxnSpLocks/>
            <a:stCxn id="49" idx="6"/>
            <a:endCxn id="63" idx="2"/>
          </p:cNvCxnSpPr>
          <p:nvPr/>
        </p:nvCxnSpPr>
        <p:spPr>
          <a:xfrm flipV="1">
            <a:off x="6811600" y="2339333"/>
            <a:ext cx="1367200" cy="204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Conector recto de flecha 849">
            <a:extLst>
              <a:ext uri="{FF2B5EF4-FFF2-40B4-BE49-F238E27FC236}">
                <a16:creationId xmlns:a16="http://schemas.microsoft.com/office/drawing/2014/main" id="{00326607-1B83-4665-B785-D908AEFE9C3C}"/>
              </a:ext>
            </a:extLst>
          </p:cNvPr>
          <p:cNvCxnSpPr>
            <a:cxnSpLocks/>
            <a:stCxn id="49" idx="6"/>
            <a:endCxn id="64" idx="2"/>
          </p:cNvCxnSpPr>
          <p:nvPr/>
        </p:nvCxnSpPr>
        <p:spPr>
          <a:xfrm flipV="1">
            <a:off x="6811600" y="2851733"/>
            <a:ext cx="1367200" cy="153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Conector recto de flecha 850">
            <a:extLst>
              <a:ext uri="{FF2B5EF4-FFF2-40B4-BE49-F238E27FC236}">
                <a16:creationId xmlns:a16="http://schemas.microsoft.com/office/drawing/2014/main" id="{A9C6FD07-9C1E-46D1-B3A1-9D51DF765419}"/>
              </a:ext>
            </a:extLst>
          </p:cNvPr>
          <p:cNvCxnSpPr>
            <a:cxnSpLocks/>
            <a:stCxn id="49" idx="6"/>
            <a:endCxn id="65" idx="2"/>
          </p:cNvCxnSpPr>
          <p:nvPr/>
        </p:nvCxnSpPr>
        <p:spPr>
          <a:xfrm flipV="1">
            <a:off x="6811600" y="3364133"/>
            <a:ext cx="1367200" cy="102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Conector recto de flecha 851">
            <a:extLst>
              <a:ext uri="{FF2B5EF4-FFF2-40B4-BE49-F238E27FC236}">
                <a16:creationId xmlns:a16="http://schemas.microsoft.com/office/drawing/2014/main" id="{9B2EC4F0-D984-4285-8F1C-F738C71A9BEF}"/>
              </a:ext>
            </a:extLst>
          </p:cNvPr>
          <p:cNvCxnSpPr>
            <a:cxnSpLocks/>
            <a:stCxn id="49" idx="6"/>
            <a:endCxn id="68" idx="2"/>
          </p:cNvCxnSpPr>
          <p:nvPr/>
        </p:nvCxnSpPr>
        <p:spPr>
          <a:xfrm flipV="1">
            <a:off x="6811600" y="3876533"/>
            <a:ext cx="1367200" cy="51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Conector recto de flecha 852">
            <a:extLst>
              <a:ext uri="{FF2B5EF4-FFF2-40B4-BE49-F238E27FC236}">
                <a16:creationId xmlns:a16="http://schemas.microsoft.com/office/drawing/2014/main" id="{B1563B9F-C38E-4B79-A330-BA925C73DA8E}"/>
              </a:ext>
            </a:extLst>
          </p:cNvPr>
          <p:cNvCxnSpPr>
            <a:cxnSpLocks/>
            <a:stCxn id="49" idx="6"/>
            <a:endCxn id="69" idx="2"/>
          </p:cNvCxnSpPr>
          <p:nvPr/>
        </p:nvCxnSpPr>
        <p:spPr>
          <a:xfrm>
            <a:off x="6811600" y="4388933"/>
            <a:ext cx="136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Conector recto de flecha 853">
            <a:extLst>
              <a:ext uri="{FF2B5EF4-FFF2-40B4-BE49-F238E27FC236}">
                <a16:creationId xmlns:a16="http://schemas.microsoft.com/office/drawing/2014/main" id="{83828E7A-E147-471D-A70E-3ACA70E738CE}"/>
              </a:ext>
            </a:extLst>
          </p:cNvPr>
          <p:cNvCxnSpPr>
            <a:cxnSpLocks/>
            <a:stCxn id="49" idx="6"/>
            <a:endCxn id="62" idx="2"/>
          </p:cNvCxnSpPr>
          <p:nvPr/>
        </p:nvCxnSpPr>
        <p:spPr>
          <a:xfrm flipV="1">
            <a:off x="6811600" y="1826933"/>
            <a:ext cx="1367200" cy="256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Conector recto de flecha 854">
            <a:extLst>
              <a:ext uri="{FF2B5EF4-FFF2-40B4-BE49-F238E27FC236}">
                <a16:creationId xmlns:a16="http://schemas.microsoft.com/office/drawing/2014/main" id="{57E3AA6B-F53C-4B22-9361-227846766878}"/>
              </a:ext>
            </a:extLst>
          </p:cNvPr>
          <p:cNvCxnSpPr>
            <a:cxnSpLocks/>
            <a:stCxn id="49" idx="6"/>
            <a:endCxn id="67" idx="2"/>
          </p:cNvCxnSpPr>
          <p:nvPr/>
        </p:nvCxnSpPr>
        <p:spPr>
          <a:xfrm>
            <a:off x="6811600" y="4388933"/>
            <a:ext cx="1367200" cy="1009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Conector recto de flecha 873">
            <a:extLst>
              <a:ext uri="{FF2B5EF4-FFF2-40B4-BE49-F238E27FC236}">
                <a16:creationId xmlns:a16="http://schemas.microsoft.com/office/drawing/2014/main" id="{D5EF5508-61AB-42C0-8758-15317D3401B1}"/>
              </a:ext>
            </a:extLst>
          </p:cNvPr>
          <p:cNvCxnSpPr>
            <a:cxnSpLocks/>
            <a:stCxn id="47" idx="6"/>
            <a:endCxn id="60" idx="2"/>
          </p:cNvCxnSpPr>
          <p:nvPr/>
        </p:nvCxnSpPr>
        <p:spPr>
          <a:xfrm flipV="1">
            <a:off x="6811600" y="802133"/>
            <a:ext cx="1367200" cy="459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Conector recto de flecha 874">
            <a:extLst>
              <a:ext uri="{FF2B5EF4-FFF2-40B4-BE49-F238E27FC236}">
                <a16:creationId xmlns:a16="http://schemas.microsoft.com/office/drawing/2014/main" id="{ACE8F623-A99F-44D8-901A-293200FD1F48}"/>
              </a:ext>
            </a:extLst>
          </p:cNvPr>
          <p:cNvCxnSpPr>
            <a:cxnSpLocks/>
            <a:stCxn id="47" idx="6"/>
            <a:endCxn id="61" idx="2"/>
          </p:cNvCxnSpPr>
          <p:nvPr/>
        </p:nvCxnSpPr>
        <p:spPr>
          <a:xfrm flipV="1">
            <a:off x="6811600" y="1314533"/>
            <a:ext cx="1367200" cy="4083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Conector recto de flecha 875">
            <a:extLst>
              <a:ext uri="{FF2B5EF4-FFF2-40B4-BE49-F238E27FC236}">
                <a16:creationId xmlns:a16="http://schemas.microsoft.com/office/drawing/2014/main" id="{F0366195-5EFE-4E9E-B26D-40BFFA9FD83A}"/>
              </a:ext>
            </a:extLst>
          </p:cNvPr>
          <p:cNvCxnSpPr>
            <a:cxnSpLocks/>
            <a:stCxn id="47" idx="6"/>
            <a:endCxn id="63" idx="2"/>
          </p:cNvCxnSpPr>
          <p:nvPr/>
        </p:nvCxnSpPr>
        <p:spPr>
          <a:xfrm flipV="1">
            <a:off x="6811600" y="2339333"/>
            <a:ext cx="1367200" cy="305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Conector recto de flecha 876">
            <a:extLst>
              <a:ext uri="{FF2B5EF4-FFF2-40B4-BE49-F238E27FC236}">
                <a16:creationId xmlns:a16="http://schemas.microsoft.com/office/drawing/2014/main" id="{DD142045-6541-437D-97B7-D7EE9F4DE46F}"/>
              </a:ext>
            </a:extLst>
          </p:cNvPr>
          <p:cNvCxnSpPr>
            <a:cxnSpLocks/>
            <a:stCxn id="47" idx="6"/>
            <a:endCxn id="64" idx="2"/>
          </p:cNvCxnSpPr>
          <p:nvPr/>
        </p:nvCxnSpPr>
        <p:spPr>
          <a:xfrm flipV="1">
            <a:off x="6811600" y="2851733"/>
            <a:ext cx="1367200" cy="2546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Conector recto de flecha 877">
            <a:extLst>
              <a:ext uri="{FF2B5EF4-FFF2-40B4-BE49-F238E27FC236}">
                <a16:creationId xmlns:a16="http://schemas.microsoft.com/office/drawing/2014/main" id="{A52E8386-B0D5-4B9E-A4FF-52107BE94336}"/>
              </a:ext>
            </a:extLst>
          </p:cNvPr>
          <p:cNvCxnSpPr>
            <a:cxnSpLocks/>
            <a:stCxn id="47" idx="6"/>
            <a:endCxn id="65" idx="2"/>
          </p:cNvCxnSpPr>
          <p:nvPr/>
        </p:nvCxnSpPr>
        <p:spPr>
          <a:xfrm flipV="1">
            <a:off x="6811600" y="3364133"/>
            <a:ext cx="1367200" cy="203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Conector recto de flecha 878">
            <a:extLst>
              <a:ext uri="{FF2B5EF4-FFF2-40B4-BE49-F238E27FC236}">
                <a16:creationId xmlns:a16="http://schemas.microsoft.com/office/drawing/2014/main" id="{D0532645-A7D9-46C9-A30C-07A779520180}"/>
              </a:ext>
            </a:extLst>
          </p:cNvPr>
          <p:cNvCxnSpPr>
            <a:cxnSpLocks/>
            <a:stCxn id="47" idx="6"/>
            <a:endCxn id="68" idx="2"/>
          </p:cNvCxnSpPr>
          <p:nvPr/>
        </p:nvCxnSpPr>
        <p:spPr>
          <a:xfrm flipV="1">
            <a:off x="6811600" y="3876533"/>
            <a:ext cx="1367200" cy="1521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Conector recto de flecha 879">
            <a:extLst>
              <a:ext uri="{FF2B5EF4-FFF2-40B4-BE49-F238E27FC236}">
                <a16:creationId xmlns:a16="http://schemas.microsoft.com/office/drawing/2014/main" id="{F6E1BB50-88FC-48A5-B1F6-0F4D7616311C}"/>
              </a:ext>
            </a:extLst>
          </p:cNvPr>
          <p:cNvCxnSpPr>
            <a:cxnSpLocks/>
            <a:stCxn id="47" idx="6"/>
            <a:endCxn id="69" idx="2"/>
          </p:cNvCxnSpPr>
          <p:nvPr/>
        </p:nvCxnSpPr>
        <p:spPr>
          <a:xfrm flipV="1">
            <a:off x="6811600" y="4388933"/>
            <a:ext cx="1367200" cy="1009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Conector recto de flecha 880">
            <a:extLst>
              <a:ext uri="{FF2B5EF4-FFF2-40B4-BE49-F238E27FC236}">
                <a16:creationId xmlns:a16="http://schemas.microsoft.com/office/drawing/2014/main" id="{435D5251-4040-4331-B34D-9AABACD0537D}"/>
              </a:ext>
            </a:extLst>
          </p:cNvPr>
          <p:cNvCxnSpPr>
            <a:cxnSpLocks/>
            <a:stCxn id="47" idx="6"/>
            <a:endCxn id="62" idx="2"/>
          </p:cNvCxnSpPr>
          <p:nvPr/>
        </p:nvCxnSpPr>
        <p:spPr>
          <a:xfrm flipV="1">
            <a:off x="6811600" y="1826933"/>
            <a:ext cx="1367200" cy="3571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Conector recto de flecha 881">
            <a:extLst>
              <a:ext uri="{FF2B5EF4-FFF2-40B4-BE49-F238E27FC236}">
                <a16:creationId xmlns:a16="http://schemas.microsoft.com/office/drawing/2014/main" id="{630CBE59-5650-45BE-B919-177F24BEEB0C}"/>
              </a:ext>
            </a:extLst>
          </p:cNvPr>
          <p:cNvCxnSpPr>
            <a:cxnSpLocks/>
            <a:stCxn id="47" idx="6"/>
            <a:endCxn id="67" idx="2"/>
          </p:cNvCxnSpPr>
          <p:nvPr/>
        </p:nvCxnSpPr>
        <p:spPr>
          <a:xfrm>
            <a:off x="6811600" y="5398133"/>
            <a:ext cx="136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Conector recto de flecha 901">
            <a:extLst>
              <a:ext uri="{FF2B5EF4-FFF2-40B4-BE49-F238E27FC236}">
                <a16:creationId xmlns:a16="http://schemas.microsoft.com/office/drawing/2014/main" id="{86DB2116-FE92-41FD-87C9-EA4971603A24}"/>
              </a:ext>
            </a:extLst>
          </p:cNvPr>
          <p:cNvCxnSpPr>
            <a:cxnSpLocks/>
            <a:stCxn id="60" idx="6"/>
            <a:endCxn id="70" idx="2"/>
          </p:cNvCxnSpPr>
          <p:nvPr/>
        </p:nvCxnSpPr>
        <p:spPr>
          <a:xfrm>
            <a:off x="8538800" y="802133"/>
            <a:ext cx="1367207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Conector recto de flecha 902">
            <a:extLst>
              <a:ext uri="{FF2B5EF4-FFF2-40B4-BE49-F238E27FC236}">
                <a16:creationId xmlns:a16="http://schemas.microsoft.com/office/drawing/2014/main" id="{5AE2603F-BD40-47DD-83B8-395391FDDC43}"/>
              </a:ext>
            </a:extLst>
          </p:cNvPr>
          <p:cNvCxnSpPr>
            <a:cxnSpLocks/>
            <a:stCxn id="60" idx="6"/>
            <a:endCxn id="71" idx="2"/>
          </p:cNvCxnSpPr>
          <p:nvPr/>
        </p:nvCxnSpPr>
        <p:spPr>
          <a:xfrm>
            <a:off x="8538800" y="802133"/>
            <a:ext cx="1367207" cy="87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Conector recto de flecha 903">
            <a:extLst>
              <a:ext uri="{FF2B5EF4-FFF2-40B4-BE49-F238E27FC236}">
                <a16:creationId xmlns:a16="http://schemas.microsoft.com/office/drawing/2014/main" id="{55841A5A-59B0-4AE0-A52B-53CC63D86F8E}"/>
              </a:ext>
            </a:extLst>
          </p:cNvPr>
          <p:cNvCxnSpPr>
            <a:cxnSpLocks/>
            <a:stCxn id="60" idx="6"/>
            <a:endCxn id="73" idx="2"/>
          </p:cNvCxnSpPr>
          <p:nvPr/>
        </p:nvCxnSpPr>
        <p:spPr>
          <a:xfrm>
            <a:off x="8538800" y="802133"/>
            <a:ext cx="1367207" cy="189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Conector recto de flecha 904">
            <a:extLst>
              <a:ext uri="{FF2B5EF4-FFF2-40B4-BE49-F238E27FC236}">
                <a16:creationId xmlns:a16="http://schemas.microsoft.com/office/drawing/2014/main" id="{AB2BA304-BE96-4B5B-9702-EBEEBF473EFA}"/>
              </a:ext>
            </a:extLst>
          </p:cNvPr>
          <p:cNvCxnSpPr>
            <a:cxnSpLocks/>
            <a:stCxn id="60" idx="6"/>
            <a:endCxn id="74" idx="2"/>
          </p:cNvCxnSpPr>
          <p:nvPr/>
        </p:nvCxnSpPr>
        <p:spPr>
          <a:xfrm>
            <a:off x="8538800" y="802133"/>
            <a:ext cx="1367207" cy="240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Conector recto de flecha 905">
            <a:extLst>
              <a:ext uri="{FF2B5EF4-FFF2-40B4-BE49-F238E27FC236}">
                <a16:creationId xmlns:a16="http://schemas.microsoft.com/office/drawing/2014/main" id="{D17D7B42-37AF-423D-BFBC-612E1157C3E5}"/>
              </a:ext>
            </a:extLst>
          </p:cNvPr>
          <p:cNvCxnSpPr>
            <a:cxnSpLocks/>
            <a:stCxn id="60" idx="6"/>
            <a:endCxn id="75" idx="2"/>
          </p:cNvCxnSpPr>
          <p:nvPr/>
        </p:nvCxnSpPr>
        <p:spPr>
          <a:xfrm>
            <a:off x="8538800" y="802133"/>
            <a:ext cx="1367207" cy="292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Conector recto de flecha 906">
            <a:extLst>
              <a:ext uri="{FF2B5EF4-FFF2-40B4-BE49-F238E27FC236}">
                <a16:creationId xmlns:a16="http://schemas.microsoft.com/office/drawing/2014/main" id="{E6881E49-0F60-4B88-9D75-9569FE0FA911}"/>
              </a:ext>
            </a:extLst>
          </p:cNvPr>
          <p:cNvCxnSpPr>
            <a:cxnSpLocks/>
            <a:stCxn id="60" idx="6"/>
            <a:endCxn id="77" idx="2"/>
          </p:cNvCxnSpPr>
          <p:nvPr/>
        </p:nvCxnSpPr>
        <p:spPr>
          <a:xfrm>
            <a:off x="8538800" y="802133"/>
            <a:ext cx="1367207" cy="3946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Conector recto de flecha 908">
            <a:extLst>
              <a:ext uri="{FF2B5EF4-FFF2-40B4-BE49-F238E27FC236}">
                <a16:creationId xmlns:a16="http://schemas.microsoft.com/office/drawing/2014/main" id="{D4FF3927-DF39-4E5C-9AA2-6CBD2250F451}"/>
              </a:ext>
            </a:extLst>
          </p:cNvPr>
          <p:cNvCxnSpPr>
            <a:cxnSpLocks/>
            <a:stCxn id="60" idx="6"/>
            <a:endCxn id="72" idx="2"/>
          </p:cNvCxnSpPr>
          <p:nvPr/>
        </p:nvCxnSpPr>
        <p:spPr>
          <a:xfrm>
            <a:off x="8538800" y="802133"/>
            <a:ext cx="1367207" cy="138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Conector recto de flecha 926">
            <a:extLst>
              <a:ext uri="{FF2B5EF4-FFF2-40B4-BE49-F238E27FC236}">
                <a16:creationId xmlns:a16="http://schemas.microsoft.com/office/drawing/2014/main" id="{52A6FD16-1A75-4DDE-B422-95AA9CA38D85}"/>
              </a:ext>
            </a:extLst>
          </p:cNvPr>
          <p:cNvCxnSpPr>
            <a:cxnSpLocks/>
            <a:stCxn id="61" idx="6"/>
            <a:endCxn id="70" idx="2"/>
          </p:cNvCxnSpPr>
          <p:nvPr/>
        </p:nvCxnSpPr>
        <p:spPr>
          <a:xfrm flipV="1">
            <a:off x="8538800" y="1162133"/>
            <a:ext cx="1367207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Conector recto de flecha 927">
            <a:extLst>
              <a:ext uri="{FF2B5EF4-FFF2-40B4-BE49-F238E27FC236}">
                <a16:creationId xmlns:a16="http://schemas.microsoft.com/office/drawing/2014/main" id="{7E2D6730-1B17-4F30-AE93-3F7FACA2FCB8}"/>
              </a:ext>
            </a:extLst>
          </p:cNvPr>
          <p:cNvCxnSpPr>
            <a:cxnSpLocks/>
            <a:stCxn id="61" idx="6"/>
            <a:endCxn id="71" idx="2"/>
          </p:cNvCxnSpPr>
          <p:nvPr/>
        </p:nvCxnSpPr>
        <p:spPr>
          <a:xfrm>
            <a:off x="8538800" y="1314533"/>
            <a:ext cx="1367207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Conector recto de flecha 928">
            <a:extLst>
              <a:ext uri="{FF2B5EF4-FFF2-40B4-BE49-F238E27FC236}">
                <a16:creationId xmlns:a16="http://schemas.microsoft.com/office/drawing/2014/main" id="{4AB13EB9-F5E8-45DC-82BE-B6276BDBA518}"/>
              </a:ext>
            </a:extLst>
          </p:cNvPr>
          <p:cNvCxnSpPr>
            <a:cxnSpLocks/>
            <a:stCxn id="61" idx="6"/>
            <a:endCxn id="73" idx="2"/>
          </p:cNvCxnSpPr>
          <p:nvPr/>
        </p:nvCxnSpPr>
        <p:spPr>
          <a:xfrm>
            <a:off x="8538800" y="1314533"/>
            <a:ext cx="1367207" cy="138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Conector recto de flecha 929">
            <a:extLst>
              <a:ext uri="{FF2B5EF4-FFF2-40B4-BE49-F238E27FC236}">
                <a16:creationId xmlns:a16="http://schemas.microsoft.com/office/drawing/2014/main" id="{BB5C942D-E6C9-4339-AB2B-7AF4D0B37B47}"/>
              </a:ext>
            </a:extLst>
          </p:cNvPr>
          <p:cNvCxnSpPr>
            <a:cxnSpLocks/>
            <a:stCxn id="61" idx="6"/>
            <a:endCxn id="74" idx="2"/>
          </p:cNvCxnSpPr>
          <p:nvPr/>
        </p:nvCxnSpPr>
        <p:spPr>
          <a:xfrm>
            <a:off x="8538800" y="1314533"/>
            <a:ext cx="1367207" cy="189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Conector recto de flecha 930">
            <a:extLst>
              <a:ext uri="{FF2B5EF4-FFF2-40B4-BE49-F238E27FC236}">
                <a16:creationId xmlns:a16="http://schemas.microsoft.com/office/drawing/2014/main" id="{197068E0-CAB4-4431-AD4A-661D9221A755}"/>
              </a:ext>
            </a:extLst>
          </p:cNvPr>
          <p:cNvCxnSpPr>
            <a:cxnSpLocks/>
            <a:stCxn id="61" idx="6"/>
            <a:endCxn id="75" idx="2"/>
          </p:cNvCxnSpPr>
          <p:nvPr/>
        </p:nvCxnSpPr>
        <p:spPr>
          <a:xfrm>
            <a:off x="8538800" y="1314533"/>
            <a:ext cx="1367207" cy="240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Conector recto de flecha 931">
            <a:extLst>
              <a:ext uri="{FF2B5EF4-FFF2-40B4-BE49-F238E27FC236}">
                <a16:creationId xmlns:a16="http://schemas.microsoft.com/office/drawing/2014/main" id="{484A82AA-2F21-47B5-B33D-B74A0E2FE241}"/>
              </a:ext>
            </a:extLst>
          </p:cNvPr>
          <p:cNvCxnSpPr>
            <a:cxnSpLocks/>
            <a:stCxn id="61" idx="6"/>
            <a:endCxn id="77" idx="2"/>
          </p:cNvCxnSpPr>
          <p:nvPr/>
        </p:nvCxnSpPr>
        <p:spPr>
          <a:xfrm>
            <a:off x="8538800" y="1314533"/>
            <a:ext cx="1367207" cy="343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Conector recto de flecha 932">
            <a:extLst>
              <a:ext uri="{FF2B5EF4-FFF2-40B4-BE49-F238E27FC236}">
                <a16:creationId xmlns:a16="http://schemas.microsoft.com/office/drawing/2014/main" id="{8AD11924-9D3C-4A20-86E4-358F69F21C98}"/>
              </a:ext>
            </a:extLst>
          </p:cNvPr>
          <p:cNvCxnSpPr>
            <a:cxnSpLocks/>
            <a:stCxn id="61" idx="6"/>
            <a:endCxn id="72" idx="2"/>
          </p:cNvCxnSpPr>
          <p:nvPr/>
        </p:nvCxnSpPr>
        <p:spPr>
          <a:xfrm>
            <a:off x="8538800" y="1314533"/>
            <a:ext cx="1367207" cy="87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Conector recto de flecha 947">
            <a:extLst>
              <a:ext uri="{FF2B5EF4-FFF2-40B4-BE49-F238E27FC236}">
                <a16:creationId xmlns:a16="http://schemas.microsoft.com/office/drawing/2014/main" id="{1A59A6BB-8426-495F-B576-FD65BD848F45}"/>
              </a:ext>
            </a:extLst>
          </p:cNvPr>
          <p:cNvCxnSpPr>
            <a:cxnSpLocks/>
            <a:stCxn id="62" idx="6"/>
            <a:endCxn id="70" idx="2"/>
          </p:cNvCxnSpPr>
          <p:nvPr/>
        </p:nvCxnSpPr>
        <p:spPr>
          <a:xfrm flipV="1">
            <a:off x="8538800" y="1162133"/>
            <a:ext cx="1367207" cy="66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Conector recto de flecha 948">
            <a:extLst>
              <a:ext uri="{FF2B5EF4-FFF2-40B4-BE49-F238E27FC236}">
                <a16:creationId xmlns:a16="http://schemas.microsoft.com/office/drawing/2014/main" id="{3A3AA824-9DC5-4AFE-A1A1-D10AA0E5AD74}"/>
              </a:ext>
            </a:extLst>
          </p:cNvPr>
          <p:cNvCxnSpPr>
            <a:cxnSpLocks/>
            <a:stCxn id="62" idx="6"/>
            <a:endCxn id="71" idx="2"/>
          </p:cNvCxnSpPr>
          <p:nvPr/>
        </p:nvCxnSpPr>
        <p:spPr>
          <a:xfrm flipV="1">
            <a:off x="8538800" y="1674533"/>
            <a:ext cx="1367207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Conector recto de flecha 949">
            <a:extLst>
              <a:ext uri="{FF2B5EF4-FFF2-40B4-BE49-F238E27FC236}">
                <a16:creationId xmlns:a16="http://schemas.microsoft.com/office/drawing/2014/main" id="{728F1ECF-9569-4ABC-8969-2B7AAB91B7E9}"/>
              </a:ext>
            </a:extLst>
          </p:cNvPr>
          <p:cNvCxnSpPr>
            <a:cxnSpLocks/>
            <a:stCxn id="62" idx="6"/>
            <a:endCxn id="73" idx="2"/>
          </p:cNvCxnSpPr>
          <p:nvPr/>
        </p:nvCxnSpPr>
        <p:spPr>
          <a:xfrm>
            <a:off x="8538800" y="1826933"/>
            <a:ext cx="1367207" cy="87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Conector recto de flecha 950">
            <a:extLst>
              <a:ext uri="{FF2B5EF4-FFF2-40B4-BE49-F238E27FC236}">
                <a16:creationId xmlns:a16="http://schemas.microsoft.com/office/drawing/2014/main" id="{D04A644C-9DB1-4290-812B-1BF90F3BB96C}"/>
              </a:ext>
            </a:extLst>
          </p:cNvPr>
          <p:cNvCxnSpPr>
            <a:cxnSpLocks/>
            <a:stCxn id="62" idx="6"/>
            <a:endCxn id="74" idx="2"/>
          </p:cNvCxnSpPr>
          <p:nvPr/>
        </p:nvCxnSpPr>
        <p:spPr>
          <a:xfrm>
            <a:off x="8538800" y="1826933"/>
            <a:ext cx="1367207" cy="138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Conector recto de flecha 951">
            <a:extLst>
              <a:ext uri="{FF2B5EF4-FFF2-40B4-BE49-F238E27FC236}">
                <a16:creationId xmlns:a16="http://schemas.microsoft.com/office/drawing/2014/main" id="{C209AA02-6E88-45E8-8184-91103F306CB2}"/>
              </a:ext>
            </a:extLst>
          </p:cNvPr>
          <p:cNvCxnSpPr>
            <a:cxnSpLocks/>
            <a:stCxn id="62" idx="6"/>
            <a:endCxn id="75" idx="2"/>
          </p:cNvCxnSpPr>
          <p:nvPr/>
        </p:nvCxnSpPr>
        <p:spPr>
          <a:xfrm>
            <a:off x="8538800" y="1826933"/>
            <a:ext cx="1367207" cy="189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Conector recto de flecha 952">
            <a:extLst>
              <a:ext uri="{FF2B5EF4-FFF2-40B4-BE49-F238E27FC236}">
                <a16:creationId xmlns:a16="http://schemas.microsoft.com/office/drawing/2014/main" id="{413536FA-59F7-4811-9AF3-030E1F4997D5}"/>
              </a:ext>
            </a:extLst>
          </p:cNvPr>
          <p:cNvCxnSpPr>
            <a:cxnSpLocks/>
            <a:stCxn id="62" idx="6"/>
            <a:endCxn id="77" idx="2"/>
          </p:cNvCxnSpPr>
          <p:nvPr/>
        </p:nvCxnSpPr>
        <p:spPr>
          <a:xfrm>
            <a:off x="8538800" y="1826933"/>
            <a:ext cx="1367207" cy="292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Conector recto de flecha 953">
            <a:extLst>
              <a:ext uri="{FF2B5EF4-FFF2-40B4-BE49-F238E27FC236}">
                <a16:creationId xmlns:a16="http://schemas.microsoft.com/office/drawing/2014/main" id="{0B84F595-C35F-41B5-AA58-763B04EFCAF8}"/>
              </a:ext>
            </a:extLst>
          </p:cNvPr>
          <p:cNvCxnSpPr>
            <a:cxnSpLocks/>
            <a:stCxn id="62" idx="6"/>
            <a:endCxn id="72" idx="2"/>
          </p:cNvCxnSpPr>
          <p:nvPr/>
        </p:nvCxnSpPr>
        <p:spPr>
          <a:xfrm>
            <a:off x="8538800" y="1826933"/>
            <a:ext cx="1367207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Conector recto de flecha 968">
            <a:extLst>
              <a:ext uri="{FF2B5EF4-FFF2-40B4-BE49-F238E27FC236}">
                <a16:creationId xmlns:a16="http://schemas.microsoft.com/office/drawing/2014/main" id="{2F7D90AC-55F5-4B38-81BB-41EAC688AF5E}"/>
              </a:ext>
            </a:extLst>
          </p:cNvPr>
          <p:cNvCxnSpPr>
            <a:cxnSpLocks/>
            <a:stCxn id="63" idx="6"/>
            <a:endCxn id="70" idx="2"/>
          </p:cNvCxnSpPr>
          <p:nvPr/>
        </p:nvCxnSpPr>
        <p:spPr>
          <a:xfrm flipV="1">
            <a:off x="8538800" y="1162133"/>
            <a:ext cx="1367207" cy="117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Conector recto de flecha 969">
            <a:extLst>
              <a:ext uri="{FF2B5EF4-FFF2-40B4-BE49-F238E27FC236}">
                <a16:creationId xmlns:a16="http://schemas.microsoft.com/office/drawing/2014/main" id="{62C10432-1FC7-43A1-B6E9-81A89D2416D4}"/>
              </a:ext>
            </a:extLst>
          </p:cNvPr>
          <p:cNvCxnSpPr>
            <a:cxnSpLocks/>
            <a:stCxn id="63" idx="6"/>
            <a:endCxn id="71" idx="2"/>
          </p:cNvCxnSpPr>
          <p:nvPr/>
        </p:nvCxnSpPr>
        <p:spPr>
          <a:xfrm flipV="1">
            <a:off x="8538800" y="1674533"/>
            <a:ext cx="1367207" cy="66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Conector recto de flecha 970">
            <a:extLst>
              <a:ext uri="{FF2B5EF4-FFF2-40B4-BE49-F238E27FC236}">
                <a16:creationId xmlns:a16="http://schemas.microsoft.com/office/drawing/2014/main" id="{60388313-D955-4516-9936-6412297CFF3E}"/>
              </a:ext>
            </a:extLst>
          </p:cNvPr>
          <p:cNvCxnSpPr>
            <a:cxnSpLocks/>
            <a:stCxn id="63" idx="6"/>
            <a:endCxn id="73" idx="2"/>
          </p:cNvCxnSpPr>
          <p:nvPr/>
        </p:nvCxnSpPr>
        <p:spPr>
          <a:xfrm>
            <a:off x="8538800" y="2339333"/>
            <a:ext cx="1367207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Conector recto de flecha 971">
            <a:extLst>
              <a:ext uri="{FF2B5EF4-FFF2-40B4-BE49-F238E27FC236}">
                <a16:creationId xmlns:a16="http://schemas.microsoft.com/office/drawing/2014/main" id="{2851CDA1-49BF-48CD-B3BE-5606265B15C1}"/>
              </a:ext>
            </a:extLst>
          </p:cNvPr>
          <p:cNvCxnSpPr>
            <a:cxnSpLocks/>
            <a:stCxn id="63" idx="6"/>
            <a:endCxn id="74" idx="2"/>
          </p:cNvCxnSpPr>
          <p:nvPr/>
        </p:nvCxnSpPr>
        <p:spPr>
          <a:xfrm>
            <a:off x="8538800" y="2339333"/>
            <a:ext cx="1367207" cy="87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Conector recto de flecha 972">
            <a:extLst>
              <a:ext uri="{FF2B5EF4-FFF2-40B4-BE49-F238E27FC236}">
                <a16:creationId xmlns:a16="http://schemas.microsoft.com/office/drawing/2014/main" id="{8FFD1FE3-EDC5-4808-9CB1-B600C96C3206}"/>
              </a:ext>
            </a:extLst>
          </p:cNvPr>
          <p:cNvCxnSpPr>
            <a:cxnSpLocks/>
            <a:stCxn id="63" idx="6"/>
            <a:endCxn id="75" idx="2"/>
          </p:cNvCxnSpPr>
          <p:nvPr/>
        </p:nvCxnSpPr>
        <p:spPr>
          <a:xfrm>
            <a:off x="8538800" y="2339333"/>
            <a:ext cx="1367207" cy="138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Conector recto de flecha 973">
            <a:extLst>
              <a:ext uri="{FF2B5EF4-FFF2-40B4-BE49-F238E27FC236}">
                <a16:creationId xmlns:a16="http://schemas.microsoft.com/office/drawing/2014/main" id="{24D77A6C-C6B1-4148-80D7-F1D901B018DB}"/>
              </a:ext>
            </a:extLst>
          </p:cNvPr>
          <p:cNvCxnSpPr>
            <a:cxnSpLocks/>
            <a:stCxn id="63" idx="6"/>
            <a:endCxn id="77" idx="2"/>
          </p:cNvCxnSpPr>
          <p:nvPr/>
        </p:nvCxnSpPr>
        <p:spPr>
          <a:xfrm>
            <a:off x="8538800" y="2339333"/>
            <a:ext cx="1367207" cy="240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Conector recto de flecha 974">
            <a:extLst>
              <a:ext uri="{FF2B5EF4-FFF2-40B4-BE49-F238E27FC236}">
                <a16:creationId xmlns:a16="http://schemas.microsoft.com/office/drawing/2014/main" id="{32856B63-51BF-4089-ABE3-D34B68328158}"/>
              </a:ext>
            </a:extLst>
          </p:cNvPr>
          <p:cNvCxnSpPr>
            <a:cxnSpLocks/>
            <a:stCxn id="63" idx="6"/>
            <a:endCxn id="72" idx="2"/>
          </p:cNvCxnSpPr>
          <p:nvPr/>
        </p:nvCxnSpPr>
        <p:spPr>
          <a:xfrm flipV="1">
            <a:off x="8538800" y="2186933"/>
            <a:ext cx="1367207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Conector recto de flecha 989">
            <a:extLst>
              <a:ext uri="{FF2B5EF4-FFF2-40B4-BE49-F238E27FC236}">
                <a16:creationId xmlns:a16="http://schemas.microsoft.com/office/drawing/2014/main" id="{9995DDA8-C88E-469D-864C-A4B390A86BFD}"/>
              </a:ext>
            </a:extLst>
          </p:cNvPr>
          <p:cNvCxnSpPr>
            <a:cxnSpLocks/>
            <a:stCxn id="64" idx="6"/>
            <a:endCxn id="70" idx="2"/>
          </p:cNvCxnSpPr>
          <p:nvPr/>
        </p:nvCxnSpPr>
        <p:spPr>
          <a:xfrm flipV="1">
            <a:off x="8538800" y="1162133"/>
            <a:ext cx="1367207" cy="168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Conector recto de flecha 990">
            <a:extLst>
              <a:ext uri="{FF2B5EF4-FFF2-40B4-BE49-F238E27FC236}">
                <a16:creationId xmlns:a16="http://schemas.microsoft.com/office/drawing/2014/main" id="{64CDC2FE-BC91-4D53-9CAB-0F11366306B7}"/>
              </a:ext>
            </a:extLst>
          </p:cNvPr>
          <p:cNvCxnSpPr>
            <a:cxnSpLocks/>
            <a:stCxn id="64" idx="6"/>
            <a:endCxn id="71" idx="2"/>
          </p:cNvCxnSpPr>
          <p:nvPr/>
        </p:nvCxnSpPr>
        <p:spPr>
          <a:xfrm flipV="1">
            <a:off x="8538800" y="1674533"/>
            <a:ext cx="1367207" cy="117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2" name="Conector recto de flecha 991">
            <a:extLst>
              <a:ext uri="{FF2B5EF4-FFF2-40B4-BE49-F238E27FC236}">
                <a16:creationId xmlns:a16="http://schemas.microsoft.com/office/drawing/2014/main" id="{D198A2C5-035A-44A0-825B-630427DB9E6E}"/>
              </a:ext>
            </a:extLst>
          </p:cNvPr>
          <p:cNvCxnSpPr>
            <a:cxnSpLocks/>
            <a:stCxn id="64" idx="6"/>
            <a:endCxn id="73" idx="2"/>
          </p:cNvCxnSpPr>
          <p:nvPr/>
        </p:nvCxnSpPr>
        <p:spPr>
          <a:xfrm flipV="1">
            <a:off x="8538800" y="2699333"/>
            <a:ext cx="1367207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Conector recto de flecha 992">
            <a:extLst>
              <a:ext uri="{FF2B5EF4-FFF2-40B4-BE49-F238E27FC236}">
                <a16:creationId xmlns:a16="http://schemas.microsoft.com/office/drawing/2014/main" id="{3D268386-A4CE-4E81-8037-204E022CD3F6}"/>
              </a:ext>
            </a:extLst>
          </p:cNvPr>
          <p:cNvCxnSpPr>
            <a:cxnSpLocks/>
            <a:stCxn id="64" idx="6"/>
            <a:endCxn id="74" idx="2"/>
          </p:cNvCxnSpPr>
          <p:nvPr/>
        </p:nvCxnSpPr>
        <p:spPr>
          <a:xfrm>
            <a:off x="8538800" y="2851733"/>
            <a:ext cx="1367207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4" name="Conector recto de flecha 993">
            <a:extLst>
              <a:ext uri="{FF2B5EF4-FFF2-40B4-BE49-F238E27FC236}">
                <a16:creationId xmlns:a16="http://schemas.microsoft.com/office/drawing/2014/main" id="{35EAF39D-5293-47AA-B030-43E05C58EF67}"/>
              </a:ext>
            </a:extLst>
          </p:cNvPr>
          <p:cNvCxnSpPr>
            <a:cxnSpLocks/>
            <a:stCxn id="64" idx="6"/>
            <a:endCxn id="75" idx="2"/>
          </p:cNvCxnSpPr>
          <p:nvPr/>
        </p:nvCxnSpPr>
        <p:spPr>
          <a:xfrm>
            <a:off x="8538800" y="2851733"/>
            <a:ext cx="1367207" cy="87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5" name="Conector recto de flecha 994">
            <a:extLst>
              <a:ext uri="{FF2B5EF4-FFF2-40B4-BE49-F238E27FC236}">
                <a16:creationId xmlns:a16="http://schemas.microsoft.com/office/drawing/2014/main" id="{C498D16C-2422-42AF-B2BD-C57EBB75A2BA}"/>
              </a:ext>
            </a:extLst>
          </p:cNvPr>
          <p:cNvCxnSpPr>
            <a:cxnSpLocks/>
            <a:stCxn id="64" idx="6"/>
            <a:endCxn id="77" idx="2"/>
          </p:cNvCxnSpPr>
          <p:nvPr/>
        </p:nvCxnSpPr>
        <p:spPr>
          <a:xfrm>
            <a:off x="8538800" y="2851733"/>
            <a:ext cx="1367207" cy="189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Conector recto de flecha 995">
            <a:extLst>
              <a:ext uri="{FF2B5EF4-FFF2-40B4-BE49-F238E27FC236}">
                <a16:creationId xmlns:a16="http://schemas.microsoft.com/office/drawing/2014/main" id="{364C56D1-F9F1-4186-AF05-AADF97D434A3}"/>
              </a:ext>
            </a:extLst>
          </p:cNvPr>
          <p:cNvCxnSpPr>
            <a:cxnSpLocks/>
            <a:stCxn id="64" idx="6"/>
            <a:endCxn id="72" idx="2"/>
          </p:cNvCxnSpPr>
          <p:nvPr/>
        </p:nvCxnSpPr>
        <p:spPr>
          <a:xfrm flipV="1">
            <a:off x="8538800" y="2186933"/>
            <a:ext cx="1367207" cy="66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Conector recto de flecha 1010">
            <a:extLst>
              <a:ext uri="{FF2B5EF4-FFF2-40B4-BE49-F238E27FC236}">
                <a16:creationId xmlns:a16="http://schemas.microsoft.com/office/drawing/2014/main" id="{AF5399F0-5CDE-4916-BA82-7DBDDD12B712}"/>
              </a:ext>
            </a:extLst>
          </p:cNvPr>
          <p:cNvCxnSpPr>
            <a:cxnSpLocks/>
            <a:stCxn id="65" idx="6"/>
            <a:endCxn id="70" idx="2"/>
          </p:cNvCxnSpPr>
          <p:nvPr/>
        </p:nvCxnSpPr>
        <p:spPr>
          <a:xfrm flipV="1">
            <a:off x="8538800" y="1162133"/>
            <a:ext cx="1367207" cy="220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Conector recto de flecha 1011">
            <a:extLst>
              <a:ext uri="{FF2B5EF4-FFF2-40B4-BE49-F238E27FC236}">
                <a16:creationId xmlns:a16="http://schemas.microsoft.com/office/drawing/2014/main" id="{6FEBE473-AAB9-419E-A2F7-3277FBC350CC}"/>
              </a:ext>
            </a:extLst>
          </p:cNvPr>
          <p:cNvCxnSpPr>
            <a:cxnSpLocks/>
            <a:stCxn id="65" idx="6"/>
            <a:endCxn id="71" idx="2"/>
          </p:cNvCxnSpPr>
          <p:nvPr/>
        </p:nvCxnSpPr>
        <p:spPr>
          <a:xfrm flipV="1">
            <a:off x="8538800" y="1674533"/>
            <a:ext cx="1367207" cy="168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Conector recto de flecha 1012">
            <a:extLst>
              <a:ext uri="{FF2B5EF4-FFF2-40B4-BE49-F238E27FC236}">
                <a16:creationId xmlns:a16="http://schemas.microsoft.com/office/drawing/2014/main" id="{9C6F2289-6F62-4A51-A568-57C57C5314DF}"/>
              </a:ext>
            </a:extLst>
          </p:cNvPr>
          <p:cNvCxnSpPr>
            <a:cxnSpLocks/>
            <a:stCxn id="65" idx="6"/>
            <a:endCxn id="73" idx="2"/>
          </p:cNvCxnSpPr>
          <p:nvPr/>
        </p:nvCxnSpPr>
        <p:spPr>
          <a:xfrm flipV="1">
            <a:off x="8538800" y="2699333"/>
            <a:ext cx="1367207" cy="66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Conector recto de flecha 1013">
            <a:extLst>
              <a:ext uri="{FF2B5EF4-FFF2-40B4-BE49-F238E27FC236}">
                <a16:creationId xmlns:a16="http://schemas.microsoft.com/office/drawing/2014/main" id="{9E1DC8D1-9465-458D-9FFE-D7FC65618575}"/>
              </a:ext>
            </a:extLst>
          </p:cNvPr>
          <p:cNvCxnSpPr>
            <a:cxnSpLocks/>
            <a:stCxn id="65" idx="6"/>
            <a:endCxn id="74" idx="2"/>
          </p:cNvCxnSpPr>
          <p:nvPr/>
        </p:nvCxnSpPr>
        <p:spPr>
          <a:xfrm flipV="1">
            <a:off x="8538800" y="3211733"/>
            <a:ext cx="1367207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Conector recto de flecha 1014">
            <a:extLst>
              <a:ext uri="{FF2B5EF4-FFF2-40B4-BE49-F238E27FC236}">
                <a16:creationId xmlns:a16="http://schemas.microsoft.com/office/drawing/2014/main" id="{65E0902B-F884-43ED-8FBB-3A6A09AC2D75}"/>
              </a:ext>
            </a:extLst>
          </p:cNvPr>
          <p:cNvCxnSpPr>
            <a:cxnSpLocks/>
            <a:stCxn id="65" idx="6"/>
            <a:endCxn id="75" idx="2"/>
          </p:cNvCxnSpPr>
          <p:nvPr/>
        </p:nvCxnSpPr>
        <p:spPr>
          <a:xfrm>
            <a:off x="8538800" y="3364133"/>
            <a:ext cx="1367207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Conector recto de flecha 1015">
            <a:extLst>
              <a:ext uri="{FF2B5EF4-FFF2-40B4-BE49-F238E27FC236}">
                <a16:creationId xmlns:a16="http://schemas.microsoft.com/office/drawing/2014/main" id="{536D43F9-3A29-413D-A97A-3FA313E3E670}"/>
              </a:ext>
            </a:extLst>
          </p:cNvPr>
          <p:cNvCxnSpPr>
            <a:cxnSpLocks/>
            <a:stCxn id="65" idx="6"/>
            <a:endCxn id="77" idx="2"/>
          </p:cNvCxnSpPr>
          <p:nvPr/>
        </p:nvCxnSpPr>
        <p:spPr>
          <a:xfrm>
            <a:off x="8538800" y="3364133"/>
            <a:ext cx="1367207" cy="138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Conector recto de flecha 1016">
            <a:extLst>
              <a:ext uri="{FF2B5EF4-FFF2-40B4-BE49-F238E27FC236}">
                <a16:creationId xmlns:a16="http://schemas.microsoft.com/office/drawing/2014/main" id="{03465BC8-0DFF-469C-A612-2AE76015525F}"/>
              </a:ext>
            </a:extLst>
          </p:cNvPr>
          <p:cNvCxnSpPr>
            <a:cxnSpLocks/>
            <a:stCxn id="65" idx="6"/>
            <a:endCxn id="72" idx="2"/>
          </p:cNvCxnSpPr>
          <p:nvPr/>
        </p:nvCxnSpPr>
        <p:spPr>
          <a:xfrm flipV="1">
            <a:off x="8538800" y="2186933"/>
            <a:ext cx="1367207" cy="117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Conector recto de flecha 1031">
            <a:extLst>
              <a:ext uri="{FF2B5EF4-FFF2-40B4-BE49-F238E27FC236}">
                <a16:creationId xmlns:a16="http://schemas.microsoft.com/office/drawing/2014/main" id="{A7BCFED1-50C4-4FD0-A165-FA8CC668AB5B}"/>
              </a:ext>
            </a:extLst>
          </p:cNvPr>
          <p:cNvCxnSpPr>
            <a:cxnSpLocks/>
            <a:stCxn id="68" idx="6"/>
            <a:endCxn id="70" idx="2"/>
          </p:cNvCxnSpPr>
          <p:nvPr/>
        </p:nvCxnSpPr>
        <p:spPr>
          <a:xfrm flipV="1">
            <a:off x="8538800" y="1162133"/>
            <a:ext cx="1367207" cy="27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Conector recto de flecha 1032">
            <a:extLst>
              <a:ext uri="{FF2B5EF4-FFF2-40B4-BE49-F238E27FC236}">
                <a16:creationId xmlns:a16="http://schemas.microsoft.com/office/drawing/2014/main" id="{38397686-4A1C-4BC2-8C69-3A8E6A4EEECE}"/>
              </a:ext>
            </a:extLst>
          </p:cNvPr>
          <p:cNvCxnSpPr>
            <a:cxnSpLocks/>
            <a:stCxn id="68" idx="6"/>
            <a:endCxn id="71" idx="2"/>
          </p:cNvCxnSpPr>
          <p:nvPr/>
        </p:nvCxnSpPr>
        <p:spPr>
          <a:xfrm flipV="1">
            <a:off x="8538800" y="1674533"/>
            <a:ext cx="1367207" cy="220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ector recto de flecha 1033">
            <a:extLst>
              <a:ext uri="{FF2B5EF4-FFF2-40B4-BE49-F238E27FC236}">
                <a16:creationId xmlns:a16="http://schemas.microsoft.com/office/drawing/2014/main" id="{4579D176-697C-4F93-A02B-C510A7B52536}"/>
              </a:ext>
            </a:extLst>
          </p:cNvPr>
          <p:cNvCxnSpPr>
            <a:cxnSpLocks/>
            <a:stCxn id="68" idx="6"/>
            <a:endCxn id="73" idx="2"/>
          </p:cNvCxnSpPr>
          <p:nvPr/>
        </p:nvCxnSpPr>
        <p:spPr>
          <a:xfrm flipV="1">
            <a:off x="8538800" y="2699333"/>
            <a:ext cx="1367207" cy="117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Conector recto de flecha 1034">
            <a:extLst>
              <a:ext uri="{FF2B5EF4-FFF2-40B4-BE49-F238E27FC236}">
                <a16:creationId xmlns:a16="http://schemas.microsoft.com/office/drawing/2014/main" id="{DC399E2F-6D10-4863-B6D5-78565E8BD534}"/>
              </a:ext>
            </a:extLst>
          </p:cNvPr>
          <p:cNvCxnSpPr>
            <a:cxnSpLocks/>
            <a:stCxn id="68" idx="6"/>
            <a:endCxn id="74" idx="2"/>
          </p:cNvCxnSpPr>
          <p:nvPr/>
        </p:nvCxnSpPr>
        <p:spPr>
          <a:xfrm flipV="1">
            <a:off x="8538800" y="3211733"/>
            <a:ext cx="1367207" cy="66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Conector recto de flecha 1035">
            <a:extLst>
              <a:ext uri="{FF2B5EF4-FFF2-40B4-BE49-F238E27FC236}">
                <a16:creationId xmlns:a16="http://schemas.microsoft.com/office/drawing/2014/main" id="{1E938E0F-7D69-4C36-AEA9-B703A35986EA}"/>
              </a:ext>
            </a:extLst>
          </p:cNvPr>
          <p:cNvCxnSpPr>
            <a:cxnSpLocks/>
            <a:stCxn id="68" idx="6"/>
            <a:endCxn id="75" idx="2"/>
          </p:cNvCxnSpPr>
          <p:nvPr/>
        </p:nvCxnSpPr>
        <p:spPr>
          <a:xfrm flipV="1">
            <a:off x="8538800" y="3724133"/>
            <a:ext cx="1367207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ector recto de flecha 1036">
            <a:extLst>
              <a:ext uri="{FF2B5EF4-FFF2-40B4-BE49-F238E27FC236}">
                <a16:creationId xmlns:a16="http://schemas.microsoft.com/office/drawing/2014/main" id="{D88F7916-5282-4AA6-B649-A4F6DC435A80}"/>
              </a:ext>
            </a:extLst>
          </p:cNvPr>
          <p:cNvCxnSpPr>
            <a:cxnSpLocks/>
            <a:stCxn id="68" idx="6"/>
            <a:endCxn id="77" idx="2"/>
          </p:cNvCxnSpPr>
          <p:nvPr/>
        </p:nvCxnSpPr>
        <p:spPr>
          <a:xfrm>
            <a:off x="8538800" y="3876533"/>
            <a:ext cx="1367207" cy="87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ector recto de flecha 1037">
            <a:extLst>
              <a:ext uri="{FF2B5EF4-FFF2-40B4-BE49-F238E27FC236}">
                <a16:creationId xmlns:a16="http://schemas.microsoft.com/office/drawing/2014/main" id="{2D642916-4385-4B33-BC6A-0DD173D87FB9}"/>
              </a:ext>
            </a:extLst>
          </p:cNvPr>
          <p:cNvCxnSpPr>
            <a:cxnSpLocks/>
            <a:stCxn id="68" idx="6"/>
            <a:endCxn id="72" idx="2"/>
          </p:cNvCxnSpPr>
          <p:nvPr/>
        </p:nvCxnSpPr>
        <p:spPr>
          <a:xfrm flipV="1">
            <a:off x="8538800" y="2186933"/>
            <a:ext cx="1367207" cy="168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Conector recto de flecha 1052">
            <a:extLst>
              <a:ext uri="{FF2B5EF4-FFF2-40B4-BE49-F238E27FC236}">
                <a16:creationId xmlns:a16="http://schemas.microsoft.com/office/drawing/2014/main" id="{A86D4C4D-9118-4C67-BFD3-495BA51C0FBB}"/>
              </a:ext>
            </a:extLst>
          </p:cNvPr>
          <p:cNvCxnSpPr>
            <a:cxnSpLocks/>
            <a:stCxn id="69" idx="6"/>
            <a:endCxn id="70" idx="2"/>
          </p:cNvCxnSpPr>
          <p:nvPr/>
        </p:nvCxnSpPr>
        <p:spPr>
          <a:xfrm flipV="1">
            <a:off x="8538800" y="1162133"/>
            <a:ext cx="1367207" cy="3226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Conector recto de flecha 1053">
            <a:extLst>
              <a:ext uri="{FF2B5EF4-FFF2-40B4-BE49-F238E27FC236}">
                <a16:creationId xmlns:a16="http://schemas.microsoft.com/office/drawing/2014/main" id="{C758A3E0-2EBC-48C1-8A75-DA40024D4CCA}"/>
              </a:ext>
            </a:extLst>
          </p:cNvPr>
          <p:cNvCxnSpPr>
            <a:cxnSpLocks/>
            <a:stCxn id="69" idx="6"/>
            <a:endCxn id="71" idx="2"/>
          </p:cNvCxnSpPr>
          <p:nvPr/>
        </p:nvCxnSpPr>
        <p:spPr>
          <a:xfrm flipV="1">
            <a:off x="8538800" y="1674533"/>
            <a:ext cx="1367207" cy="27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Conector recto de flecha 1054">
            <a:extLst>
              <a:ext uri="{FF2B5EF4-FFF2-40B4-BE49-F238E27FC236}">
                <a16:creationId xmlns:a16="http://schemas.microsoft.com/office/drawing/2014/main" id="{DE4100A1-E816-47A2-8654-1FD064F7EA7D}"/>
              </a:ext>
            </a:extLst>
          </p:cNvPr>
          <p:cNvCxnSpPr>
            <a:cxnSpLocks/>
            <a:stCxn id="69" idx="6"/>
            <a:endCxn id="73" idx="2"/>
          </p:cNvCxnSpPr>
          <p:nvPr/>
        </p:nvCxnSpPr>
        <p:spPr>
          <a:xfrm flipV="1">
            <a:off x="8538800" y="2699333"/>
            <a:ext cx="1367207" cy="168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Conector recto de flecha 1055">
            <a:extLst>
              <a:ext uri="{FF2B5EF4-FFF2-40B4-BE49-F238E27FC236}">
                <a16:creationId xmlns:a16="http://schemas.microsoft.com/office/drawing/2014/main" id="{C23EBE0E-0DEA-4EF4-B90F-2BED0753F2BE}"/>
              </a:ext>
            </a:extLst>
          </p:cNvPr>
          <p:cNvCxnSpPr>
            <a:cxnSpLocks/>
            <a:stCxn id="69" idx="6"/>
            <a:endCxn id="74" idx="2"/>
          </p:cNvCxnSpPr>
          <p:nvPr/>
        </p:nvCxnSpPr>
        <p:spPr>
          <a:xfrm flipV="1">
            <a:off x="8538800" y="3211733"/>
            <a:ext cx="1367207" cy="117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Conector recto de flecha 1056">
            <a:extLst>
              <a:ext uri="{FF2B5EF4-FFF2-40B4-BE49-F238E27FC236}">
                <a16:creationId xmlns:a16="http://schemas.microsoft.com/office/drawing/2014/main" id="{F09C0463-DD03-4CAF-B963-064699429863}"/>
              </a:ext>
            </a:extLst>
          </p:cNvPr>
          <p:cNvCxnSpPr>
            <a:cxnSpLocks/>
            <a:stCxn id="69" idx="6"/>
            <a:endCxn id="75" idx="2"/>
          </p:cNvCxnSpPr>
          <p:nvPr/>
        </p:nvCxnSpPr>
        <p:spPr>
          <a:xfrm flipV="1">
            <a:off x="8538800" y="3724133"/>
            <a:ext cx="1367207" cy="66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Conector recto de flecha 1057">
            <a:extLst>
              <a:ext uri="{FF2B5EF4-FFF2-40B4-BE49-F238E27FC236}">
                <a16:creationId xmlns:a16="http://schemas.microsoft.com/office/drawing/2014/main" id="{2D76F696-7EBD-418E-9174-6CF1C99EE087}"/>
              </a:ext>
            </a:extLst>
          </p:cNvPr>
          <p:cNvCxnSpPr>
            <a:cxnSpLocks/>
            <a:stCxn id="69" idx="6"/>
            <a:endCxn id="77" idx="2"/>
          </p:cNvCxnSpPr>
          <p:nvPr/>
        </p:nvCxnSpPr>
        <p:spPr>
          <a:xfrm>
            <a:off x="8538800" y="4388933"/>
            <a:ext cx="1367207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Conector recto de flecha 1058">
            <a:extLst>
              <a:ext uri="{FF2B5EF4-FFF2-40B4-BE49-F238E27FC236}">
                <a16:creationId xmlns:a16="http://schemas.microsoft.com/office/drawing/2014/main" id="{61DEBC1C-A41D-4DE5-9815-9946D5101A28}"/>
              </a:ext>
            </a:extLst>
          </p:cNvPr>
          <p:cNvCxnSpPr>
            <a:cxnSpLocks/>
            <a:stCxn id="69" idx="6"/>
            <a:endCxn id="72" idx="2"/>
          </p:cNvCxnSpPr>
          <p:nvPr/>
        </p:nvCxnSpPr>
        <p:spPr>
          <a:xfrm flipV="1">
            <a:off x="8538800" y="2186933"/>
            <a:ext cx="1367207" cy="220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Conector recto de flecha 1073">
            <a:extLst>
              <a:ext uri="{FF2B5EF4-FFF2-40B4-BE49-F238E27FC236}">
                <a16:creationId xmlns:a16="http://schemas.microsoft.com/office/drawing/2014/main" id="{BC6BDADF-AA15-44DA-8298-24609A5A8E68}"/>
              </a:ext>
            </a:extLst>
          </p:cNvPr>
          <p:cNvCxnSpPr>
            <a:cxnSpLocks/>
            <a:stCxn id="67" idx="6"/>
            <a:endCxn id="70" idx="2"/>
          </p:cNvCxnSpPr>
          <p:nvPr/>
        </p:nvCxnSpPr>
        <p:spPr>
          <a:xfrm flipV="1">
            <a:off x="8538800" y="1162133"/>
            <a:ext cx="1367207" cy="423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Conector recto de flecha 1074">
            <a:extLst>
              <a:ext uri="{FF2B5EF4-FFF2-40B4-BE49-F238E27FC236}">
                <a16:creationId xmlns:a16="http://schemas.microsoft.com/office/drawing/2014/main" id="{33A4C165-E192-4D31-9DC7-08A810ADB629}"/>
              </a:ext>
            </a:extLst>
          </p:cNvPr>
          <p:cNvCxnSpPr>
            <a:cxnSpLocks/>
            <a:stCxn id="67" idx="6"/>
            <a:endCxn id="71" idx="2"/>
          </p:cNvCxnSpPr>
          <p:nvPr/>
        </p:nvCxnSpPr>
        <p:spPr>
          <a:xfrm flipV="1">
            <a:off x="8538800" y="1674533"/>
            <a:ext cx="1367207" cy="3723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Conector recto de flecha 1075">
            <a:extLst>
              <a:ext uri="{FF2B5EF4-FFF2-40B4-BE49-F238E27FC236}">
                <a16:creationId xmlns:a16="http://schemas.microsoft.com/office/drawing/2014/main" id="{41572DC4-FB57-46D0-B25A-4D8910B7C8AB}"/>
              </a:ext>
            </a:extLst>
          </p:cNvPr>
          <p:cNvCxnSpPr>
            <a:cxnSpLocks/>
            <a:stCxn id="67" idx="6"/>
            <a:endCxn id="73" idx="2"/>
          </p:cNvCxnSpPr>
          <p:nvPr/>
        </p:nvCxnSpPr>
        <p:spPr>
          <a:xfrm flipV="1">
            <a:off x="8538800" y="2699333"/>
            <a:ext cx="1367207" cy="269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Conector recto de flecha 1076">
            <a:extLst>
              <a:ext uri="{FF2B5EF4-FFF2-40B4-BE49-F238E27FC236}">
                <a16:creationId xmlns:a16="http://schemas.microsoft.com/office/drawing/2014/main" id="{EF71A524-D1D1-4544-A665-CA25D106FCC0}"/>
              </a:ext>
            </a:extLst>
          </p:cNvPr>
          <p:cNvCxnSpPr>
            <a:cxnSpLocks/>
            <a:stCxn id="67" idx="6"/>
            <a:endCxn id="74" idx="2"/>
          </p:cNvCxnSpPr>
          <p:nvPr/>
        </p:nvCxnSpPr>
        <p:spPr>
          <a:xfrm flipV="1">
            <a:off x="8538800" y="3211733"/>
            <a:ext cx="1367207" cy="2186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Conector recto de flecha 1077">
            <a:extLst>
              <a:ext uri="{FF2B5EF4-FFF2-40B4-BE49-F238E27FC236}">
                <a16:creationId xmlns:a16="http://schemas.microsoft.com/office/drawing/2014/main" id="{37C0CF3F-5C4C-49AE-AEDB-2CDBBC2E9EA5}"/>
              </a:ext>
            </a:extLst>
          </p:cNvPr>
          <p:cNvCxnSpPr>
            <a:cxnSpLocks/>
            <a:stCxn id="67" idx="6"/>
            <a:endCxn id="75" idx="2"/>
          </p:cNvCxnSpPr>
          <p:nvPr/>
        </p:nvCxnSpPr>
        <p:spPr>
          <a:xfrm flipV="1">
            <a:off x="8538800" y="3724133"/>
            <a:ext cx="1367207" cy="167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Conector recto de flecha 1078">
            <a:extLst>
              <a:ext uri="{FF2B5EF4-FFF2-40B4-BE49-F238E27FC236}">
                <a16:creationId xmlns:a16="http://schemas.microsoft.com/office/drawing/2014/main" id="{5F3841D7-3B9D-473B-8EBD-E5DCCCFD8B5A}"/>
              </a:ext>
            </a:extLst>
          </p:cNvPr>
          <p:cNvCxnSpPr>
            <a:cxnSpLocks/>
            <a:stCxn id="67" idx="6"/>
            <a:endCxn id="77" idx="2"/>
          </p:cNvCxnSpPr>
          <p:nvPr/>
        </p:nvCxnSpPr>
        <p:spPr>
          <a:xfrm flipV="1">
            <a:off x="8538800" y="4748933"/>
            <a:ext cx="1367207" cy="649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Conector recto de flecha 1079">
            <a:extLst>
              <a:ext uri="{FF2B5EF4-FFF2-40B4-BE49-F238E27FC236}">
                <a16:creationId xmlns:a16="http://schemas.microsoft.com/office/drawing/2014/main" id="{B8EC8D00-E1F2-4A09-8A5C-17150F9EFE14}"/>
              </a:ext>
            </a:extLst>
          </p:cNvPr>
          <p:cNvCxnSpPr>
            <a:cxnSpLocks/>
            <a:stCxn id="67" idx="6"/>
            <a:endCxn id="72" idx="2"/>
          </p:cNvCxnSpPr>
          <p:nvPr/>
        </p:nvCxnSpPr>
        <p:spPr>
          <a:xfrm flipV="1">
            <a:off x="8538800" y="2186933"/>
            <a:ext cx="1367207" cy="3211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" name="Cerrar llave 1740">
            <a:extLst>
              <a:ext uri="{FF2B5EF4-FFF2-40B4-BE49-F238E27FC236}">
                <a16:creationId xmlns:a16="http://schemas.microsoft.com/office/drawing/2014/main" id="{CD69D7F8-0F36-4AF3-BB41-756850D71956}"/>
              </a:ext>
            </a:extLst>
          </p:cNvPr>
          <p:cNvSpPr/>
          <p:nvPr/>
        </p:nvSpPr>
        <p:spPr>
          <a:xfrm rot="5400000">
            <a:off x="3014433" y="5814007"/>
            <a:ext cx="284975" cy="8828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42" name="Cerrar llave 1741">
            <a:extLst>
              <a:ext uri="{FF2B5EF4-FFF2-40B4-BE49-F238E27FC236}">
                <a16:creationId xmlns:a16="http://schemas.microsoft.com/office/drawing/2014/main" id="{58C6A52D-B1A3-4DDC-B9C4-AA6F13CA0B60}"/>
              </a:ext>
            </a:extLst>
          </p:cNvPr>
          <p:cNvSpPr/>
          <p:nvPr/>
        </p:nvSpPr>
        <p:spPr>
          <a:xfrm rot="5400000">
            <a:off x="6460939" y="3934983"/>
            <a:ext cx="284975" cy="46408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43" name="Cerrar llave 1742">
            <a:extLst>
              <a:ext uri="{FF2B5EF4-FFF2-40B4-BE49-F238E27FC236}">
                <a16:creationId xmlns:a16="http://schemas.microsoft.com/office/drawing/2014/main" id="{ED5D44AB-1A6E-45C1-A884-D500A0ED536E}"/>
              </a:ext>
            </a:extLst>
          </p:cNvPr>
          <p:cNvSpPr/>
          <p:nvPr/>
        </p:nvSpPr>
        <p:spPr>
          <a:xfrm rot="5400000">
            <a:off x="9943520" y="5814008"/>
            <a:ext cx="284975" cy="8828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44" name="CuadroTexto 1743">
            <a:extLst>
              <a:ext uri="{FF2B5EF4-FFF2-40B4-BE49-F238E27FC236}">
                <a16:creationId xmlns:a16="http://schemas.microsoft.com/office/drawing/2014/main" id="{E8BD95CD-8FDF-4ADD-B844-12AC7F879456}"/>
              </a:ext>
            </a:extLst>
          </p:cNvPr>
          <p:cNvSpPr txBox="1"/>
          <p:nvPr/>
        </p:nvSpPr>
        <p:spPr>
          <a:xfrm>
            <a:off x="2506133" y="6397909"/>
            <a:ext cx="1367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Capa de entrada</a:t>
            </a:r>
          </a:p>
        </p:txBody>
      </p:sp>
      <p:sp>
        <p:nvSpPr>
          <p:cNvPr id="1745" name="CuadroTexto 1744">
            <a:extLst>
              <a:ext uri="{FF2B5EF4-FFF2-40B4-BE49-F238E27FC236}">
                <a16:creationId xmlns:a16="http://schemas.microsoft.com/office/drawing/2014/main" id="{363F7270-19D3-415B-B1AB-A9810FC14BB2}"/>
              </a:ext>
            </a:extLst>
          </p:cNvPr>
          <p:cNvSpPr txBox="1"/>
          <p:nvPr/>
        </p:nvSpPr>
        <p:spPr>
          <a:xfrm>
            <a:off x="5919825" y="6397218"/>
            <a:ext cx="1367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Capas ocultas</a:t>
            </a:r>
          </a:p>
        </p:txBody>
      </p:sp>
      <p:sp>
        <p:nvSpPr>
          <p:cNvPr id="1746" name="CuadroTexto 1745">
            <a:extLst>
              <a:ext uri="{FF2B5EF4-FFF2-40B4-BE49-F238E27FC236}">
                <a16:creationId xmlns:a16="http://schemas.microsoft.com/office/drawing/2014/main" id="{CBECE3E4-AC52-4E25-A1E9-ED144DA94D87}"/>
              </a:ext>
            </a:extLst>
          </p:cNvPr>
          <p:cNvSpPr txBox="1"/>
          <p:nvPr/>
        </p:nvSpPr>
        <p:spPr>
          <a:xfrm>
            <a:off x="9402406" y="6397218"/>
            <a:ext cx="1367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Capa de salida</a:t>
            </a:r>
          </a:p>
        </p:txBody>
      </p:sp>
      <p:sp>
        <p:nvSpPr>
          <p:cNvPr id="395" name="Elipse 394">
            <a:extLst>
              <a:ext uri="{FF2B5EF4-FFF2-40B4-BE49-F238E27FC236}">
                <a16:creationId xmlns:a16="http://schemas.microsoft.com/office/drawing/2014/main" id="{D774E745-A1E1-47C1-B213-732D4F2A6499}"/>
              </a:ext>
            </a:extLst>
          </p:cNvPr>
          <p:cNvSpPr/>
          <p:nvPr/>
        </p:nvSpPr>
        <p:spPr>
          <a:xfrm>
            <a:off x="787231" y="802466"/>
            <a:ext cx="54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  <a:endParaRPr lang="es-ES" baseline="-25000" dirty="0">
              <a:solidFill>
                <a:schemeClr val="tx1"/>
              </a:solidFill>
            </a:endParaRPr>
          </a:p>
        </p:txBody>
      </p:sp>
      <p:cxnSp>
        <p:nvCxnSpPr>
          <p:cNvPr id="396" name="Conector recto de flecha 395">
            <a:extLst>
              <a:ext uri="{FF2B5EF4-FFF2-40B4-BE49-F238E27FC236}">
                <a16:creationId xmlns:a16="http://schemas.microsoft.com/office/drawing/2014/main" id="{CB825B2E-14EA-446E-9F00-86D0AF168A2D}"/>
              </a:ext>
            </a:extLst>
          </p:cNvPr>
          <p:cNvCxnSpPr>
            <a:cxnSpLocks/>
            <a:stCxn id="395" idx="6"/>
            <a:endCxn id="2" idx="2"/>
          </p:cNvCxnSpPr>
          <p:nvPr/>
        </p:nvCxnSpPr>
        <p:spPr>
          <a:xfrm>
            <a:off x="1327231" y="982466"/>
            <a:ext cx="1669969" cy="179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onector recto de flecha 396">
            <a:extLst>
              <a:ext uri="{FF2B5EF4-FFF2-40B4-BE49-F238E27FC236}">
                <a16:creationId xmlns:a16="http://schemas.microsoft.com/office/drawing/2014/main" id="{6BF757BF-0444-4D2F-84EA-311CC2285B7B}"/>
              </a:ext>
            </a:extLst>
          </p:cNvPr>
          <p:cNvCxnSpPr>
            <a:cxnSpLocks/>
            <a:stCxn id="395" idx="6"/>
            <a:endCxn id="3" idx="2"/>
          </p:cNvCxnSpPr>
          <p:nvPr/>
        </p:nvCxnSpPr>
        <p:spPr>
          <a:xfrm>
            <a:off x="1327231" y="982466"/>
            <a:ext cx="1669969" cy="692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ector recto de flecha 397">
            <a:extLst>
              <a:ext uri="{FF2B5EF4-FFF2-40B4-BE49-F238E27FC236}">
                <a16:creationId xmlns:a16="http://schemas.microsoft.com/office/drawing/2014/main" id="{CD60164D-3092-49FD-8B7A-C8AF83754DFD}"/>
              </a:ext>
            </a:extLst>
          </p:cNvPr>
          <p:cNvCxnSpPr>
            <a:cxnSpLocks/>
            <a:stCxn id="395" idx="6"/>
            <a:endCxn id="4" idx="2"/>
          </p:cNvCxnSpPr>
          <p:nvPr/>
        </p:nvCxnSpPr>
        <p:spPr>
          <a:xfrm>
            <a:off x="1327231" y="982466"/>
            <a:ext cx="1669969" cy="1204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Conector recto de flecha 398">
            <a:extLst>
              <a:ext uri="{FF2B5EF4-FFF2-40B4-BE49-F238E27FC236}">
                <a16:creationId xmlns:a16="http://schemas.microsoft.com/office/drawing/2014/main" id="{670E02C0-034D-4B8E-928E-01414A7AB1EE}"/>
              </a:ext>
            </a:extLst>
          </p:cNvPr>
          <p:cNvCxnSpPr>
            <a:cxnSpLocks/>
            <a:stCxn id="395" idx="6"/>
            <a:endCxn id="5" idx="2"/>
          </p:cNvCxnSpPr>
          <p:nvPr/>
        </p:nvCxnSpPr>
        <p:spPr>
          <a:xfrm>
            <a:off x="1327231" y="982466"/>
            <a:ext cx="1669969" cy="1716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Conector recto de flecha 399">
            <a:extLst>
              <a:ext uri="{FF2B5EF4-FFF2-40B4-BE49-F238E27FC236}">
                <a16:creationId xmlns:a16="http://schemas.microsoft.com/office/drawing/2014/main" id="{5BDD486F-4214-4627-87D7-76BC868BEE24}"/>
              </a:ext>
            </a:extLst>
          </p:cNvPr>
          <p:cNvCxnSpPr>
            <a:cxnSpLocks/>
            <a:stCxn id="395" idx="6"/>
            <a:endCxn id="6" idx="2"/>
          </p:cNvCxnSpPr>
          <p:nvPr/>
        </p:nvCxnSpPr>
        <p:spPr>
          <a:xfrm>
            <a:off x="1327231" y="982466"/>
            <a:ext cx="1669969" cy="2229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onector recto de flecha 400">
            <a:extLst>
              <a:ext uri="{FF2B5EF4-FFF2-40B4-BE49-F238E27FC236}">
                <a16:creationId xmlns:a16="http://schemas.microsoft.com/office/drawing/2014/main" id="{8FD5CD00-C079-43E2-B750-85AA6B9E395B}"/>
              </a:ext>
            </a:extLst>
          </p:cNvPr>
          <p:cNvCxnSpPr>
            <a:cxnSpLocks/>
            <a:stCxn id="395" idx="6"/>
            <a:endCxn id="7" idx="2"/>
          </p:cNvCxnSpPr>
          <p:nvPr/>
        </p:nvCxnSpPr>
        <p:spPr>
          <a:xfrm>
            <a:off x="1327231" y="982466"/>
            <a:ext cx="1669969" cy="2741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Conector recto de flecha 401">
            <a:extLst>
              <a:ext uri="{FF2B5EF4-FFF2-40B4-BE49-F238E27FC236}">
                <a16:creationId xmlns:a16="http://schemas.microsoft.com/office/drawing/2014/main" id="{B3F8130C-FFA3-45BF-B18E-8FF827E6FD7B}"/>
              </a:ext>
            </a:extLst>
          </p:cNvPr>
          <p:cNvCxnSpPr>
            <a:cxnSpLocks/>
            <a:stCxn id="395" idx="6"/>
            <a:endCxn id="9" idx="2"/>
          </p:cNvCxnSpPr>
          <p:nvPr/>
        </p:nvCxnSpPr>
        <p:spPr>
          <a:xfrm>
            <a:off x="1327231" y="982466"/>
            <a:ext cx="1669969" cy="3766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1569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183</Words>
  <Application>Microsoft Office PowerPoint</Application>
  <PresentationFormat>Panorámica</PresentationFormat>
  <Paragraphs>86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Máximo Fernández  Núñez</dc:creator>
  <cp:lastModifiedBy>Máximo Fernández  Núñez</cp:lastModifiedBy>
  <cp:revision>16</cp:revision>
  <dcterms:created xsi:type="dcterms:W3CDTF">2022-01-21T02:06:23Z</dcterms:created>
  <dcterms:modified xsi:type="dcterms:W3CDTF">2022-03-18T12:44:21Z</dcterms:modified>
</cp:coreProperties>
</file>