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16231-8697-4735-9BA1-41E8DEB83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A4D798-D48D-4510-83F1-1BBD6B988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5E2129-8A68-4758-AB6F-46905078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6E1D99-7C4C-4DED-9EEA-185D8EA8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04AD72-BD69-4AB5-B324-B04259DD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794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2B25A-CC0D-43E5-91E4-75F52DF6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6ECD8F-7D05-4DB1-8EF2-04E29AB7A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EEE0B8-7AF3-456A-B0F5-B0421919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3E3837-3D27-432A-BCBF-C8F2F9A1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1D1446-02A9-4A78-A697-D3572B73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90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17E8D9-3332-449A-ABEE-CBADE7048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F6642D-330F-4DA1-A95C-62D0C689D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D30114-82A0-4C0A-B82E-4ED898AE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4A2763-BCC6-4359-9867-077E0CA9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D7E63C-33D5-4FE9-8177-1C3A2B79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91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0E669-12AB-4913-B1DA-5FE74468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7A6A11-E1C9-4250-B22F-9650DE06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3C679-7699-495B-A980-E0181C8C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C9390B-6552-4A95-8699-8D48A46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CAD63E-CE20-4A85-B5CC-437D7A49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45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C08C8-1D4A-4AD8-9C20-EBB3F665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7BD212-F5BD-4A4B-B14E-8856C54AF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79FD0F-546D-4D62-93D1-B6597E1A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00AB2-4DA5-4605-98FE-9EF00CDB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5721EE-0ACF-44EC-9252-54EFC0EE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90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FFEF9-FF1F-4B62-AC12-A8ED7A85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F80B68-6BBC-4151-B75C-6791638AD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A038A1-9071-4722-8E04-1764CDD57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974CB9-0EF7-4B2F-AABF-03091190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76E96D-A6B2-4A20-A6E0-C294A958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A6718B-5D5E-4991-881E-EE535391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60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1E50B0-8252-4FF1-B641-1DB8A5F5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F84E78-4639-4F50-87E6-6DF9DD78E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2D8A6F-893F-4046-9FF5-E7FD60AC6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66ACAD-A77B-4B36-AF53-FE5F20812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67ED17-AA89-448C-801C-8917316DD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2FA13A-7AAD-469E-B643-80BD2FEE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D8F09DD-49AD-4196-A610-AAE6CAE2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40D753-B2A8-48AB-BAC0-91BE8AB1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10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78773-B4A8-4D5F-8E3F-2B8B7004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2630A4-07C9-4D1A-B5ED-5467AB2FD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E5E90C-89CB-4F49-8CD0-8AF0A6AD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0EAAD3-1ED8-4918-A611-8326CD41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11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44437B-2DAC-454D-82EC-96134E0F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AD5271-FF12-4F55-89A1-9B3FF064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FB706-6D60-451A-9F19-464C2CA3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16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AF0FD-8EBE-4CA8-B24A-8815B966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01D32-6F32-41FB-BFE0-0B34C1674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C5F22F-BD26-4D44-AE48-41464D2B2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E583AF-6B7E-4120-8A45-CCB80C5A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2AB1F5-ADF1-4A93-9BC6-EDBE0EB2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1517DF-1774-442D-A6A1-00E9D6F6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91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0C992-138A-4FCF-8A00-B3191705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5E17F2-FFBC-4F91-99C5-CB6C388DD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8040B3-359D-46CA-8C23-61AD9E6B3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31948C-55B1-49BD-AA8C-A5169148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ADA-E375-40DE-968A-CBEA23AA714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15F1A3-C80F-4460-B959-B16BBBA3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2CD1E3-2949-451A-9449-EC82D8C1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42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633932-CFEE-4147-A4C8-2FDFC299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AD0106-9F01-4C34-9D75-632153D7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CD044-94BE-4056-BD1E-2D5B37188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FADA-E375-40DE-968A-CBEA23AA7149}" type="datetimeFigureOut">
              <a:rPr lang="es-ES" smtClean="0"/>
              <a:t>22/06/2022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0653DE-F4B1-4C62-9B9A-E806FEA55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C9C0A8-35DC-40F9-9789-26EC01E62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34809-21AD-43D9-A5EB-1C70739CBA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74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D1E822A-45A5-440E-940E-CB949F0D848F}"/>
              </a:ext>
            </a:extLst>
          </p:cNvPr>
          <p:cNvCxnSpPr>
            <a:cxnSpLocks/>
          </p:cNvCxnSpPr>
          <p:nvPr/>
        </p:nvCxnSpPr>
        <p:spPr>
          <a:xfrm flipH="1">
            <a:off x="2805953" y="3898218"/>
            <a:ext cx="59884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3843E7E-FF8E-41E9-91D0-54C32708200D}"/>
              </a:ext>
            </a:extLst>
          </p:cNvPr>
          <p:cNvSpPr txBox="1"/>
          <p:nvPr/>
        </p:nvSpPr>
        <p:spPr>
          <a:xfrm>
            <a:off x="2568385" y="3159491"/>
            <a:ext cx="4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820D93C-CBDA-EE2F-EBB1-D66483E39AA1}"/>
              </a:ext>
            </a:extLst>
          </p:cNvPr>
          <p:cNvCxnSpPr>
            <a:cxnSpLocks/>
          </p:cNvCxnSpPr>
          <p:nvPr/>
        </p:nvCxnSpPr>
        <p:spPr>
          <a:xfrm>
            <a:off x="2814914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9165D7B-6CB1-BA76-3C8B-B591D8CA1200}"/>
              </a:ext>
            </a:extLst>
          </p:cNvPr>
          <p:cNvCxnSpPr>
            <a:cxnSpLocks/>
          </p:cNvCxnSpPr>
          <p:nvPr/>
        </p:nvCxnSpPr>
        <p:spPr>
          <a:xfrm>
            <a:off x="8785409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32F339D-1DC0-D4FA-2FB0-F03153F58B18}"/>
              </a:ext>
            </a:extLst>
          </p:cNvPr>
          <p:cNvCxnSpPr>
            <a:cxnSpLocks/>
          </p:cNvCxnSpPr>
          <p:nvPr/>
        </p:nvCxnSpPr>
        <p:spPr>
          <a:xfrm>
            <a:off x="341196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3B64DDC-B306-D4FF-905E-280A798B2E0B}"/>
              </a:ext>
            </a:extLst>
          </p:cNvPr>
          <p:cNvCxnSpPr>
            <a:cxnSpLocks/>
          </p:cNvCxnSpPr>
          <p:nvPr/>
        </p:nvCxnSpPr>
        <p:spPr>
          <a:xfrm>
            <a:off x="580016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C0D07AE-396F-4FDD-A1DE-AA31F86EC226}"/>
              </a:ext>
            </a:extLst>
          </p:cNvPr>
          <p:cNvCxnSpPr>
            <a:cxnSpLocks/>
          </p:cNvCxnSpPr>
          <p:nvPr/>
        </p:nvCxnSpPr>
        <p:spPr>
          <a:xfrm>
            <a:off x="400901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6D7F931-2174-07B7-8A1E-60B42A613DF7}"/>
              </a:ext>
            </a:extLst>
          </p:cNvPr>
          <p:cNvCxnSpPr>
            <a:cxnSpLocks/>
          </p:cNvCxnSpPr>
          <p:nvPr/>
        </p:nvCxnSpPr>
        <p:spPr>
          <a:xfrm>
            <a:off x="460606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9CD0C31-5D5F-3927-030A-3A8587CCE542}"/>
              </a:ext>
            </a:extLst>
          </p:cNvPr>
          <p:cNvCxnSpPr>
            <a:cxnSpLocks/>
          </p:cNvCxnSpPr>
          <p:nvPr/>
        </p:nvCxnSpPr>
        <p:spPr>
          <a:xfrm>
            <a:off x="520311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20B9447B-1997-BC47-2216-7BF40EF11663}"/>
              </a:ext>
            </a:extLst>
          </p:cNvPr>
          <p:cNvCxnSpPr>
            <a:cxnSpLocks/>
          </p:cNvCxnSpPr>
          <p:nvPr/>
        </p:nvCxnSpPr>
        <p:spPr>
          <a:xfrm>
            <a:off x="818836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6C3381A-BDD6-CD9D-0605-4BF674156EB2}"/>
              </a:ext>
            </a:extLst>
          </p:cNvPr>
          <p:cNvCxnSpPr>
            <a:cxnSpLocks/>
          </p:cNvCxnSpPr>
          <p:nvPr/>
        </p:nvCxnSpPr>
        <p:spPr>
          <a:xfrm>
            <a:off x="639721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C02C9CB-23A3-0F7E-C12B-3BEC4AF3A749}"/>
              </a:ext>
            </a:extLst>
          </p:cNvPr>
          <p:cNvCxnSpPr>
            <a:cxnSpLocks/>
          </p:cNvCxnSpPr>
          <p:nvPr/>
        </p:nvCxnSpPr>
        <p:spPr>
          <a:xfrm>
            <a:off x="699426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F45323A-58B4-D7DD-1136-9C77954B5C20}"/>
              </a:ext>
            </a:extLst>
          </p:cNvPr>
          <p:cNvCxnSpPr>
            <a:cxnSpLocks/>
          </p:cNvCxnSpPr>
          <p:nvPr/>
        </p:nvCxnSpPr>
        <p:spPr>
          <a:xfrm>
            <a:off x="759131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9CEEE57-A4E9-93F5-0ED2-AA19B11D8BD0}"/>
              </a:ext>
            </a:extLst>
          </p:cNvPr>
          <p:cNvSpPr txBox="1"/>
          <p:nvPr/>
        </p:nvSpPr>
        <p:spPr>
          <a:xfrm>
            <a:off x="3165434" y="3159491"/>
            <a:ext cx="4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0,1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E94E869-330F-E1D6-89A8-BD8435B91869}"/>
              </a:ext>
            </a:extLst>
          </p:cNvPr>
          <p:cNvSpPr txBox="1"/>
          <p:nvPr/>
        </p:nvSpPr>
        <p:spPr>
          <a:xfrm>
            <a:off x="3762484" y="3159491"/>
            <a:ext cx="4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0,2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184F603-3F98-19DC-FE27-A31B804AEC0B}"/>
              </a:ext>
            </a:extLst>
          </p:cNvPr>
          <p:cNvSpPr txBox="1"/>
          <p:nvPr/>
        </p:nvSpPr>
        <p:spPr>
          <a:xfrm>
            <a:off x="4359534" y="3159491"/>
            <a:ext cx="4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0,3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D7A3890-0AD7-6019-5019-7438AA041A96}"/>
              </a:ext>
            </a:extLst>
          </p:cNvPr>
          <p:cNvSpPr txBox="1"/>
          <p:nvPr/>
        </p:nvSpPr>
        <p:spPr>
          <a:xfrm>
            <a:off x="4956584" y="3159491"/>
            <a:ext cx="4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0,4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11A20DD-386B-12BD-2E92-7723CE378C63}"/>
              </a:ext>
            </a:extLst>
          </p:cNvPr>
          <p:cNvSpPr txBox="1"/>
          <p:nvPr/>
        </p:nvSpPr>
        <p:spPr>
          <a:xfrm>
            <a:off x="5553634" y="3159491"/>
            <a:ext cx="4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0,5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2343A57-B7FB-BA4C-C4F0-196406237FE3}"/>
              </a:ext>
            </a:extLst>
          </p:cNvPr>
          <p:cNvSpPr txBox="1"/>
          <p:nvPr/>
        </p:nvSpPr>
        <p:spPr>
          <a:xfrm>
            <a:off x="6150684" y="3159491"/>
            <a:ext cx="4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0,6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1FA0086-2821-C131-3A07-2E0CC8E3DB4D}"/>
              </a:ext>
            </a:extLst>
          </p:cNvPr>
          <p:cNvSpPr txBox="1"/>
          <p:nvPr/>
        </p:nvSpPr>
        <p:spPr>
          <a:xfrm>
            <a:off x="6747734" y="3159491"/>
            <a:ext cx="4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0,7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528D841-E3B8-62E6-4EFC-5C2D60041630}"/>
              </a:ext>
            </a:extLst>
          </p:cNvPr>
          <p:cNvSpPr txBox="1"/>
          <p:nvPr/>
        </p:nvSpPr>
        <p:spPr>
          <a:xfrm>
            <a:off x="7344784" y="3159491"/>
            <a:ext cx="4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0,8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B887D0A-A76E-1C33-C541-C56950DE8CD7}"/>
              </a:ext>
            </a:extLst>
          </p:cNvPr>
          <p:cNvSpPr txBox="1"/>
          <p:nvPr/>
        </p:nvSpPr>
        <p:spPr>
          <a:xfrm>
            <a:off x="7941834" y="3159491"/>
            <a:ext cx="4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0,9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DE52363-CBBA-6E7C-AF2D-E386AEA5DA03}"/>
              </a:ext>
            </a:extLst>
          </p:cNvPr>
          <p:cNvSpPr txBox="1"/>
          <p:nvPr/>
        </p:nvSpPr>
        <p:spPr>
          <a:xfrm>
            <a:off x="8538880" y="3159491"/>
            <a:ext cx="49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3255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D1E822A-45A5-440E-940E-CB949F0D848F}"/>
              </a:ext>
            </a:extLst>
          </p:cNvPr>
          <p:cNvCxnSpPr>
            <a:cxnSpLocks/>
          </p:cNvCxnSpPr>
          <p:nvPr/>
        </p:nvCxnSpPr>
        <p:spPr>
          <a:xfrm flipH="1">
            <a:off x="2805953" y="3898218"/>
            <a:ext cx="47853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3843E7E-FF8E-41E9-91D0-54C32708200D}"/>
              </a:ext>
            </a:extLst>
          </p:cNvPr>
          <p:cNvSpPr txBox="1"/>
          <p:nvPr/>
        </p:nvSpPr>
        <p:spPr>
          <a:xfrm>
            <a:off x="2568385" y="3159491"/>
            <a:ext cx="49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10</a:t>
            </a:r>
            <a:r>
              <a:rPr lang="es-ES" sz="1400" baseline="30000" dirty="0"/>
              <a:t>-8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820D93C-CBDA-EE2F-EBB1-D66483E39AA1}"/>
              </a:ext>
            </a:extLst>
          </p:cNvPr>
          <p:cNvCxnSpPr>
            <a:cxnSpLocks/>
          </p:cNvCxnSpPr>
          <p:nvPr/>
        </p:nvCxnSpPr>
        <p:spPr>
          <a:xfrm>
            <a:off x="2814914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32F339D-1DC0-D4FA-2FB0-F03153F58B18}"/>
              </a:ext>
            </a:extLst>
          </p:cNvPr>
          <p:cNvCxnSpPr>
            <a:cxnSpLocks/>
          </p:cNvCxnSpPr>
          <p:nvPr/>
        </p:nvCxnSpPr>
        <p:spPr>
          <a:xfrm>
            <a:off x="341196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3B64DDC-B306-D4FF-905E-280A798B2E0B}"/>
              </a:ext>
            </a:extLst>
          </p:cNvPr>
          <p:cNvCxnSpPr>
            <a:cxnSpLocks/>
          </p:cNvCxnSpPr>
          <p:nvPr/>
        </p:nvCxnSpPr>
        <p:spPr>
          <a:xfrm>
            <a:off x="580016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C0D07AE-396F-4FDD-A1DE-AA31F86EC226}"/>
              </a:ext>
            </a:extLst>
          </p:cNvPr>
          <p:cNvCxnSpPr>
            <a:cxnSpLocks/>
          </p:cNvCxnSpPr>
          <p:nvPr/>
        </p:nvCxnSpPr>
        <p:spPr>
          <a:xfrm>
            <a:off x="400901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6D7F931-2174-07B7-8A1E-60B42A613DF7}"/>
              </a:ext>
            </a:extLst>
          </p:cNvPr>
          <p:cNvCxnSpPr>
            <a:cxnSpLocks/>
          </p:cNvCxnSpPr>
          <p:nvPr/>
        </p:nvCxnSpPr>
        <p:spPr>
          <a:xfrm>
            <a:off x="460606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9CD0C31-5D5F-3927-030A-3A8587CCE542}"/>
              </a:ext>
            </a:extLst>
          </p:cNvPr>
          <p:cNvCxnSpPr>
            <a:cxnSpLocks/>
          </p:cNvCxnSpPr>
          <p:nvPr/>
        </p:nvCxnSpPr>
        <p:spPr>
          <a:xfrm>
            <a:off x="520311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6C3381A-BDD6-CD9D-0605-4BF674156EB2}"/>
              </a:ext>
            </a:extLst>
          </p:cNvPr>
          <p:cNvCxnSpPr>
            <a:cxnSpLocks/>
          </p:cNvCxnSpPr>
          <p:nvPr/>
        </p:nvCxnSpPr>
        <p:spPr>
          <a:xfrm>
            <a:off x="639721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C02C9CB-23A3-0F7E-C12B-3BEC4AF3A749}"/>
              </a:ext>
            </a:extLst>
          </p:cNvPr>
          <p:cNvCxnSpPr>
            <a:cxnSpLocks/>
          </p:cNvCxnSpPr>
          <p:nvPr/>
        </p:nvCxnSpPr>
        <p:spPr>
          <a:xfrm>
            <a:off x="699426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F45323A-58B4-D7DD-1136-9C77954B5C20}"/>
              </a:ext>
            </a:extLst>
          </p:cNvPr>
          <p:cNvCxnSpPr>
            <a:cxnSpLocks/>
          </p:cNvCxnSpPr>
          <p:nvPr/>
        </p:nvCxnSpPr>
        <p:spPr>
          <a:xfrm>
            <a:off x="7591313" y="3748183"/>
            <a:ext cx="0" cy="3000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9CEEE57-A4E9-93F5-0ED2-AA19B11D8BD0}"/>
              </a:ext>
            </a:extLst>
          </p:cNvPr>
          <p:cNvSpPr txBox="1"/>
          <p:nvPr/>
        </p:nvSpPr>
        <p:spPr>
          <a:xfrm>
            <a:off x="3165434" y="3159491"/>
            <a:ext cx="49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10</a:t>
            </a:r>
            <a:r>
              <a:rPr lang="es-ES" sz="1400" baseline="30000" dirty="0"/>
              <a:t>-7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E94E869-330F-E1D6-89A8-BD8435B91869}"/>
              </a:ext>
            </a:extLst>
          </p:cNvPr>
          <p:cNvSpPr txBox="1"/>
          <p:nvPr/>
        </p:nvSpPr>
        <p:spPr>
          <a:xfrm>
            <a:off x="3762484" y="3159491"/>
            <a:ext cx="49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10</a:t>
            </a:r>
            <a:r>
              <a:rPr lang="es-ES" sz="1400" baseline="30000" dirty="0"/>
              <a:t>-6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7184F603-3F98-19DC-FE27-A31B804AEC0B}"/>
              </a:ext>
            </a:extLst>
          </p:cNvPr>
          <p:cNvSpPr txBox="1"/>
          <p:nvPr/>
        </p:nvSpPr>
        <p:spPr>
          <a:xfrm>
            <a:off x="4359534" y="3159491"/>
            <a:ext cx="49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10</a:t>
            </a:r>
            <a:r>
              <a:rPr lang="es-ES" sz="1400" baseline="30000" dirty="0"/>
              <a:t>-5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D7A3890-0AD7-6019-5019-7438AA041A96}"/>
              </a:ext>
            </a:extLst>
          </p:cNvPr>
          <p:cNvSpPr txBox="1"/>
          <p:nvPr/>
        </p:nvSpPr>
        <p:spPr>
          <a:xfrm>
            <a:off x="4956584" y="3159491"/>
            <a:ext cx="49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10</a:t>
            </a:r>
            <a:r>
              <a:rPr lang="es-ES" sz="1400" baseline="30000" dirty="0"/>
              <a:t>-4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11A20DD-386B-12BD-2E92-7723CE378C63}"/>
              </a:ext>
            </a:extLst>
          </p:cNvPr>
          <p:cNvSpPr txBox="1"/>
          <p:nvPr/>
        </p:nvSpPr>
        <p:spPr>
          <a:xfrm>
            <a:off x="5553634" y="3159491"/>
            <a:ext cx="49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10</a:t>
            </a:r>
            <a:r>
              <a:rPr lang="es-ES" sz="1400" baseline="30000" dirty="0"/>
              <a:t>-3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2343A57-B7FB-BA4C-C4F0-196406237FE3}"/>
              </a:ext>
            </a:extLst>
          </p:cNvPr>
          <p:cNvSpPr txBox="1"/>
          <p:nvPr/>
        </p:nvSpPr>
        <p:spPr>
          <a:xfrm>
            <a:off x="6150684" y="3159491"/>
            <a:ext cx="49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10</a:t>
            </a:r>
            <a:r>
              <a:rPr lang="es-ES" sz="1400" baseline="30000" dirty="0"/>
              <a:t>-2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1FA0086-2821-C131-3A07-2E0CC8E3DB4D}"/>
              </a:ext>
            </a:extLst>
          </p:cNvPr>
          <p:cNvSpPr txBox="1"/>
          <p:nvPr/>
        </p:nvSpPr>
        <p:spPr>
          <a:xfrm>
            <a:off x="6747734" y="3159491"/>
            <a:ext cx="49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10</a:t>
            </a:r>
            <a:r>
              <a:rPr lang="es-ES" sz="1400" baseline="30000" dirty="0"/>
              <a:t>-1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528D841-E3B8-62E6-4EFC-5C2D60041630}"/>
              </a:ext>
            </a:extLst>
          </p:cNvPr>
          <p:cNvSpPr txBox="1"/>
          <p:nvPr/>
        </p:nvSpPr>
        <p:spPr>
          <a:xfrm>
            <a:off x="7344784" y="3159491"/>
            <a:ext cx="493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10</a:t>
            </a:r>
            <a:r>
              <a:rPr lang="es-ES" sz="1400" baseline="30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95390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20</Words>
  <Application>Microsoft Office PowerPoint</Application>
  <PresentationFormat>Panorámica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Máximo Fernández  Núñez</dc:creator>
  <cp:lastModifiedBy>Máximo Fernández  Núñez</cp:lastModifiedBy>
  <cp:revision>18</cp:revision>
  <dcterms:created xsi:type="dcterms:W3CDTF">2022-01-21T02:06:23Z</dcterms:created>
  <dcterms:modified xsi:type="dcterms:W3CDTF">2022-06-22T11:13:43Z</dcterms:modified>
</cp:coreProperties>
</file>