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3923429-9A92-43BE-872F-1DAD6E6E1448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endParaRPr lang="es-ES" sz="4000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E7B933-DF40-4E08-A9F6-8683E98A3C42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6C3B5E-D20D-4DF0-9F61-5B8368D8B0DE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r>
              <a:rPr lang="es-ES" sz="4000" dirty="0">
                <a:solidFill>
                  <a:schemeClr val="tx1"/>
                </a:solidFill>
              </a:rPr>
              <a:t> + b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8147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7" y="2411506"/>
            <a:ext cx="5118848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dirty="0">
                <a:solidFill>
                  <a:schemeClr val="tx1"/>
                </a:solidFill>
              </a:rPr>
              <a:t>0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667436" y="2348753"/>
            <a:ext cx="2366681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9528987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</p:cNvCxnSpPr>
          <p:nvPr/>
        </p:nvCxnSpPr>
        <p:spPr>
          <a:xfrm flipH="1">
            <a:off x="1667436" y="3491506"/>
            <a:ext cx="2366682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51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1945341" y="1913886"/>
            <a:ext cx="2088776" cy="14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10452847" y="2783620"/>
            <a:ext cx="43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1945341" y="1913886"/>
            <a:ext cx="2088776" cy="23664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75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F1A3FD-51DB-4C3C-8EC8-2E709831A005}"/>
              </a:ext>
            </a:extLst>
          </p:cNvPr>
          <p:cNvSpPr/>
          <p:nvPr/>
        </p:nvSpPr>
        <p:spPr>
          <a:xfrm>
            <a:off x="4034117" y="83388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06303DC-A9C5-495C-BD99-1543AFDECB3C}"/>
              </a:ext>
            </a:extLst>
          </p:cNvPr>
          <p:cNvSpPr/>
          <p:nvPr/>
        </p:nvSpPr>
        <p:spPr>
          <a:xfrm>
            <a:off x="4034117" y="386411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E519EB-A5C9-43DF-966F-1E93046EFB52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 flipV="1">
            <a:off x="1945341" y="2057563"/>
            <a:ext cx="2088776" cy="288655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49DB218-980B-4186-889C-1F06146D8BC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945341" y="4280316"/>
            <a:ext cx="1980705" cy="58751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EB173AF-FF82-4D35-90C4-1204C93C5FF3}"/>
              </a:ext>
            </a:extLst>
          </p:cNvPr>
          <p:cNvSpPr/>
          <p:nvPr/>
        </p:nvSpPr>
        <p:spPr>
          <a:xfrm>
            <a:off x="7077885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31</a:t>
            </a:r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32</a:t>
            </a:r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18A848B-09C2-4485-8CD1-BF7C7EB872BD}"/>
              </a:ext>
            </a:extLst>
          </p:cNvPr>
          <p:cNvCxnSpPr>
            <a:cxnSpLocks/>
            <a:stCxn id="23" idx="2"/>
            <a:endCxn id="10" idx="6"/>
          </p:cNvCxnSpPr>
          <p:nvPr/>
        </p:nvCxnSpPr>
        <p:spPr>
          <a:xfrm flipH="1" flipV="1">
            <a:off x="6194117" y="1913886"/>
            <a:ext cx="883768" cy="15776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84869E-FEFA-4570-BB20-CB122DC93113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6194117" y="3491506"/>
            <a:ext cx="883768" cy="1452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4B06ABD-54C3-49A9-8447-C76038D3CFB2}"/>
              </a:ext>
            </a:extLst>
          </p:cNvPr>
          <p:cNvSpPr txBox="1"/>
          <p:nvPr/>
        </p:nvSpPr>
        <p:spPr>
          <a:xfrm>
            <a:off x="6423463" y="145481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z</a:t>
            </a:r>
            <a:r>
              <a:rPr lang="es-ES" sz="4000" baseline="-25000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D1D7E7-AAE1-464F-992B-DEAE93DE50BE}"/>
              </a:ext>
            </a:extLst>
          </p:cNvPr>
          <p:cNvSpPr txBox="1"/>
          <p:nvPr/>
        </p:nvSpPr>
        <p:spPr>
          <a:xfrm>
            <a:off x="6446124" y="4513892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z</a:t>
            </a:r>
            <a:r>
              <a:rPr lang="es-ES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4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7" y="2411506"/>
            <a:ext cx="5118848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00" baseline="-25000" dirty="0">
              <a:solidFill>
                <a:schemeClr val="tx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667436" y="2348753"/>
            <a:ext cx="2366681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9528987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</p:cNvCxnSpPr>
          <p:nvPr/>
        </p:nvCxnSpPr>
        <p:spPr>
          <a:xfrm flipH="1">
            <a:off x="1667436" y="3491506"/>
            <a:ext cx="2366682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8A9B24-256C-4E19-ABD8-AF26037062D2}"/>
              </a:ext>
            </a:extLst>
          </p:cNvPr>
          <p:cNvSpPr txBox="1"/>
          <p:nvPr/>
        </p:nvSpPr>
        <p:spPr>
          <a:xfrm>
            <a:off x="4089397" y="3075057"/>
            <a:ext cx="364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dirty="0">
                <a:solidFill>
                  <a:schemeClr val="tx1"/>
                </a:solidFill>
              </a:rPr>
              <a:t>0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6C9C5F1-92F9-48DF-837C-17DF19A0A739}"/>
              </a:ext>
            </a:extLst>
          </p:cNvPr>
          <p:cNvCxnSpPr/>
          <p:nvPr/>
        </p:nvCxnSpPr>
        <p:spPr>
          <a:xfrm>
            <a:off x="7730064" y="2523068"/>
            <a:ext cx="0" cy="19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E89E5B-FB08-4141-BE20-883EE50F0556}"/>
              </a:ext>
            </a:extLst>
          </p:cNvPr>
          <p:cNvSpPr txBox="1"/>
          <p:nvPr/>
        </p:nvSpPr>
        <p:spPr>
          <a:xfrm>
            <a:off x="7735533" y="3084184"/>
            <a:ext cx="154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dirty="0">
                <a:solidFill>
                  <a:schemeClr val="tx1"/>
                </a:solidFill>
              </a:rPr>
              <a:t>= </a:t>
            </a:r>
            <a:r>
              <a:rPr lang="es-ES" sz="4000" dirty="0"/>
              <a:t>f(z)</a:t>
            </a:r>
            <a:endParaRPr lang="es-ES" sz="40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1945341" y="1913886"/>
            <a:ext cx="2088776" cy="14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9237885" y="3491506"/>
            <a:ext cx="17618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10452847" y="2783620"/>
            <a:ext cx="43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1945341" y="1913886"/>
            <a:ext cx="2088776" cy="23664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75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F1A3FD-51DB-4C3C-8EC8-2E709831A005}"/>
              </a:ext>
            </a:extLst>
          </p:cNvPr>
          <p:cNvSpPr/>
          <p:nvPr/>
        </p:nvSpPr>
        <p:spPr>
          <a:xfrm>
            <a:off x="4034117" y="83388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06303DC-A9C5-495C-BD99-1543AFDECB3C}"/>
              </a:ext>
            </a:extLst>
          </p:cNvPr>
          <p:cNvSpPr/>
          <p:nvPr/>
        </p:nvSpPr>
        <p:spPr>
          <a:xfrm>
            <a:off x="4034117" y="386411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E519EB-A5C9-43DF-966F-1E93046EFB52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 flipV="1">
            <a:off x="1945341" y="2057563"/>
            <a:ext cx="2088776" cy="288655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49DB218-980B-4186-889C-1F06146D8BC2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 flipV="1">
            <a:off x="1945341" y="4280316"/>
            <a:ext cx="2043951" cy="6807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EB173AF-FF82-4D35-90C4-1204C93C5FF3}"/>
              </a:ext>
            </a:extLst>
          </p:cNvPr>
          <p:cNvSpPr/>
          <p:nvPr/>
        </p:nvSpPr>
        <p:spPr>
          <a:xfrm>
            <a:off x="7077885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18A848B-09C2-4485-8CD1-BF7C7EB872BD}"/>
              </a:ext>
            </a:extLst>
          </p:cNvPr>
          <p:cNvCxnSpPr>
            <a:cxnSpLocks/>
            <a:stCxn id="23" idx="2"/>
            <a:endCxn id="10" idx="6"/>
          </p:cNvCxnSpPr>
          <p:nvPr/>
        </p:nvCxnSpPr>
        <p:spPr>
          <a:xfrm flipH="1" flipV="1">
            <a:off x="6194117" y="1913886"/>
            <a:ext cx="883768" cy="15776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84869E-FEFA-4570-BB20-CB122DC93113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6194117" y="3491506"/>
            <a:ext cx="883768" cy="1452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4B06ABD-54C3-49A9-8447-C76038D3CFB2}"/>
              </a:ext>
            </a:extLst>
          </p:cNvPr>
          <p:cNvSpPr txBox="1"/>
          <p:nvPr/>
        </p:nvSpPr>
        <p:spPr>
          <a:xfrm>
            <a:off x="6423463" y="145481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baseline="-25000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D1D7E7-AAE1-464F-992B-DEAE93DE50BE}"/>
              </a:ext>
            </a:extLst>
          </p:cNvPr>
          <p:cNvSpPr txBox="1"/>
          <p:nvPr/>
        </p:nvSpPr>
        <p:spPr>
          <a:xfrm>
            <a:off x="6446124" y="4513892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baseline="-25000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7EBF4E-222D-44DD-8561-1EE223704B33}"/>
              </a:ext>
            </a:extLst>
          </p:cNvPr>
          <p:cNvSpPr txBox="1"/>
          <p:nvPr/>
        </p:nvSpPr>
        <p:spPr>
          <a:xfrm>
            <a:off x="3989292" y="1759997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1 </a:t>
            </a:r>
            <a:r>
              <a:rPr lang="es-ES" sz="1400" dirty="0">
                <a:solidFill>
                  <a:schemeClr val="tx1"/>
                </a:solidFill>
              </a:rPr>
              <a:t>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7E1D02A-FA1C-4E50-AE70-DAB4A78D7490}"/>
              </a:ext>
            </a:extLst>
          </p:cNvPr>
          <p:cNvCxnSpPr/>
          <p:nvPr/>
        </p:nvCxnSpPr>
        <p:spPr>
          <a:xfrm>
            <a:off x="5596468" y="941921"/>
            <a:ext cx="0" cy="19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6F45AC-448C-4C58-ADD7-05CF949DC412}"/>
              </a:ext>
            </a:extLst>
          </p:cNvPr>
          <p:cNvSpPr txBox="1"/>
          <p:nvPr/>
        </p:nvSpPr>
        <p:spPr>
          <a:xfrm>
            <a:off x="5539193" y="1759997"/>
            <a:ext cx="7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=f(z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3936CF6-D253-46F2-AF76-525976183242}"/>
              </a:ext>
            </a:extLst>
          </p:cNvPr>
          <p:cNvSpPr txBox="1"/>
          <p:nvPr/>
        </p:nvSpPr>
        <p:spPr>
          <a:xfrm>
            <a:off x="3989292" y="4807202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2 </a:t>
            </a:r>
            <a:r>
              <a:rPr lang="es-ES" sz="1400" dirty="0">
                <a:solidFill>
                  <a:schemeClr val="tx1"/>
                </a:solidFill>
              </a:rPr>
              <a:t>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3C0BB22-9AB8-4CCB-BB58-36BF71355C8F}"/>
              </a:ext>
            </a:extLst>
          </p:cNvPr>
          <p:cNvCxnSpPr/>
          <p:nvPr/>
        </p:nvCxnSpPr>
        <p:spPr>
          <a:xfrm>
            <a:off x="5596468" y="3989126"/>
            <a:ext cx="0" cy="19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4F473F-738E-48A3-9FAA-2942AA4A9E5E}"/>
              </a:ext>
            </a:extLst>
          </p:cNvPr>
          <p:cNvSpPr txBox="1"/>
          <p:nvPr/>
        </p:nvSpPr>
        <p:spPr>
          <a:xfrm>
            <a:off x="5539193" y="4807202"/>
            <a:ext cx="7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=f(z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19692EC-44BE-4855-A09D-5D3EF8302ED4}"/>
              </a:ext>
            </a:extLst>
          </p:cNvPr>
          <p:cNvSpPr txBox="1"/>
          <p:nvPr/>
        </p:nvSpPr>
        <p:spPr>
          <a:xfrm>
            <a:off x="7328648" y="3346949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z=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31</a:t>
            </a:r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32</a:t>
            </a:r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9768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120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11</cp:revision>
  <dcterms:created xsi:type="dcterms:W3CDTF">2022-01-21T02:06:23Z</dcterms:created>
  <dcterms:modified xsi:type="dcterms:W3CDTF">2022-03-03T08:00:49Z</dcterms:modified>
</cp:coreProperties>
</file>