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14498-3FA1-41E6-9DE9-C89E1F03C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E590C-1261-495D-B4DE-06F53B03B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2BAA7-C5FD-4964-9A5C-905E70D7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C2224-4667-4DE7-AAEB-236DE8EC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98B1B-E50A-4C41-8F3F-C21A25E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AB670-E9B6-4753-B31D-636B7F15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2C134-137E-47A1-B2B8-DC8257A5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78498-4139-4542-9097-B775767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4157C-6C77-4823-BAD9-B1FFF2F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5D754-5F11-4991-8CC7-6BF7897F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A72DB4-3AD5-4015-A226-662CCF7E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37D58-FF55-47CB-9EFD-34FC965E2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A20D8-FA1D-4671-9F4D-419E4BB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F3D82-7CC5-4020-9293-B174528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92355-F4E8-4A28-8C05-B2CBD6BB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9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16F2-C1D3-4A5E-AF0C-AADB7971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372FB-2C65-4C0E-9B40-EEC682F1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DCCF-D7DB-4B6D-8987-3F9B3539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A6E88-5C0A-46AC-848D-5E140646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B47B0-81D8-48AF-992C-B200B9F5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97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8BC8-CE7B-4737-92DA-0B8C1E90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D49F49-F921-47E6-B1F7-758A5889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2470B-2D26-402B-B564-235CCA4D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E7FEED-8F6A-4011-9222-EB6DB0AB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90CE3-A22F-4E25-87CA-890D1694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6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ED76-1CE7-42E9-802D-4C34EE2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190F1-FDFC-4DFF-9DA4-BFFED0AB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012F3-0075-4A9B-A6F6-1B589114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6662E-8374-4BDA-AC09-5C8D8D8F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B84EE-C055-4B65-ADC4-17E045F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F4213-CA77-406F-BDD2-E3ECD36B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8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AC8A4-187A-408E-815F-2C7741A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526A7-89CF-4066-A3A7-CED7DBCC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BB42D-C164-428E-874E-96EE9B84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680717-7096-44BA-8530-CD134822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98A30F-45CC-44B2-B075-012CCCD27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FB9AC4-BFED-44BA-9DCE-5CF5D74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F36DF5-A8E3-497F-998C-96A686F2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78FBDD-8F56-4DE8-A6B0-FB3D6C3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18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6798D-2160-4431-A8D3-B18D37D0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8F607D-F176-4393-986C-8565839D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CAEE77-4C2B-4C3C-A5DC-45E9603B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57BFE-609D-42FA-A535-AE7B259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FA0F0-203D-4C16-BC8F-37DBE11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290D75-1DEE-48E9-A2C5-F1001FBC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6F9B3-B321-4060-BF17-81A13226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1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6F6C4-39CB-4167-8F46-7F4DFDCF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0A20B-F28D-4683-B70E-70208CB3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19F4D2-4805-48BF-A8CC-B772FB16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6ADFB-ECAC-47A8-89AE-4840C3A5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78A5E-67FD-44C2-B56D-7C452FDE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04AD4-B942-4C31-9C06-23BEA4AC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5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6B3A9-9F44-4E15-9B36-9E5057F6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84DB3-BCCD-40B0-A359-45660D74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6BEE4-1336-4EDC-9DEB-4B3487E1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8153F-2791-48F7-B3EF-C0F728C4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4A745-F32B-4522-A26A-6F53446D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89F7B8-2BCD-434C-906C-AB2FFE00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4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198195-EE6E-4D16-B60E-EE9C93DC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49CCA-5DCB-42B3-9078-CAB55D1B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97607-61B5-418F-A9FC-9277D1E0D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473E-CC49-4FC2-B8FD-DA3DED9AAD6E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7BDE8-8A17-4CBE-90F4-8064F2A97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36B6F-4F68-41A8-A79C-DAE69307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7D50-148B-4935-892B-BBED69AA0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7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o 48">
            <a:extLst>
              <a:ext uri="{FF2B5EF4-FFF2-40B4-BE49-F238E27FC236}">
                <a16:creationId xmlns:a16="http://schemas.microsoft.com/office/drawing/2014/main" id="{0F1049C1-A425-4607-9647-31B39F07983A}"/>
              </a:ext>
            </a:extLst>
          </p:cNvPr>
          <p:cNvGrpSpPr/>
          <p:nvPr/>
        </p:nvGrpSpPr>
        <p:grpSpPr>
          <a:xfrm>
            <a:off x="3873112" y="2236515"/>
            <a:ext cx="72000" cy="502305"/>
            <a:chOff x="1111624" y="1102659"/>
            <a:chExt cx="72000" cy="50230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161AF07-45CE-45B5-BF61-9D44E6092BFD}"/>
                </a:ext>
              </a:extLst>
            </p:cNvPr>
            <p:cNvSpPr/>
            <p:nvPr/>
          </p:nvSpPr>
          <p:spPr>
            <a:xfrm>
              <a:off x="1111624" y="1102659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B956ED9-9CDB-41C9-BD4B-5E1D38FDBF36}"/>
                </a:ext>
              </a:extLst>
            </p:cNvPr>
            <p:cNvSpPr/>
            <p:nvPr/>
          </p:nvSpPr>
          <p:spPr>
            <a:xfrm>
              <a:off x="1111624" y="1246094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2D9722B-517E-4CDA-81D3-2CF994AD03AD}"/>
                </a:ext>
              </a:extLst>
            </p:cNvPr>
            <p:cNvSpPr/>
            <p:nvPr/>
          </p:nvSpPr>
          <p:spPr>
            <a:xfrm>
              <a:off x="1111624" y="1389529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DE865CF-C773-4967-BC74-6DC9126D9886}"/>
                </a:ext>
              </a:extLst>
            </p:cNvPr>
            <p:cNvSpPr/>
            <p:nvPr/>
          </p:nvSpPr>
          <p:spPr>
            <a:xfrm>
              <a:off x="1111624" y="1532964"/>
              <a:ext cx="72000" cy="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D150F17-442E-414C-B165-30F0DEBD22F3}"/>
              </a:ext>
            </a:extLst>
          </p:cNvPr>
          <p:cNvGrpSpPr/>
          <p:nvPr/>
        </p:nvGrpSpPr>
        <p:grpSpPr>
          <a:xfrm>
            <a:off x="4034477" y="2236515"/>
            <a:ext cx="72000" cy="502305"/>
            <a:chOff x="1272989" y="1102659"/>
            <a:chExt cx="72000" cy="502305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71CE743F-8053-44C6-9B2B-65E1B562BEDA}"/>
                </a:ext>
              </a:extLst>
            </p:cNvPr>
            <p:cNvSpPr/>
            <p:nvPr/>
          </p:nvSpPr>
          <p:spPr>
            <a:xfrm>
              <a:off x="1272989" y="1102659"/>
              <a:ext cx="72000" cy="7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C09F074-66DB-475A-9DE0-EC8D2B4333F4}"/>
                </a:ext>
              </a:extLst>
            </p:cNvPr>
            <p:cNvSpPr/>
            <p:nvPr/>
          </p:nvSpPr>
          <p:spPr>
            <a:xfrm>
              <a:off x="1272989" y="1246094"/>
              <a:ext cx="72000" cy="7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074DE59-0D55-4FAC-9292-01F5AD6A5C59}"/>
                </a:ext>
              </a:extLst>
            </p:cNvPr>
            <p:cNvSpPr/>
            <p:nvPr/>
          </p:nvSpPr>
          <p:spPr>
            <a:xfrm>
              <a:off x="1272989" y="1389529"/>
              <a:ext cx="72000" cy="7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0C90066E-803B-49C4-AE0C-AA94BDF90F5A}"/>
                </a:ext>
              </a:extLst>
            </p:cNvPr>
            <p:cNvSpPr/>
            <p:nvPr/>
          </p:nvSpPr>
          <p:spPr>
            <a:xfrm>
              <a:off x="1272989" y="1532964"/>
              <a:ext cx="72000" cy="7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AF0CC3-17CA-43A2-B9B0-1AB6994DA12B}"/>
              </a:ext>
            </a:extLst>
          </p:cNvPr>
          <p:cNvGrpSpPr/>
          <p:nvPr/>
        </p:nvGrpSpPr>
        <p:grpSpPr>
          <a:xfrm>
            <a:off x="4195842" y="2236515"/>
            <a:ext cx="72000" cy="502305"/>
            <a:chOff x="1434354" y="1102659"/>
            <a:chExt cx="72000" cy="502305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5EA029C-3C68-4898-BB15-1DB44B47CAB2}"/>
                </a:ext>
              </a:extLst>
            </p:cNvPr>
            <p:cNvSpPr/>
            <p:nvPr/>
          </p:nvSpPr>
          <p:spPr>
            <a:xfrm>
              <a:off x="1434354" y="1102659"/>
              <a:ext cx="72000" cy="7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14AE997-6CE7-4E50-B68B-C4C1CCE68384}"/>
                </a:ext>
              </a:extLst>
            </p:cNvPr>
            <p:cNvSpPr/>
            <p:nvPr/>
          </p:nvSpPr>
          <p:spPr>
            <a:xfrm>
              <a:off x="1434354" y="1246094"/>
              <a:ext cx="72000" cy="7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526F652A-CEE3-4203-BC11-A389182636EB}"/>
                </a:ext>
              </a:extLst>
            </p:cNvPr>
            <p:cNvSpPr/>
            <p:nvPr/>
          </p:nvSpPr>
          <p:spPr>
            <a:xfrm>
              <a:off x="1434354" y="1389529"/>
              <a:ext cx="72000" cy="7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6D6404B-AFF0-43EC-BEB7-A66FF7EC766D}"/>
                </a:ext>
              </a:extLst>
            </p:cNvPr>
            <p:cNvSpPr/>
            <p:nvPr/>
          </p:nvSpPr>
          <p:spPr>
            <a:xfrm>
              <a:off x="1434354" y="1532964"/>
              <a:ext cx="72000" cy="7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02E55095-8833-46CD-91AA-B0F7154F3E42}"/>
              </a:ext>
            </a:extLst>
          </p:cNvPr>
          <p:cNvGrpSpPr/>
          <p:nvPr/>
        </p:nvGrpSpPr>
        <p:grpSpPr>
          <a:xfrm>
            <a:off x="4357207" y="2236515"/>
            <a:ext cx="72000" cy="502305"/>
            <a:chOff x="1595719" y="1102659"/>
            <a:chExt cx="72000" cy="502305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2CED3FE1-20D3-455C-BA82-D0B37816BE36}"/>
                </a:ext>
              </a:extLst>
            </p:cNvPr>
            <p:cNvSpPr/>
            <p:nvPr/>
          </p:nvSpPr>
          <p:spPr>
            <a:xfrm>
              <a:off x="1595719" y="1102659"/>
              <a:ext cx="72000" cy="7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09364B43-8EEF-42AE-8822-788A0379CFDA}"/>
                </a:ext>
              </a:extLst>
            </p:cNvPr>
            <p:cNvSpPr/>
            <p:nvPr/>
          </p:nvSpPr>
          <p:spPr>
            <a:xfrm>
              <a:off x="1595719" y="1246094"/>
              <a:ext cx="72000" cy="7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EE456958-CBBB-480B-9C03-535E1CE6958E}"/>
                </a:ext>
              </a:extLst>
            </p:cNvPr>
            <p:cNvSpPr/>
            <p:nvPr/>
          </p:nvSpPr>
          <p:spPr>
            <a:xfrm>
              <a:off x="1595719" y="1389529"/>
              <a:ext cx="72000" cy="7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40E19E3D-11B0-4314-B0DC-B4709347E0DB}"/>
                </a:ext>
              </a:extLst>
            </p:cNvPr>
            <p:cNvSpPr/>
            <p:nvPr/>
          </p:nvSpPr>
          <p:spPr>
            <a:xfrm>
              <a:off x="1595719" y="1532964"/>
              <a:ext cx="72000" cy="7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602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5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3685 0.0888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22356 0.17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21028 0.256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2</cp:revision>
  <dcterms:created xsi:type="dcterms:W3CDTF">2021-12-06T01:16:28Z</dcterms:created>
  <dcterms:modified xsi:type="dcterms:W3CDTF">2021-12-06T01:35:35Z</dcterms:modified>
</cp:coreProperties>
</file>