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16231-8697-4735-9BA1-41E8DEB83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4D798-D48D-4510-83F1-1BBD6B988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E2129-8A68-4758-AB6F-46905078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6E1D99-7C4C-4DED-9EEA-185D8EA8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4AD72-BD69-4AB5-B324-B04259DD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94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2B25A-CC0D-43E5-91E4-75F52DF6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6ECD8F-7D05-4DB1-8EF2-04E29AB7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EE0B8-7AF3-456A-B0F5-B0421919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3E3837-3D27-432A-BCBF-C8F2F9A1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D1446-02A9-4A78-A697-D3572B73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90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17E8D9-3332-449A-ABEE-CBADE7048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F6642D-330F-4DA1-A95C-62D0C689D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30114-82A0-4C0A-B82E-4ED898AE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A2763-BCC6-4359-9867-077E0CA9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7E63C-33D5-4FE9-8177-1C3A2B79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9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0E669-12AB-4913-B1DA-5FE74468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A6A11-E1C9-4250-B22F-9650DE06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3C679-7699-495B-A980-E0181C8C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9390B-6552-4A95-8699-8D48A46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AD63E-CE20-4A85-B5CC-437D7A49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45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C08C8-1D4A-4AD8-9C20-EBB3F665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7BD212-F5BD-4A4B-B14E-8856C54A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9FD0F-546D-4D62-93D1-B6597E1A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00AB2-4DA5-4605-98FE-9EF00CDB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721EE-0ACF-44EC-9252-54EFC0EE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90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FFEF9-FF1F-4B62-AC12-A8ED7A85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F80B68-6BBC-4151-B75C-6791638AD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A038A1-9071-4722-8E04-1764CDD5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74CB9-0EF7-4B2F-AABF-03091190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76E96D-A6B2-4A20-A6E0-C294A958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A6718B-5D5E-4991-881E-EE535391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60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E50B0-8252-4FF1-B641-1DB8A5F5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F84E78-4639-4F50-87E6-6DF9DD78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2D8A6F-893F-4046-9FF5-E7FD60AC6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66ACAD-A77B-4B36-AF53-FE5F20812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67ED17-AA89-448C-801C-8917316DD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2FA13A-7AAD-469E-B643-80BD2FEE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8F09DD-49AD-4196-A610-AAE6CAE2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40D753-B2A8-48AB-BAC0-91BE8AB1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10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78773-B4A8-4D5F-8E3F-2B8B7004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2630A4-07C9-4D1A-B5ED-5467AB2F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E5E90C-89CB-4F49-8CD0-8AF0A6AD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0EAAD3-1ED8-4918-A611-8326CD41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11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44437B-2DAC-454D-82EC-96134E0F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AD5271-FF12-4F55-89A1-9B3FF064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FB706-6D60-451A-9F19-464C2CA3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16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AF0FD-8EBE-4CA8-B24A-8815B966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01D32-6F32-41FB-BFE0-0B34C167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C5F22F-BD26-4D44-AE48-41464D2B2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E583AF-6B7E-4120-8A45-CCB80C5A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2AB1F5-ADF1-4A93-9BC6-EDBE0EB2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1517DF-1774-442D-A6A1-00E9D6F6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91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0C992-138A-4FCF-8A00-B3191705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5E17F2-FFBC-4F91-99C5-CB6C388DD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8040B3-359D-46CA-8C23-61AD9E6B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31948C-55B1-49BD-AA8C-A5169148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15F1A3-C80F-4460-B959-B16BBBA3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2CD1E3-2949-451A-9449-EC82D8C1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4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633932-CFEE-4147-A4C8-2FDFC299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D0106-9F01-4C34-9D75-632153D7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CD044-94BE-4056-BD1E-2D5B37188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FADA-E375-40DE-968A-CBEA23AA7149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0653DE-F4B1-4C62-9B9A-E806FEA55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C9C0A8-35DC-40F9-9789-26EC01E62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74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63923429-9A92-43BE-872F-1DAD6E6E1448}"/>
              </a:ext>
            </a:extLst>
          </p:cNvPr>
          <p:cNvSpPr/>
          <p:nvPr/>
        </p:nvSpPr>
        <p:spPr>
          <a:xfrm>
            <a:off x="4034118" y="2411506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err="1">
                <a:solidFill>
                  <a:schemeClr val="tx1"/>
                </a:solidFill>
              </a:rPr>
              <a:t>ax</a:t>
            </a:r>
            <a:endParaRPr lang="es-ES" sz="4000" dirty="0">
              <a:solidFill>
                <a:schemeClr val="tx1"/>
              </a:solidFill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D1E822A-45A5-440E-940E-CB949F0D848F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667436" y="3491506"/>
            <a:ext cx="23666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CE7B933-DF40-4E08-A9F6-8683E98A3C42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6194118" y="3491506"/>
            <a:ext cx="23666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3843E7E-FF8E-41E9-91D0-54C32708200D}"/>
              </a:ext>
            </a:extLst>
          </p:cNvPr>
          <p:cNvSpPr txBox="1"/>
          <p:nvPr/>
        </p:nvSpPr>
        <p:spPr>
          <a:xfrm>
            <a:off x="1667436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D6C3B5E-D20D-4DF0-9F61-5B8368D8B0DE}"/>
              </a:ext>
            </a:extLst>
          </p:cNvPr>
          <p:cNvSpPr txBox="1"/>
          <p:nvPr/>
        </p:nvSpPr>
        <p:spPr>
          <a:xfrm>
            <a:off x="7198164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83255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C11B586-3E34-4BCB-A47F-F721AB676B25}"/>
              </a:ext>
            </a:extLst>
          </p:cNvPr>
          <p:cNvSpPr/>
          <p:nvPr/>
        </p:nvSpPr>
        <p:spPr>
          <a:xfrm>
            <a:off x="4034118" y="2411506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err="1">
                <a:solidFill>
                  <a:schemeClr val="tx1"/>
                </a:solidFill>
              </a:rPr>
              <a:t>ax</a:t>
            </a:r>
            <a:r>
              <a:rPr lang="es-ES" sz="4000" dirty="0">
                <a:solidFill>
                  <a:schemeClr val="tx1"/>
                </a:solidFill>
              </a:rPr>
              <a:t> + b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1A23ADC-0EF1-47E8-8245-AF7DFB056FC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667436" y="3491506"/>
            <a:ext cx="23666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A0B19ED-3009-4486-A8CB-5DDD9C5B7320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6194118" y="3491506"/>
            <a:ext cx="23666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30B9DE1-D9A2-4CE3-A5B2-B1A612669B84}"/>
              </a:ext>
            </a:extLst>
          </p:cNvPr>
          <p:cNvSpPr txBox="1"/>
          <p:nvPr/>
        </p:nvSpPr>
        <p:spPr>
          <a:xfrm>
            <a:off x="1667436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DF8D08-3990-4633-BB4E-E1EA5EA15C44}"/>
              </a:ext>
            </a:extLst>
          </p:cNvPr>
          <p:cNvSpPr txBox="1"/>
          <p:nvPr/>
        </p:nvSpPr>
        <p:spPr>
          <a:xfrm>
            <a:off x="7198164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481471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Máximo Fernández  Núñez</dc:creator>
  <cp:lastModifiedBy>Máximo Fernández  Núñez</cp:lastModifiedBy>
  <cp:revision>5</cp:revision>
  <dcterms:created xsi:type="dcterms:W3CDTF">2022-01-21T02:06:23Z</dcterms:created>
  <dcterms:modified xsi:type="dcterms:W3CDTF">2022-02-15T14:32:01Z</dcterms:modified>
</cp:coreProperties>
</file>