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5bad769b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5bad769b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bad769b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bad769b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bad769b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bad769b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5bad769b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5bad769b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bad769b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bad769b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5bad769b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5bad769b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5bad769b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5bad769b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5bad769b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5bad769b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bad769b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5bad769b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5bad769b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5bad769b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bad769b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bad769b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5bad769b5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5bad769b5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5bad769b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5bad769b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bad769b5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bad769b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bad769b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bad769b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bad769b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bad769b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5bad769b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5bad769b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bad769b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bad769b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bad769b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bad769b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5bad769b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5bad769b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usenix.org/legacy/event/osdi10/tech/full_papers/Koponen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ONIX: Una plataforma de control distribuida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Máximo Gismondi - 110119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al paper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7650" y="1924650"/>
            <a:ext cx="7688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muy general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Transparencia</a:t>
            </a:r>
            <a:endParaRPr sz="18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Operaciones básicas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Create/</a:t>
            </a:r>
            <a:r>
              <a:rPr lang="en" sz="1800"/>
              <a:t>Destroy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 attributes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Notification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Synchronize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Configuration</a:t>
            </a:r>
            <a:endParaRPr sz="1800"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Pull</a:t>
            </a:r>
            <a:endParaRPr sz="1800"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ONIX API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Escalabilidad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Particionamiento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Agregación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Consistencia y durabilidad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Tolerancia a fallos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Tipos de fallas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Dispositivos de red o de enlace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nstancias</a:t>
            </a:r>
            <a:r>
              <a:rPr lang="en" sz="2000"/>
              <a:t> de ONIX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Infraestructura de conectividad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Distribución de NIBs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Factores: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Frecuencia / Durabilidad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Consistencia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Distribución de NIBs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Soluciones:</a:t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SQL Transaccional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DHT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Mixta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Resolución de inconsistencias - Aplicaciones de control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Sincronización - Módulos de importación / Exportación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Coordinación - Zookeeper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7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Ethane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Distributed Virtual Switch (DVS)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Multi-tenant Virtualized Data Centers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Aplicaciones más comunes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Balanceador de carga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Firewall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Monitores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46100" y="45730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Koponen, Teemu, et al. "Onix: A distributed control platform for large-scale production networks." </a:t>
            </a:r>
            <a:r>
              <a:rPr i="1"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9th USENIX Symposium on Operating Systems Design and Implementation (OSDI 10)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. 2010.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850" y="153175"/>
            <a:ext cx="2943125" cy="14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b="0" l="0" r="0" t="11190"/>
          <a:stretch/>
        </p:blipFill>
        <p:spPr>
          <a:xfrm>
            <a:off x="800900" y="1639525"/>
            <a:ext cx="3291500" cy="14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575" y="219875"/>
            <a:ext cx="3600450" cy="122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775" y="1608050"/>
            <a:ext cx="3600450" cy="127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6350" y="3114188"/>
            <a:ext cx="36004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8">
            <a:alphaModFix/>
          </a:blip>
          <a:srcRect b="0" l="0" r="0" t="10410"/>
          <a:stretch/>
        </p:blipFill>
        <p:spPr>
          <a:xfrm>
            <a:off x="635725" y="3159225"/>
            <a:ext cx="3600450" cy="11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Trabajos relacionados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Plano de datos extensibles: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RouteBricks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Click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XORP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Distribución del estado de la red en switches: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DIFANE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99775"/>
            <a:ext cx="76887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Conceptos previos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Introducción a ONIX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¿Qué es ONIX?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Objetivos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Contexto en la red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Diseño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NIBs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API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Escalabilidad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Tolerancia a fallos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Distribución de NIBs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Aplicaciones y Mediciones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Implementación del paradigma SDN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Aplicaciones de control como núcleo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Enfoque en redes escalables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elimina problemas de distribución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API general y simplificada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 previos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Capa de 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Plano de datos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Plano de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Define Networks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ONIX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ONIX?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Plataforma de control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Intermediario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Infraestructura de red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Aplicaciones de control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Abstracción lógica de dispositivos físicos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Escalabilidad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Tolerancia a fallas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Simplicidad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Performance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</a:t>
            </a:r>
            <a:r>
              <a:rPr lang="en"/>
              <a:t>en la 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1225" y="2098875"/>
            <a:ext cx="33009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Componentes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Lógica de control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ONIX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Infraestructura de conectividad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Infraestructura física</a:t>
            </a:r>
            <a:endParaRPr sz="20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950" y="2098863"/>
            <a:ext cx="4572001" cy="20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Koponen, Teemu, et al. "Onix: A distributed control platform for large-scale production networks." </a:t>
            </a:r>
            <a:r>
              <a:rPr i="1"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9th USENIX Symposium on Operating Systems Design and Implementation (OSDI 10)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. 2010.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1225" y="2098875"/>
            <a:ext cx="3709500" cy="22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Almacena la información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Modela entidades de la red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Formato clave-valor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Operaciones asíncronas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Envían notificaciones</a:t>
            </a:r>
            <a:endParaRPr sz="2000"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Information Base (NIB)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825" y="2281375"/>
            <a:ext cx="4659300" cy="14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Koponen, Teemu, et al. "Onix: A distributed control platform for large-scale production networks." </a:t>
            </a:r>
            <a:r>
              <a:rPr i="1"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9th USENIX Symposium on Operating Systems Design and Implementation (OSDI 10)</a:t>
            </a:r>
            <a:r>
              <a:rPr lang="en" sz="11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. 2010.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