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12060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49280" y="1845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Picture 7" descr=""/>
          <p:cNvPicPr/>
          <p:nvPr/>
        </p:nvPicPr>
        <p:blipFill>
          <a:blip r:embed="rId1"/>
          <a:stretch/>
        </p:blipFill>
        <p:spPr>
          <a:xfrm>
            <a:off x="5302440" y="2193120"/>
            <a:ext cx="6161760" cy="3156120"/>
          </a:xfrm>
          <a:prstGeom prst="rect">
            <a:avLst/>
          </a:prstGeom>
          <a:ln w="0"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312480" y="1879200"/>
            <a:ext cx="485172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Initialize: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oscP5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listening to incoming messages (we need to do it but we won’t need if for sending)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sending messages, the port value (12000 or whatever)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should match the receiving 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PD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an empty message that we will fill later on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12060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49280" y="18450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312480" y="1879200"/>
            <a:ext cx="78994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and send message: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sendOsc()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function we created for packing the header “/values” and the mouse X-Y values in a message</a:t>
            </a:r>
            <a:endParaRPr b="0" lang="el-GR" sz="2400" spc="-1" strike="noStrike">
              <a:latin typeface="Arial"/>
            </a:endParaRPr>
          </a:p>
          <a:p>
            <a:pPr marL="343080" indent="-34164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msg.clear():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need to clear the older message before creating the new one.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45" name="Picture 6" descr=""/>
          <p:cNvPicPr/>
          <p:nvPr/>
        </p:nvPicPr>
        <p:blipFill>
          <a:blip r:embed="rId1"/>
          <a:stretch/>
        </p:blipFill>
        <p:spPr>
          <a:xfrm>
            <a:off x="1857960" y="3818160"/>
            <a:ext cx="3498840" cy="283860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9" descr=""/>
          <p:cNvPicPr/>
          <p:nvPr/>
        </p:nvPicPr>
        <p:blipFill>
          <a:blip r:embed="rId2"/>
          <a:stretch/>
        </p:blipFill>
        <p:spPr>
          <a:xfrm>
            <a:off x="6721560" y="3508560"/>
            <a:ext cx="5226120" cy="3348000"/>
          </a:xfrm>
          <a:prstGeom prst="rect">
            <a:avLst/>
          </a:prstGeom>
          <a:ln w="0"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8362440" y="2386800"/>
            <a:ext cx="3699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Identify message address in PD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with [route /values]. This comes in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handy when sending </a:t>
            </a:r>
            <a:r>
              <a:rPr b="1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many message</a:t>
            </a: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s.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</TotalTime>
  <Application>LibreOffice/7.0.2.2$Windows_X86_64 LibreOffice_project/8349ace3c3162073abd90d81fd06dcfb6b36b994</Application>
  <Words>399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2020-11-27T16:02:40Z</dcterms:modified>
  <cp:revision>153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