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μετακίνηση της διαφάνειας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l-GR" sz="2000" spc="-1" strike="noStrike">
                <a:latin typeface="Arial"/>
              </a:rPr>
              <a:t>Πατήστε για επεξεργασία της μορφής των σημειώσεων</a:t>
            </a:r>
            <a:endParaRPr b="0" lang="el-GR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l-GR" sz="1400" spc="-1" strike="noStrike">
                <a:latin typeface="Times New Roman"/>
              </a:rPr>
              <a:t>&lt;κεφαλίδα&gt;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l-GR" sz="1400" spc="-1" strike="noStrike">
                <a:latin typeface="Times New Roman"/>
              </a:rPr>
              <a:t>&lt;ημερομηνία/ώρα&gt;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l-GR" sz="1400" spc="-1" strike="noStrike">
                <a:latin typeface="Times New Roman"/>
              </a:rPr>
              <a:t>&lt;υποσέλιδο&gt;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8B30F5C-400C-43AD-8B10-5BECF7349EC0}" type="slidenum">
              <a:rPr b="0" lang="el-GR" sz="1400" spc="-1" strike="noStrike">
                <a:latin typeface="Times New Roman"/>
              </a:rPr>
              <a:t>&lt;αριθμός&gt;</a:t>
            </a:fld>
            <a:endParaRPr b="0" lang="el-G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C461D17-14CC-4FB6-A21D-32ECB92122E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&lt;αριθμός&gt;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EB26779-BF05-4331-AF49-0464649DC47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11/12/20</a:t>
            </a:fld>
            <a:endParaRPr b="0" lang="el-G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l-G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467B511-9D36-4A41-925B-D2347B16D90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&lt;αριθμός&gt;</a:t>
            </a:fld>
            <a:endParaRPr b="0" lang="el-G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Πατήστε για επεξεργασία της μορφής κειμένου διάρθρωσης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Δεύτερο επίπεδο διάρθρωσης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Τρίτο επίπεδο διάρθρωσης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Τέταρτο επίπεδο διάρθρωσης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Πέμπτο επίπεδο διάρθρωσης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Έκτο επίπεδο διάρθρωσης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Έβδομο επίπεδο διάρθρωσης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F6C5395-27CE-45BF-A645-65924A66BC0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11/12/20</a:t>
            </a:fld>
            <a:endParaRPr b="0" lang="el-G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l-G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720BBFA-E312-4B33-A1AD-BAFB64B7646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&lt;αριθμός&gt;</a:t>
            </a:fld>
            <a:endParaRPr b="0" lang="el-G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επεξεργασία της μορφής κειμένου του τίτλου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Δεύτερο επίπεδο διάρθρωσης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Τρίτο επίπεδο διάρθρωσης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Τέταρτο επίπεδο διάρθρωσης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Πέμπτο επίπεδο διάρθρωσης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Έκτο επίπεδο διάρθρωσης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Έβδομο επίπεδο διάρθρωσης</a:t>
            </a:r>
            <a:endParaRPr b="0" lang="el-G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Προγραμματισμός Εφαρμογών Ήχου</a:t>
            </a:r>
            <a:endParaRPr b="0" lang="el-GR" sz="6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523880" y="3602160"/>
            <a:ext cx="9142560" cy="10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ΠΜΣ: Τεχνολογίες Ήχου και Μουσικής</a:t>
            </a:r>
            <a:endParaRPr b="0" lang="el-GR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Τμήμα Μουσικής Τεχνολογίας και Ακουστικής</a:t>
            </a:r>
            <a:endParaRPr b="0" lang="el-GR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Ελληνική Μεσογειακό Πανεπιστήμιο</a:t>
            </a:r>
            <a:endParaRPr b="0" lang="el-GR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Μάξιμος Καλιακάτσος-Παπακώστας</a:t>
            </a:r>
            <a:endParaRPr b="0" lang="el-GR" sz="80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523880" y="5395320"/>
            <a:ext cx="9142560" cy="10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5th</a:t>
            </a:r>
            <a:r>
              <a:rPr b="0" lang="el-G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Class</a:t>
            </a:r>
            <a:endParaRPr b="0" lang="el-GR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r>
              <a:rPr b="0" lang="el-G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/11/2020</a:t>
            </a:r>
            <a:endParaRPr b="0" lang="el-G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Class content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441936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Audio basics in Pure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Wave-shaping basics: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Oscillator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Sawtooth (phasor)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Triangular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Square pulse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</a:rPr>
              <a:t>Additive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</a:rPr>
              <a:t>Subtractive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</a:rPr>
              <a:t>Tables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bfbfbf"/>
                </a:solidFill>
                <a:latin typeface="Calibri"/>
              </a:rPr>
              <a:t>Modulation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</a:rPr>
              <a:t>Amplitude modulation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</a:rPr>
              <a:t>Frequency modulation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bfbfbf"/>
                </a:solidFill>
                <a:latin typeface="Calibri"/>
              </a:rPr>
              <a:t>ADSR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Projects discussion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573440" y="4320000"/>
            <a:ext cx="3346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bfbfbf"/>
                </a:solidFill>
                <a:latin typeface="Calibri"/>
              </a:rPr>
              <a:t>3_puredata_wave_shapping.pptx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4178160" y="3581280"/>
            <a:ext cx="317160" cy="182844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Wave-shaping basics: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Oscillator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Picture 6" descr=""/>
          <p:cNvPicPr/>
          <p:nvPr/>
        </p:nvPicPr>
        <p:blipFill>
          <a:blip r:embed="rId1"/>
          <a:stretch/>
        </p:blipFill>
        <p:spPr>
          <a:xfrm>
            <a:off x="50760" y="1690560"/>
            <a:ext cx="12089880" cy="359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Wave-shaping basics: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Sawtooth (phasor)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4" descr=""/>
          <p:cNvPicPr/>
          <p:nvPr/>
        </p:nvPicPr>
        <p:blipFill>
          <a:blip r:embed="rId1"/>
          <a:stretch/>
        </p:blipFill>
        <p:spPr>
          <a:xfrm>
            <a:off x="63360" y="1644480"/>
            <a:ext cx="12064680" cy="356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Wave-shaping basics: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Triangle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Picture 3" descr=""/>
          <p:cNvPicPr/>
          <p:nvPr/>
        </p:nvPicPr>
        <p:blipFill>
          <a:blip r:embed="rId1"/>
          <a:stretch/>
        </p:blipFill>
        <p:spPr>
          <a:xfrm>
            <a:off x="57240" y="1631880"/>
            <a:ext cx="12077280" cy="359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Wave-shaping basics: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Square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Picture 3" descr=""/>
          <p:cNvPicPr/>
          <p:nvPr/>
        </p:nvPicPr>
        <p:blipFill>
          <a:blip r:embed="rId1"/>
          <a:stretch/>
        </p:blipFill>
        <p:spPr>
          <a:xfrm>
            <a:off x="63360" y="1650960"/>
            <a:ext cx="12064680" cy="355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5120</TotalTime>
  <Application>LibreOffice/7.0.2.2$Windows_X86_64 LibreOffice_project/8349ace3c3162073abd90d81fd06dcfb6b36b994</Application>
  <Words>71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2018-02-12T05:11:47Z</dcterms:created>
  <dc:creator>Microsoft Office User</dc:creator>
  <dc:description/>
  <dc:language>el-GR</dc:language>
  <cp:lastModifiedBy/>
  <dcterms:modified xsi:type="dcterms:W3CDTF">2020-11-12T09:29:27Z</dcterms:modified>
  <cp:revision>106</cp:revision>
  <dc:subject/>
  <dc:title>Διαδραστικά Συστήματα Ήχου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