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μετακίνηση της διαφάνειας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2000" spc="-1" strike="noStrike">
                <a:latin typeface="Arial"/>
              </a:rPr>
              <a:t>Πατήστε για επεξεργασία της μορφής των σημειώσεων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1400" spc="-1" strike="noStrike">
                <a:latin typeface="Times New Roman"/>
              </a:rPr>
              <a:t>&lt;κεφαλίδα&gt;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l-GR" sz="1400" spc="-1" strike="noStrike">
                <a:latin typeface="Times New Roman"/>
              </a:rPr>
              <a:t>&lt;ημερομηνία/ώρα&gt;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l-GR" sz="1400" spc="-1" strike="noStrike">
                <a:latin typeface="Times New Roman"/>
              </a:rPr>
              <a:t>&lt;υποσέλιδο&gt;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310B88C-C506-42F1-A14C-324833AA4381}" type="slidenum">
              <a:rPr b="0" lang="el-GR" sz="1400" spc="-1" strike="noStrike">
                <a:latin typeface="Times New Roman"/>
              </a:rPr>
              <a:t>&lt;αριθμός&gt;</a:t>
            </a:fld>
            <a:endParaRPr b="0" lang="el-G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A6BD71B-3D21-4200-9C46-F049C5A9B8E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&lt;αριθμός&gt;</a:t>
            </a:fld>
            <a:endParaRPr b="0" lang="el-G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Προγραμματισμός Εφαρμογών Ήχου</a:t>
            </a:r>
            <a:endParaRPr b="0" lang="el-G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2560" cy="10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ΠΜΣ: Τεχνολογίες Ήχου και Μουσικής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Τμήμα Μουσικής Τεχνολογίας και Ακουστικής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Ελληνική Μεσογειακό Πανεπιστήμιο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Μάξιμος Καλιακάτσος-Παπακώστας</a:t>
            </a:r>
            <a:endParaRPr b="0" lang="el-GR" sz="8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523880" y="5395320"/>
            <a:ext cx="9142560" cy="10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5th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Class</a:t>
            </a:r>
            <a:endParaRPr b="0" lang="el-GR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/11/2020</a:t>
            </a:r>
            <a:endParaRPr b="0" lang="el-G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 do the opposite?: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Subtractive synthesis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097160" y="5994360"/>
            <a:ext cx="3229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high pass filter.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50760" y="1644480"/>
            <a:ext cx="12089160" cy="356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 do the opposite?: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Subtractive synthesis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367080" y="5931000"/>
            <a:ext cx="5456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voltage control filter (band pass).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63360" y="1644480"/>
            <a:ext cx="12063960" cy="356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Table: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Why only read from and not write to?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0" y="1769760"/>
            <a:ext cx="12191040" cy="331704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88920" y="1473120"/>
            <a:ext cx="3961440" cy="39232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6270120" y="1436760"/>
            <a:ext cx="5920560" cy="3959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5" descr=""/>
          <p:cNvPicPr/>
          <p:nvPr/>
        </p:nvPicPr>
        <p:blipFill>
          <a:blip r:embed="rId1"/>
          <a:stretch/>
        </p:blipFill>
        <p:spPr>
          <a:xfrm>
            <a:off x="419040" y="1612800"/>
            <a:ext cx="11352600" cy="363096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Table: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Why only read from and not write to?</a:t>
            </a:r>
            <a:endParaRPr b="0" lang="el-G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 even better: use 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DejaVu Sans"/>
              </a:rPr>
              <a:t>[tabosc4~]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987200" y="5931000"/>
            <a:ext cx="821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actually a simpler way, but still, there are simpler ways to make weird timbres!</a:t>
            </a:r>
            <a:endParaRPr b="0" lang="el-GR" sz="1800" spc="-1" strike="noStrike">
              <a:latin typeface="Arial"/>
            </a:endParaRPr>
          </a:p>
        </p:txBody>
      </p:sp>
      <p:pic>
        <p:nvPicPr>
          <p:cNvPr id="123" name="Picture 9" descr=""/>
          <p:cNvPicPr/>
          <p:nvPr/>
        </p:nvPicPr>
        <p:blipFill>
          <a:blip r:embed="rId1"/>
          <a:stretch/>
        </p:blipFill>
        <p:spPr>
          <a:xfrm>
            <a:off x="272880" y="1663560"/>
            <a:ext cx="11644920" cy="352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Class content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420264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Audio basics in Pure Data</a:t>
            </a:r>
            <a:endParaRPr b="0" lang="el-G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Wave-shaping basics:</a:t>
            </a:r>
            <a:endParaRPr b="0" lang="el-GR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  <a:ea typeface="DejaVu Sans"/>
              </a:rPr>
              <a:t>Oscillator</a:t>
            </a:r>
            <a:endParaRPr b="0" lang="el-G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  <a:ea typeface="DejaVu Sans"/>
              </a:rPr>
              <a:t>Sawtooth (phasor)</a:t>
            </a:r>
            <a:endParaRPr b="0" lang="el-G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  <a:ea typeface="DejaVu Sans"/>
              </a:rPr>
              <a:t>Triangular</a:t>
            </a:r>
            <a:endParaRPr b="0" lang="el-G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  <a:ea typeface="DejaVu Sans"/>
              </a:rPr>
              <a:t>Square pulse</a:t>
            </a:r>
            <a:endParaRPr b="0" lang="el-G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Additive</a:t>
            </a:r>
            <a:endParaRPr b="0" lang="el-G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Subtractive</a:t>
            </a:r>
            <a:endParaRPr b="0" lang="el-G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endParaRPr b="0" lang="el-GR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Modulation</a:t>
            </a:r>
            <a:endParaRPr b="0" lang="el-GR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Amplitude modulation</a:t>
            </a:r>
            <a:endParaRPr b="0" lang="el-G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Frequency modulation</a:t>
            </a:r>
            <a:endParaRPr b="0" lang="el-GR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ADSR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500000" y="2778120"/>
            <a:ext cx="305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bfbfbf"/>
                </a:solidFill>
                <a:latin typeface="Calibri"/>
                <a:ea typeface="DejaVu Sans"/>
              </a:rPr>
              <a:t>2_puredata_introduction.pptx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980520" y="2471040"/>
            <a:ext cx="316440" cy="98208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1206360" y="1185480"/>
            <a:ext cx="9663480" cy="285768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7" descr=""/>
          <p:cNvPicPr/>
          <p:nvPr/>
        </p:nvPicPr>
        <p:blipFill>
          <a:blip r:embed="rId2"/>
          <a:stretch/>
        </p:blipFill>
        <p:spPr>
          <a:xfrm>
            <a:off x="1206360" y="3981960"/>
            <a:ext cx="9663480" cy="287496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Sawtooth vs Triangle</a:t>
            </a:r>
            <a:endParaRPr b="0" lang="el-G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1206360" y="1185480"/>
            <a:ext cx="9663480" cy="285768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Sawtooth vs Square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2"/>
          <a:stretch/>
        </p:blipFill>
        <p:spPr>
          <a:xfrm>
            <a:off x="1028880" y="3867120"/>
            <a:ext cx="9930240" cy="29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Harmonic content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"/>
          <a:stretch/>
        </p:blipFill>
        <p:spPr>
          <a:xfrm>
            <a:off x="546120" y="2394000"/>
            <a:ext cx="11098800" cy="252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Why not add?: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Additive synthesis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0" y="1769760"/>
            <a:ext cx="12191040" cy="331704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577160" y="5905440"/>
            <a:ext cx="903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Because we spend to much to get to little… We’ll see the benefits of modulation does in a while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Why not add?: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Additive synthesis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987200" y="5931000"/>
            <a:ext cx="821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actually a simpler way, but still, there are simpler ways to make weird timbres!</a:t>
            </a:r>
            <a:endParaRPr b="0" lang="el-GR" sz="1800" spc="-1" strike="noStrike">
              <a:latin typeface="Arial"/>
            </a:endParaRPr>
          </a:p>
        </p:txBody>
      </p:sp>
      <p:pic>
        <p:nvPicPr>
          <p:cNvPr id="102" name="Picture 9" descr=""/>
          <p:cNvPicPr/>
          <p:nvPr/>
        </p:nvPicPr>
        <p:blipFill>
          <a:blip r:embed="rId1"/>
          <a:stretch/>
        </p:blipFill>
        <p:spPr>
          <a:xfrm>
            <a:off x="272880" y="1663560"/>
            <a:ext cx="11644920" cy="352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 do the opposite?: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Subtractive synthesis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108320" y="5994360"/>
            <a:ext cx="3973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let’s start with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noise.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76320" y="1650960"/>
            <a:ext cx="12038400" cy="355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 do the opposite?: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Subtractive synthesis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114080" y="5994360"/>
            <a:ext cx="3144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low pass filter.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63360" y="1650960"/>
            <a:ext cx="12063960" cy="355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5121</TotalTime>
  <Application>LibreOffice/7.0.2.2$Windows_X86_64 LibreOffice_project/8349ace3c3162073abd90d81fd06dcfb6b36b994</Application>
  <Words>225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2018-02-12T05:11:47Z</dcterms:created>
  <dc:creator>Microsoft Office User</dc:creator>
  <dc:description/>
  <dc:language>el-GR</dc:language>
  <cp:lastModifiedBy/>
  <dcterms:modified xsi:type="dcterms:W3CDTF">2020-11-12T09:15:56Z</dcterms:modified>
  <cp:revision>109</cp:revision>
  <dc:subject/>
  <dc:title>Διαδραστικά Συστήματα Ήχου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