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EEF9B1C-317A-4144-B080-AF89F83B08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8FD3E3F-A12E-4194-96DB-709406AA6C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Προγραμματισμός Εφαρμογών Ήχου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2920" cy="10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20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ΠΜΣ: Τεχνολογίες Ήχου και Μουσικής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Τμήμα Μουσικής Τεχνολογίας και Ακουστικής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Ελληνική Μεσογειακό Πανεπιστήμιο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Μάξιμος Καλιακάτσος-Παπακώστας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Class content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731304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Processing Basics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 overview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setup() and draw() functions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Basic and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Processing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data types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Methods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Useful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Processing-reserved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variables and methods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very basics of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Object-Oriented Programming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bfbfb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bfbfbf"/>
                </a:solidFill>
                <a:latin typeface="Calibri"/>
                <a:ea typeface="DejaVu Sans"/>
              </a:rPr>
              <a:t>Practical issues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  <a:ea typeface="DejaVu Sans"/>
              </a:rPr>
              <a:t>How to learn fast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  <a:ea typeface="DejaVu Sans"/>
              </a:rPr>
              <a:t>How to begin a new script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  <a:ea typeface="DejaVu Sans"/>
              </a:rPr>
              <a:t>Importing libraries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544000" y="5004000"/>
            <a:ext cx="3631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  <a:ea typeface="DejaVu Sans"/>
              </a:rPr>
              <a:t>1_processing_practical.pptx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5087160" y="4617000"/>
            <a:ext cx="462600" cy="12740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ffff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1206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Environment overview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5321160" y="1402200"/>
            <a:ext cx="6588000" cy="509904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2497680" y="1757520"/>
            <a:ext cx="3152160" cy="6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861120" y="1495800"/>
            <a:ext cx="1623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Run script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flipV="1">
            <a:off x="2497680" y="1886400"/>
            <a:ext cx="3597120" cy="69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489600" y="2298240"/>
            <a:ext cx="1710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script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 flipV="1">
            <a:off x="2212560" y="3487320"/>
            <a:ext cx="4498560" cy="61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7"/>
          <p:cNvSpPr/>
          <p:nvPr/>
        </p:nvSpPr>
        <p:spPr>
          <a:xfrm>
            <a:off x="231120" y="3729240"/>
            <a:ext cx="1859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Write script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2961720" y="5580000"/>
            <a:ext cx="349740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9"/>
          <p:cNvSpPr/>
          <p:nvPr/>
        </p:nvSpPr>
        <p:spPr>
          <a:xfrm>
            <a:off x="179280" y="4902120"/>
            <a:ext cx="30423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Print messages and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check for errors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1206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setup() and draw() functions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5693400" y="1469160"/>
            <a:ext cx="6022080" cy="498852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871000" y="2362680"/>
            <a:ext cx="3152160" cy="6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412560" y="1885680"/>
            <a:ext cx="24451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Declare (global)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 flipV="1">
            <a:off x="3313800" y="3202920"/>
            <a:ext cx="27093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-41760" y="2882520"/>
            <a:ext cx="33541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screen size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initialize variables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(set beginning values)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 flipV="1">
            <a:off x="3451680" y="4554360"/>
            <a:ext cx="263628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7"/>
          <p:cNvSpPr/>
          <p:nvPr/>
        </p:nvSpPr>
        <p:spPr>
          <a:xfrm>
            <a:off x="203400" y="4927320"/>
            <a:ext cx="308808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Code in draw() runs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60 times per second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(or according to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frame rate)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1206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Basic and Processing data types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310320" y="2202840"/>
            <a:ext cx="3799080" cy="320040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6" descr=""/>
          <p:cNvPicPr/>
          <p:nvPr/>
        </p:nvPicPr>
        <p:blipFill>
          <a:blip r:embed="rId2"/>
          <a:stretch/>
        </p:blipFill>
        <p:spPr>
          <a:xfrm>
            <a:off x="5227200" y="1945080"/>
            <a:ext cx="5557680" cy="428580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2"/>
          <p:cNvSpPr/>
          <p:nvPr/>
        </p:nvSpPr>
        <p:spPr>
          <a:xfrm flipV="1">
            <a:off x="2640240" y="2870280"/>
            <a:ext cx="3076920" cy="151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 flipV="1">
            <a:off x="2640240" y="3630240"/>
            <a:ext cx="3076920" cy="59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 flipV="1">
            <a:off x="3850920" y="4389120"/>
            <a:ext cx="1866240" cy="50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 flipV="1">
            <a:off x="4018320" y="5059440"/>
            <a:ext cx="1570320" cy="4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76680" y="2112120"/>
            <a:ext cx="4609440" cy="1274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838080" y="1206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Methods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979920" y="1344600"/>
            <a:ext cx="2284920" cy="372852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7" descr=""/>
          <p:cNvPicPr/>
          <p:nvPr/>
        </p:nvPicPr>
        <p:blipFill>
          <a:blip r:embed="rId2"/>
          <a:stretch/>
        </p:blipFill>
        <p:spPr>
          <a:xfrm>
            <a:off x="4031640" y="1316160"/>
            <a:ext cx="3037680" cy="375696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7366320" y="2271960"/>
            <a:ext cx="4569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d7d31"/>
                </a:solidFill>
                <a:latin typeface="Courier New"/>
                <a:ea typeface="DejaVu San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function_name(</a:t>
            </a:r>
            <a:r>
              <a:rPr b="0" lang="en-US" sz="1800" spc="-1" strike="noStrike">
                <a:solidFill>
                  <a:srgbClr val="ed7d31"/>
                </a:solidFill>
                <a:latin typeface="Courier New"/>
                <a:ea typeface="DejaVu Sans"/>
              </a:rPr>
              <a:t>arguments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117440" y="5420880"/>
            <a:ext cx="200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 return value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 argument inputs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4487400" y="5406840"/>
            <a:ext cx="2126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float return value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two argument inputs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1105560" y="4417560"/>
            <a:ext cx="1546200" cy="655920"/>
          </a:xfrm>
          <a:prstGeom prst="frame">
            <a:avLst>
              <a:gd name="adj1" fmla="val 49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4146840" y="4417560"/>
            <a:ext cx="2922480" cy="694440"/>
          </a:xfrm>
          <a:prstGeom prst="frame">
            <a:avLst>
              <a:gd name="adj1" fmla="val 49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7703640" y="4140000"/>
            <a:ext cx="38401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See: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Processing/part1-basics/d_methods_0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Processing/part1-basics/d_methods_1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1206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Useful Processing-reserved variables and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345920" y="1865160"/>
            <a:ext cx="3310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 out this website: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https://processing.org/reference/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2568960" y="3717720"/>
            <a:ext cx="1180080" cy="168804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6" descr=""/>
          <p:cNvPicPr/>
          <p:nvPr/>
        </p:nvPicPr>
        <p:blipFill>
          <a:blip r:embed="rId2"/>
          <a:stretch/>
        </p:blipFill>
        <p:spPr>
          <a:xfrm>
            <a:off x="5365800" y="3291120"/>
            <a:ext cx="1485000" cy="304704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13" descr=""/>
          <p:cNvPicPr/>
          <p:nvPr/>
        </p:nvPicPr>
        <p:blipFill>
          <a:blip r:embed="rId3"/>
          <a:stretch/>
        </p:blipFill>
        <p:spPr>
          <a:xfrm>
            <a:off x="8015400" y="3603600"/>
            <a:ext cx="1027800" cy="191664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1912320" y="2921760"/>
            <a:ext cx="111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1206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very basics of OOP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1797120" y="1446120"/>
            <a:ext cx="5866200" cy="4773960"/>
          </a:xfrm>
          <a:prstGeom prst="rect">
            <a:avLst/>
          </a:prstGeom>
          <a:ln w="0"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8280720" y="4430160"/>
            <a:ext cx="35071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But what is a “Human”?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893360" y="5113080"/>
            <a:ext cx="3776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See: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Processing/part1-basics/f_oop_basics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1206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very basics of OOP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2030760" y="1278720"/>
            <a:ext cx="8129520" cy="516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6550</TotalTime>
  <Application>LibreOffice/7.3.3.2$MacOSX_AARCH64 LibreOffice_project/d1d0ea68f081ee2800a922cac8f79445e4603348</Application>
  <AppVersion>15.0000</AppVersion>
  <Words>182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2022-11-07T20:09:54Z</dcterms:modified>
  <cp:revision>141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