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l-GR" sz="4400" spc="-1" strike="noStrike">
                <a:latin typeface="Arial"/>
              </a:rPr>
              <a:t>Πατήστε για μετακίνηση της διαφάνειας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l-GR" sz="2000" spc="-1" strike="noStrike">
                <a:latin typeface="Arial"/>
              </a:rPr>
              <a:t>Πατήστε για επεξεργασία της μορφής των σημειώσεων</a:t>
            </a:r>
            <a:endParaRPr b="0" lang="el-G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l-GR" sz="1400" spc="-1" strike="noStrike">
                <a:latin typeface="Times New Roman"/>
              </a:rPr>
              <a:t>&lt;κεφαλίδα&gt;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l-GR" sz="1400" spc="-1" strike="noStrike">
                <a:latin typeface="Times New Roman"/>
              </a:rPr>
              <a:t>&lt;ημερομηνία/ώρα&gt;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l-GR" sz="1400" spc="-1" strike="noStrike">
                <a:latin typeface="Times New Roman"/>
              </a:rPr>
              <a:t>&lt;υποσέλιδο&gt;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1677B20-EA09-4502-B070-7BC468D3F729}" type="slidenum">
              <a:rPr b="0" lang="el-GR" sz="1400" spc="-1" strike="noStrike">
                <a:latin typeface="Times New Roman"/>
              </a:rPr>
              <a:t>&lt;αριθμός&gt;</a:t>
            </a:fld>
            <a:endParaRPr b="0" lang="el-G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C5D4B6D-F76B-49A1-BEF6-2B3DDA62BD4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&lt;αριθμός&gt;</a:t>
            </a:fld>
            <a:endParaRPr b="0" lang="el-G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l-GR" sz="4400" spc="-1" strike="noStrike">
                <a:latin typeface="Arial"/>
              </a:rPr>
              <a:t>Πατήστε για επεξεργασία της μορφής κειμένου του τίτλου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Πατήστε για επεξεργασία της μορφής κειμένου διάρθρωσης</a:t>
            </a:r>
            <a:endParaRPr b="0" lang="el-G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latin typeface="Arial"/>
              </a:rPr>
              <a:t>Δεύτερο επίπεδο διάρθρωσης</a:t>
            </a:r>
            <a:endParaRPr b="0" lang="el-G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latin typeface="Arial"/>
              </a:rPr>
              <a:t>Τρίτο επίπεδο διάρθρωσης</a:t>
            </a:r>
            <a:endParaRPr b="0" lang="el-G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latin typeface="Arial"/>
              </a:rPr>
              <a:t>Τέταρτο επίπεδο διάρθρωσης</a:t>
            </a:r>
            <a:endParaRPr b="0" lang="el-G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Πέμπτο επίπεδο διάρθρωσης</a:t>
            </a:r>
            <a:endParaRPr b="0" lang="el-G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Έκτο επίπεδο διάρθρωσης</a:t>
            </a:r>
            <a:endParaRPr b="0" lang="el-G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Έβδομο επίπεδο διάρθρωσης</a:t>
            </a:r>
            <a:endParaRPr b="0" lang="el-G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l-GR" sz="4400" spc="-1" strike="noStrike">
                <a:latin typeface="Arial"/>
              </a:rPr>
              <a:t>Πατήστε για επεξεργασία της μορφής κειμένου του τίτλου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Πατήστε για επεξεργασία της μορφής κειμένου διάρθρωσης</a:t>
            </a:r>
            <a:endParaRPr b="0" lang="el-G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latin typeface="Arial"/>
              </a:rPr>
              <a:t>Δεύτερο επίπεδο διάρθρωσης</a:t>
            </a:r>
            <a:endParaRPr b="0" lang="el-G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latin typeface="Arial"/>
              </a:rPr>
              <a:t>Τρίτο επίπεδο διάρθρωσης</a:t>
            </a:r>
            <a:endParaRPr b="0" lang="el-G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latin typeface="Arial"/>
              </a:rPr>
              <a:t>Τέταρτο επίπεδο διάρθρωσης</a:t>
            </a:r>
            <a:endParaRPr b="0" lang="el-G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Πέμπτο επίπεδο διάρθρωσης</a:t>
            </a:r>
            <a:endParaRPr b="0" lang="el-G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Έκτο επίπεδο διάρθρωσης</a:t>
            </a:r>
            <a:endParaRPr b="0" lang="el-G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Έβδομο επίπεδο διάρθρωσης</a:t>
            </a:r>
            <a:endParaRPr b="0" lang="el-G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Προγραμματισμός Εφαρμογών Ήχου</a:t>
            </a:r>
            <a:endParaRPr b="0" lang="el-GR" sz="6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3880" y="3602160"/>
            <a:ext cx="9142200" cy="10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ΠΜΣ: Τεχνολογίες Ήχου και Μουσικής</a:t>
            </a:r>
            <a:endParaRPr b="0" lang="el-GR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Τμήμα Μουσικής Τεχνολογίας και Ακουστικής</a:t>
            </a:r>
            <a:endParaRPr b="0" lang="el-GR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Ελληνική Μεσογειακό Πανεπιστήμιο</a:t>
            </a:r>
            <a:endParaRPr b="0" lang="el-GR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Μάξιμος Καλιακάτσος-Παπακώστας</a:t>
            </a:r>
            <a:endParaRPr b="0" lang="el-GR" sz="8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523880" y="5395320"/>
            <a:ext cx="9142200" cy="10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5th</a:t>
            </a:r>
            <a:r>
              <a:rPr b="0" lang="el-G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Class</a:t>
            </a:r>
            <a:endParaRPr b="0" lang="el-GR" sz="2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r>
              <a:rPr b="0" lang="el-G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/11/2020</a:t>
            </a:r>
            <a:endParaRPr b="0" lang="el-G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Class content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441900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Audio basics in Pure Data</a:t>
            </a:r>
            <a:endParaRPr b="0" lang="el-G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Wave-shaping basics:</a:t>
            </a:r>
            <a:endParaRPr b="0" lang="el-GR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Oscillator</a:t>
            </a:r>
            <a:endParaRPr b="0" lang="el-GR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Sawtooth (phasor)</a:t>
            </a:r>
            <a:endParaRPr b="0" lang="el-GR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Triangular</a:t>
            </a:r>
            <a:endParaRPr b="0" lang="el-GR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Square pulse</a:t>
            </a:r>
            <a:endParaRPr b="0" lang="el-GR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fbfbf"/>
                </a:solidFill>
                <a:latin typeface="Calibri"/>
              </a:rPr>
              <a:t>Additive</a:t>
            </a:r>
            <a:endParaRPr b="0" lang="el-GR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fbfbf"/>
                </a:solidFill>
                <a:latin typeface="Calibri"/>
              </a:rPr>
              <a:t>Subtractive</a:t>
            </a:r>
            <a:endParaRPr b="0" lang="el-GR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fbfbf"/>
                </a:solidFill>
                <a:latin typeface="Calibri"/>
              </a:rPr>
              <a:t>Tables</a:t>
            </a:r>
            <a:endParaRPr b="0" lang="el-GR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bfbfbf"/>
                </a:solidFill>
                <a:latin typeface="Calibri"/>
              </a:rPr>
              <a:t>Modulation</a:t>
            </a:r>
            <a:endParaRPr b="0" lang="el-GR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fbfbf"/>
                </a:solidFill>
                <a:latin typeface="Calibri"/>
              </a:rPr>
              <a:t>Amplitude modulation</a:t>
            </a:r>
            <a:endParaRPr b="0" lang="el-GR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fbfbf"/>
                </a:solidFill>
                <a:latin typeface="Calibri"/>
              </a:rPr>
              <a:t>Frequency modulation</a:t>
            </a:r>
            <a:endParaRPr b="0" lang="el-GR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bfbfbf"/>
                </a:solidFill>
                <a:latin typeface="Calibri"/>
              </a:rPr>
              <a:t>ADSR</a:t>
            </a:r>
            <a:endParaRPr b="0" lang="el-G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Projects discussion</a:t>
            </a:r>
            <a:endParaRPr b="0" lang="el-GR" sz="2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573440" y="4320000"/>
            <a:ext cx="33465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bfbfbf"/>
                </a:solidFill>
                <a:latin typeface="Calibri"/>
                <a:ea typeface="DejaVu Sans"/>
              </a:rPr>
              <a:t>3_puredata_wave_shapping.pptx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4178160" y="3581280"/>
            <a:ext cx="316800" cy="182808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Wave-shaping basics: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Oscillator</a:t>
            </a:r>
            <a:endParaRPr b="0" lang="el-GR" sz="4400" spc="-1" strike="noStrike">
              <a:latin typeface="Arial"/>
            </a:endParaRPr>
          </a:p>
        </p:txBody>
      </p:sp>
      <p:pic>
        <p:nvPicPr>
          <p:cNvPr id="90" name="Picture 6" descr=""/>
          <p:cNvPicPr/>
          <p:nvPr/>
        </p:nvPicPr>
        <p:blipFill>
          <a:blip r:embed="rId1"/>
          <a:stretch/>
        </p:blipFill>
        <p:spPr>
          <a:xfrm>
            <a:off x="50760" y="1690560"/>
            <a:ext cx="12089520" cy="359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Wave-shaping basics: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Square</a:t>
            </a:r>
            <a:endParaRPr b="0" lang="el-GR" sz="4400" spc="-1" strike="noStrike">
              <a:latin typeface="Arial"/>
            </a:endParaRPr>
          </a:p>
        </p:txBody>
      </p:sp>
      <p:pic>
        <p:nvPicPr>
          <p:cNvPr id="92" name="Picture 3" descr=""/>
          <p:cNvPicPr/>
          <p:nvPr/>
        </p:nvPicPr>
        <p:blipFill>
          <a:blip r:embed="rId1"/>
          <a:stretch/>
        </p:blipFill>
        <p:spPr>
          <a:xfrm>
            <a:off x="63360" y="1650960"/>
            <a:ext cx="12064320" cy="355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Wave-shaping basics: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Sawtooth (phasor)</a:t>
            </a:r>
            <a:endParaRPr b="0" lang="el-GR" sz="4400" spc="-1" strike="noStrike">
              <a:latin typeface="Arial"/>
            </a:endParaRPr>
          </a:p>
        </p:txBody>
      </p:sp>
      <p:pic>
        <p:nvPicPr>
          <p:cNvPr id="94" name="Picture 4" descr=""/>
          <p:cNvPicPr/>
          <p:nvPr/>
        </p:nvPicPr>
        <p:blipFill>
          <a:blip r:embed="rId1"/>
          <a:stretch/>
        </p:blipFill>
        <p:spPr>
          <a:xfrm>
            <a:off x="63360" y="1644480"/>
            <a:ext cx="12064320" cy="356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Wave-shaping basics: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Triangle</a:t>
            </a:r>
            <a:endParaRPr b="0" lang="el-GR" sz="4400" spc="-1" strike="noStrike">
              <a:latin typeface="Arial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57240" y="1631880"/>
            <a:ext cx="12076920" cy="359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5121</TotalTime>
  <Application>LibreOffice/7.0.2.2$Windows_X86_64 LibreOffice_project/8349ace3c3162073abd90d81fd06dcfb6b36b994</Application>
  <Words>71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2018-02-12T05:11:47Z</dcterms:created>
  <dc:creator>Microsoft Office User</dc:creator>
  <dc:description/>
  <dc:language>el-GR</dc:language>
  <cp:lastModifiedBy/>
  <dcterms:modified xsi:type="dcterms:W3CDTF">2020-11-19T15:46:49Z</dcterms:modified>
  <cp:revision>107</cp:revision>
  <dc:subject/>
  <dc:title>Διαδραστικά Συστήματα Ήχου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