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e626a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e626a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e626a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e626a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 config a user can set network  hyper</a:t>
            </a:r>
            <a:r>
              <a:rPr lang="en-GB"/>
              <a:t>parameters, parameters for training, select a dataset and if desired give a vector to generate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Implemented networks: cDCGAN, dataset: celebA, metrics: FID, LPIPS, BRISQUE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e626ac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e626ac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e626ac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3e626ac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3e626ac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3e626ac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e626ac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e626ac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e626ac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e626ac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21.png"/><Relationship Id="rId10" Type="http://schemas.openxmlformats.org/officeDocument/2006/relationships/image" Target="../media/image3.png"/><Relationship Id="rId12" Type="http://schemas.openxmlformats.org/officeDocument/2006/relationships/image" Target="../media/image15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2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80"/>
              <a:t>Highly Descriptive Vetor-to-Face Generation to </a:t>
            </a:r>
            <a:r>
              <a:rPr lang="en-GB" sz="3280"/>
              <a:t>Synthesize</a:t>
            </a:r>
            <a:r>
              <a:rPr lang="en-GB" sz="3280"/>
              <a:t> Authentic Faces (Photofits for Criminology Purposes) via a GAN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By Max Erler and Daniel Schubert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Tutor: Pingchuan Ma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At the Chair of Prof. Dr. Ommer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 Faces via an attribute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and create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and train cDCGAN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and train TediGAN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Photofit-level (criminology)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highly configurable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 multiple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 multiple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 multiple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allow training, evaluation and use of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extendable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different dropouts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30%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layer types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 ‘standard’ convolutional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 spectral convolutional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celebA Dataset with 25% and 100% of the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Resulting in 10 runs for at least 100 epochs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celebA?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Tradeoff between number of images and number of attributes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5" y="1152475"/>
            <a:ext cx="8123848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Experiments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948275"/>
            <a:ext cx="4788423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2700" y="115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0725" y="115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8750" y="115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6775" y="115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2700" y="3959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725" y="3959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94800" y="115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22700" y="18968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58750" y="39592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69300" y="2024300"/>
            <a:ext cx="24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Highest </a:t>
            </a:r>
            <a:r>
              <a:rPr lang="en-GB"/>
              <a:t>perceived</a:t>
            </a:r>
            <a:r>
              <a:rPr lang="en-GB"/>
              <a:t> realness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408050" y="3373100"/>
            <a:ext cx="24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Lowest </a:t>
            </a:r>
            <a:r>
              <a:rPr lang="en-GB"/>
              <a:t>perceived realness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64174" cy="22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500" y="1152475"/>
            <a:ext cx="2992800" cy="2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00" y="3510350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2505" y="3510350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6509" y="3510350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0514" y="3510350"/>
            <a:ext cx="61216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7500" y="3495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8950" y="3495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6775" y="3495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38225" y="349575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on other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 image size from 64x64 to original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new </a:t>
            </a:r>
            <a:r>
              <a:rPr lang="en-GB"/>
              <a:t>specialized for </a:t>
            </a:r>
            <a:r>
              <a:rPr lang="en-GB"/>
              <a:t>criminology</a:t>
            </a:r>
            <a:r>
              <a:rPr lang="en-GB"/>
              <a:t>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attributes (at least 200)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Exclude bad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Maybe create dataset completely based on passport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