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2.jpg" ContentType="image/png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72" r:id="rId3"/>
    <p:sldId id="262" r:id="rId4"/>
    <p:sldId id="269" r:id="rId5"/>
    <p:sldId id="260" r:id="rId6"/>
    <p:sldId id="257" r:id="rId7"/>
    <p:sldId id="259" r:id="rId8"/>
    <p:sldId id="258" r:id="rId9"/>
    <p:sldId id="261" r:id="rId10"/>
    <p:sldId id="263" r:id="rId11"/>
    <p:sldId id="264" r:id="rId12"/>
    <p:sldId id="273" r:id="rId13"/>
    <p:sldId id="266" r:id="rId14"/>
    <p:sldId id="267" r:id="rId15"/>
    <p:sldId id="268" r:id="rId16"/>
    <p:sldId id="270" r:id="rId17"/>
    <p:sldId id="271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hyperlink" Target="https://www.maxpixel.net/Phone-Email-Mail-Contact-Contact-Us-Inbox-2993000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imotus/skill-saturday-wordpress-portfolio-website/wiki/Option-3" TargetMode="External"/><Relationship Id="rId2" Type="http://schemas.openxmlformats.org/officeDocument/2006/relationships/hyperlink" Target="https://github.com/maximotus/skill-saturday-wordpress-portfolio-website/wiki/Option-2" TargetMode="External"/><Relationship Id="rId1" Type="http://schemas.openxmlformats.org/officeDocument/2006/relationships/hyperlink" Target="https://github.com/maximotus/skill-saturday-wordpress-portfolio-website/wiki/Option-1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image" Target="../media/image1.jpg"/><Relationship Id="rId6" Type="http://schemas.openxmlformats.org/officeDocument/2006/relationships/hyperlink" Target="https://www.maxpixel.net/Phone-Email-Mail-Contact-Contact-Us-Inbox-2993000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image" Target="../media/image10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ximotus/skill-saturday-wordpress-portfolio-website/wiki/Option-3" TargetMode="External"/><Relationship Id="rId2" Type="http://schemas.openxmlformats.org/officeDocument/2006/relationships/hyperlink" Target="https://github.com/maximotus/skill-saturday-wordpress-portfolio-website/wiki/Option-2" TargetMode="External"/><Relationship Id="rId1" Type="http://schemas.openxmlformats.org/officeDocument/2006/relationships/hyperlink" Target="https://github.com/maximotus/skill-saturday-wordpress-portfolio-website/wiki/Option-1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45319-E799-43C3-B03D-DE6CCFC701C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3D509D-615B-479D-ABCD-A2AE994D1D1E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Digitaler Fußabdruck</a:t>
          </a:r>
          <a:br>
            <a:rPr lang="de-DE" dirty="0">
              <a:latin typeface="Avenir Next LT Pro Light" panose="020B0304020202020204" pitchFamily="34" charset="0"/>
            </a:rPr>
          </a:br>
          <a:r>
            <a:rPr lang="de-DE" dirty="0">
              <a:latin typeface="Avenir Next LT Pro Light" panose="020B0304020202020204" pitchFamily="34" charset="0"/>
            </a:rPr>
            <a:t>(Visitenkarte)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FFC164FC-A919-440F-9686-35A57264F308}" type="parTrans" cxnId="{1AF2C737-E95E-43DC-ACFE-4BCCDF617145}">
      <dgm:prSet/>
      <dgm:spPr/>
      <dgm:t>
        <a:bodyPr/>
        <a:lstStyle/>
        <a:p>
          <a:endParaRPr lang="en-US"/>
        </a:p>
      </dgm:t>
    </dgm:pt>
    <dgm:pt modelId="{F09FB46C-CB96-4BF2-8491-1F7404A6C04B}" type="sibTrans" cxnId="{1AF2C737-E95E-43DC-ACFE-4BCCDF617145}">
      <dgm:prSet/>
      <dgm:spPr/>
      <dgm:t>
        <a:bodyPr/>
        <a:lstStyle/>
        <a:p>
          <a:endParaRPr lang="en-US"/>
        </a:p>
      </dgm:t>
    </dgm:pt>
    <dgm:pt modelId="{0673E12D-2BA1-436B-A0F0-67300283202B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Selbstvermarktung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81DE3D56-9702-46DF-B6BE-33C01AD983D3}" type="parTrans" cxnId="{D41C715E-8D21-49D9-867D-258B50790E0C}">
      <dgm:prSet/>
      <dgm:spPr/>
      <dgm:t>
        <a:bodyPr/>
        <a:lstStyle/>
        <a:p>
          <a:endParaRPr lang="en-US"/>
        </a:p>
      </dgm:t>
    </dgm:pt>
    <dgm:pt modelId="{FE46F0E4-EFFC-49FD-95FF-DEC190EA043E}" type="sibTrans" cxnId="{D41C715E-8D21-49D9-867D-258B50790E0C}">
      <dgm:prSet/>
      <dgm:spPr/>
      <dgm:t>
        <a:bodyPr/>
        <a:lstStyle/>
        <a:p>
          <a:endParaRPr lang="en-US"/>
        </a:p>
      </dgm:t>
    </dgm:pt>
    <dgm:pt modelId="{600067ED-D018-40FE-A8AB-FACC6CB925F0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Beweis von digitalem Verständnis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5A42EB01-D39A-4D88-A0C7-119DC3373363}" type="parTrans" cxnId="{F09D67DE-3E51-4363-A86D-EDBDB4A50AEB}">
      <dgm:prSet/>
      <dgm:spPr/>
      <dgm:t>
        <a:bodyPr/>
        <a:lstStyle/>
        <a:p>
          <a:endParaRPr lang="en-US"/>
        </a:p>
      </dgm:t>
    </dgm:pt>
    <dgm:pt modelId="{5008C360-CEC5-43CD-9B3A-5305520D07D9}" type="sibTrans" cxnId="{F09D67DE-3E51-4363-A86D-EDBDB4A50AEB}">
      <dgm:prSet/>
      <dgm:spPr/>
      <dgm:t>
        <a:bodyPr/>
        <a:lstStyle/>
        <a:p>
          <a:endParaRPr lang="en-US"/>
        </a:p>
      </dgm:t>
    </dgm:pt>
    <dgm:pt modelId="{19006CEF-E3C0-40CE-B71D-3B0761C21DDC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Online-Präsenz</a:t>
          </a:r>
          <a:br>
            <a:rPr lang="de-DE" dirty="0">
              <a:latin typeface="Avenir Next LT Pro Light" panose="020B0304020202020204" pitchFamily="34" charset="0"/>
            </a:rPr>
          </a:br>
          <a:r>
            <a:rPr lang="de-DE" dirty="0">
              <a:latin typeface="Avenir Next LT Pro Light" panose="020B0304020202020204" pitchFamily="34" charset="0"/>
            </a:rPr>
            <a:t>(2021)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26A108C3-4A02-4A31-9DB0-1F9D0A487293}" type="parTrans" cxnId="{85E87CDC-1592-4FF6-B9DA-DC4ED8D02996}">
      <dgm:prSet/>
      <dgm:spPr/>
      <dgm:t>
        <a:bodyPr/>
        <a:lstStyle/>
        <a:p>
          <a:endParaRPr lang="en-US"/>
        </a:p>
      </dgm:t>
    </dgm:pt>
    <dgm:pt modelId="{1EC5AF48-D0CD-4295-97CC-0C47F3BE6467}" type="sibTrans" cxnId="{85E87CDC-1592-4FF6-B9DA-DC4ED8D02996}">
      <dgm:prSet/>
      <dgm:spPr/>
      <dgm:t>
        <a:bodyPr/>
        <a:lstStyle/>
        <a:p>
          <a:endParaRPr lang="en-US"/>
        </a:p>
      </dgm:t>
    </dgm:pt>
    <dgm:pt modelId="{EC3D3934-4B85-4705-9F9C-7BDB5DDCE64B}">
      <dgm:prSet phldrT="[Text]"/>
      <dgm:spPr>
        <a:ln>
          <a:noFill/>
        </a:ln>
      </dgm:spPr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Analyse der Besucher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EFBEB933-B796-43C0-96C2-F9145B9A76CD}" type="parTrans" cxnId="{33C048A9-52A8-444E-8A8A-D8C3E347F8E0}">
      <dgm:prSet/>
      <dgm:spPr/>
      <dgm:t>
        <a:bodyPr/>
        <a:lstStyle/>
        <a:p>
          <a:endParaRPr lang="en-US"/>
        </a:p>
      </dgm:t>
    </dgm:pt>
    <dgm:pt modelId="{03DC4387-837C-46ED-9005-3F66069CEA2C}" type="sibTrans" cxnId="{33C048A9-52A8-444E-8A8A-D8C3E347F8E0}">
      <dgm:prSet/>
      <dgm:spPr/>
      <dgm:t>
        <a:bodyPr/>
        <a:lstStyle/>
        <a:p>
          <a:endParaRPr lang="en-US"/>
        </a:p>
      </dgm:t>
    </dgm:pt>
    <dgm:pt modelId="{4228E20B-6C1A-428F-9805-26F23166E598}" type="pres">
      <dgm:prSet presAssocID="{F1845319-E799-43C3-B03D-DE6CCFC701CC}" presName="diagram" presStyleCnt="0">
        <dgm:presLayoutVars>
          <dgm:dir/>
          <dgm:resizeHandles val="exact"/>
        </dgm:presLayoutVars>
      </dgm:prSet>
      <dgm:spPr/>
    </dgm:pt>
    <dgm:pt modelId="{9A50B1E1-E461-4060-A423-61FAAE8D3C7D}" type="pres">
      <dgm:prSet presAssocID="{2C3D509D-615B-479D-ABCD-A2AE994D1D1E}" presName="node" presStyleLbl="node1" presStyleIdx="0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6BD53DDA-1A45-4687-8F63-BB7B0D0E5EE7}" type="pres">
      <dgm:prSet presAssocID="{F09FB46C-CB96-4BF2-8491-1F7404A6C04B}" presName="sibTrans" presStyleCnt="0"/>
      <dgm:spPr/>
    </dgm:pt>
    <dgm:pt modelId="{4640FC90-9F05-4E74-BCBA-0929F4D0349F}" type="pres">
      <dgm:prSet presAssocID="{0673E12D-2BA1-436B-A0F0-67300283202B}" presName="node" presStyleLbl="node1" presStyleIdx="1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AAC4F484-B265-4675-B4E9-238EEC7CF6EB}" type="pres">
      <dgm:prSet presAssocID="{FE46F0E4-EFFC-49FD-95FF-DEC190EA043E}" presName="sibTrans" presStyleCnt="0"/>
      <dgm:spPr/>
    </dgm:pt>
    <dgm:pt modelId="{B1052000-F0AF-4AE2-A94D-DAE61F471E44}" type="pres">
      <dgm:prSet presAssocID="{600067ED-D018-40FE-A8AB-FACC6CB925F0}" presName="node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B25D01C0-CF21-4E33-A4AB-9FB9196F05F7}" type="pres">
      <dgm:prSet presAssocID="{5008C360-CEC5-43CD-9B3A-5305520D07D9}" presName="sibTrans" presStyleCnt="0"/>
      <dgm:spPr/>
    </dgm:pt>
    <dgm:pt modelId="{6AE58D41-D901-400D-B51F-DC8478122DE0}" type="pres">
      <dgm:prSet presAssocID="{19006CEF-E3C0-40CE-B71D-3B0761C21DDC}" presName="node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</dgm:pt>
    <dgm:pt modelId="{1E037D48-5F28-4369-95E7-1A77BB19D7E4}" type="pres">
      <dgm:prSet presAssocID="{1EC5AF48-D0CD-4295-97CC-0C47F3BE6467}" presName="sibTrans" presStyleCnt="0"/>
      <dgm:spPr/>
    </dgm:pt>
    <dgm:pt modelId="{3A4FA4A8-E366-4CF2-8C17-E50647C7F972}" type="pres">
      <dgm:prSet presAssocID="{EC3D3934-4B85-4705-9F9C-7BDB5DDCE64B}" presName="node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8F11BE26-B0AC-4248-927B-23AB88D9DE5A}" type="presOf" srcId="{600067ED-D018-40FE-A8AB-FACC6CB925F0}" destId="{B1052000-F0AF-4AE2-A94D-DAE61F471E44}" srcOrd="0" destOrd="0" presId="urn:microsoft.com/office/officeart/2005/8/layout/default"/>
    <dgm:cxn modelId="{321D3B31-6D7F-42ED-8C38-50F8B048E0B5}" type="presOf" srcId="{2C3D509D-615B-479D-ABCD-A2AE994D1D1E}" destId="{9A50B1E1-E461-4060-A423-61FAAE8D3C7D}" srcOrd="0" destOrd="0" presId="urn:microsoft.com/office/officeart/2005/8/layout/default"/>
    <dgm:cxn modelId="{1AF2C737-E95E-43DC-ACFE-4BCCDF617145}" srcId="{F1845319-E799-43C3-B03D-DE6CCFC701CC}" destId="{2C3D509D-615B-479D-ABCD-A2AE994D1D1E}" srcOrd="0" destOrd="0" parTransId="{FFC164FC-A919-440F-9686-35A57264F308}" sibTransId="{F09FB46C-CB96-4BF2-8491-1F7404A6C04B}"/>
    <dgm:cxn modelId="{D41C715E-8D21-49D9-867D-258B50790E0C}" srcId="{F1845319-E799-43C3-B03D-DE6CCFC701CC}" destId="{0673E12D-2BA1-436B-A0F0-67300283202B}" srcOrd="1" destOrd="0" parTransId="{81DE3D56-9702-46DF-B6BE-33C01AD983D3}" sibTransId="{FE46F0E4-EFFC-49FD-95FF-DEC190EA043E}"/>
    <dgm:cxn modelId="{01C2EF43-2E2A-44E3-9E53-0ECB6F213E97}" type="presOf" srcId="{F1845319-E799-43C3-B03D-DE6CCFC701CC}" destId="{4228E20B-6C1A-428F-9805-26F23166E598}" srcOrd="0" destOrd="0" presId="urn:microsoft.com/office/officeart/2005/8/layout/default"/>
    <dgm:cxn modelId="{33C048A9-52A8-444E-8A8A-D8C3E347F8E0}" srcId="{F1845319-E799-43C3-B03D-DE6CCFC701CC}" destId="{EC3D3934-4B85-4705-9F9C-7BDB5DDCE64B}" srcOrd="4" destOrd="0" parTransId="{EFBEB933-B796-43C0-96C2-F9145B9A76CD}" sibTransId="{03DC4387-837C-46ED-9005-3F66069CEA2C}"/>
    <dgm:cxn modelId="{7B5E46DB-619D-4679-891D-AFF14B9B04C0}" type="presOf" srcId="{19006CEF-E3C0-40CE-B71D-3B0761C21DDC}" destId="{6AE58D41-D901-400D-B51F-DC8478122DE0}" srcOrd="0" destOrd="0" presId="urn:microsoft.com/office/officeart/2005/8/layout/default"/>
    <dgm:cxn modelId="{85E87CDC-1592-4FF6-B9DA-DC4ED8D02996}" srcId="{F1845319-E799-43C3-B03D-DE6CCFC701CC}" destId="{19006CEF-E3C0-40CE-B71D-3B0761C21DDC}" srcOrd="3" destOrd="0" parTransId="{26A108C3-4A02-4A31-9DB0-1F9D0A487293}" sibTransId="{1EC5AF48-D0CD-4295-97CC-0C47F3BE6467}"/>
    <dgm:cxn modelId="{F09D67DE-3E51-4363-A86D-EDBDB4A50AEB}" srcId="{F1845319-E799-43C3-B03D-DE6CCFC701CC}" destId="{600067ED-D018-40FE-A8AB-FACC6CB925F0}" srcOrd="2" destOrd="0" parTransId="{5A42EB01-D39A-4D88-A0C7-119DC3373363}" sibTransId="{5008C360-CEC5-43CD-9B3A-5305520D07D9}"/>
    <dgm:cxn modelId="{12129AEE-7973-4B5C-8C3B-D41E00F51348}" type="presOf" srcId="{0673E12D-2BA1-436B-A0F0-67300283202B}" destId="{4640FC90-9F05-4E74-BCBA-0929F4D0349F}" srcOrd="0" destOrd="0" presId="urn:microsoft.com/office/officeart/2005/8/layout/default"/>
    <dgm:cxn modelId="{4B85D9F3-7BBA-4F8D-B44B-6DF3FD57C719}" type="presOf" srcId="{EC3D3934-4B85-4705-9F9C-7BDB5DDCE64B}" destId="{3A4FA4A8-E366-4CF2-8C17-E50647C7F972}" srcOrd="0" destOrd="0" presId="urn:microsoft.com/office/officeart/2005/8/layout/default"/>
    <dgm:cxn modelId="{7A34C0AF-698E-48E2-BCB5-031584BC3E99}" type="presParOf" srcId="{4228E20B-6C1A-428F-9805-26F23166E598}" destId="{9A50B1E1-E461-4060-A423-61FAAE8D3C7D}" srcOrd="0" destOrd="0" presId="urn:microsoft.com/office/officeart/2005/8/layout/default"/>
    <dgm:cxn modelId="{3D078EEC-28A1-47D6-BE39-0FC9A181A8C2}" type="presParOf" srcId="{4228E20B-6C1A-428F-9805-26F23166E598}" destId="{6BD53DDA-1A45-4687-8F63-BB7B0D0E5EE7}" srcOrd="1" destOrd="0" presId="urn:microsoft.com/office/officeart/2005/8/layout/default"/>
    <dgm:cxn modelId="{457DDCCD-4549-4082-8D61-748C9A4C05C8}" type="presParOf" srcId="{4228E20B-6C1A-428F-9805-26F23166E598}" destId="{4640FC90-9F05-4E74-BCBA-0929F4D0349F}" srcOrd="2" destOrd="0" presId="urn:microsoft.com/office/officeart/2005/8/layout/default"/>
    <dgm:cxn modelId="{BFC7D844-2BEF-48BB-8026-3544D9C1D9E0}" type="presParOf" srcId="{4228E20B-6C1A-428F-9805-26F23166E598}" destId="{AAC4F484-B265-4675-B4E9-238EEC7CF6EB}" srcOrd="3" destOrd="0" presId="urn:microsoft.com/office/officeart/2005/8/layout/default"/>
    <dgm:cxn modelId="{76A3F80E-0018-45F5-8B1A-F4B032B26AD9}" type="presParOf" srcId="{4228E20B-6C1A-428F-9805-26F23166E598}" destId="{B1052000-F0AF-4AE2-A94D-DAE61F471E44}" srcOrd="4" destOrd="0" presId="urn:microsoft.com/office/officeart/2005/8/layout/default"/>
    <dgm:cxn modelId="{601349EC-AA7F-493C-8F00-4F413E4034E5}" type="presParOf" srcId="{4228E20B-6C1A-428F-9805-26F23166E598}" destId="{B25D01C0-CF21-4E33-A4AB-9FB9196F05F7}" srcOrd="5" destOrd="0" presId="urn:microsoft.com/office/officeart/2005/8/layout/default"/>
    <dgm:cxn modelId="{1FBB9C46-D3C6-4C77-BAAB-4E0BF003E571}" type="presParOf" srcId="{4228E20B-6C1A-428F-9805-26F23166E598}" destId="{6AE58D41-D901-400D-B51F-DC8478122DE0}" srcOrd="6" destOrd="0" presId="urn:microsoft.com/office/officeart/2005/8/layout/default"/>
    <dgm:cxn modelId="{6A4E50A7-3362-4D17-B897-9B795B6FF19D}" type="presParOf" srcId="{4228E20B-6C1A-428F-9805-26F23166E598}" destId="{1E037D48-5F28-4369-95E7-1A77BB19D7E4}" srcOrd="7" destOrd="0" presId="urn:microsoft.com/office/officeart/2005/8/layout/default"/>
    <dgm:cxn modelId="{1A8890AE-FEDC-47A3-9AC3-9864FD4C982B}" type="presParOf" srcId="{4228E20B-6C1A-428F-9805-26F23166E598}" destId="{3A4FA4A8-E366-4CF2-8C17-E50647C7F97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7092F6-6C5F-46A0-BDFB-7306C2987FA3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296E60-74B0-44D6-95CF-1A164E27BB23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About </a:t>
          </a:r>
          <a:r>
            <a:rPr lang="de-DE" dirty="0" err="1">
              <a:solidFill>
                <a:schemeClr val="bg1"/>
              </a:solidFill>
              <a:latin typeface="Avenir Next LT Pro Light" panose="020B0304020202020204" pitchFamily="34" charset="0"/>
            </a:rPr>
            <a:t>me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BD95CD89-106E-49DE-A651-0539E4C61760}" type="parTrans" cxnId="{165A9046-FA95-4443-8676-E0914F242E16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E934C0C6-FD3D-40F3-9C46-31A39D2BB06C}" type="sibTrans" cxnId="{165A9046-FA95-4443-8676-E0914F242E16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0419046C-E754-45C1-89DE-E85336861A98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Skills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E5F29191-052E-4EF7-900E-3B4A37D2F100}" type="parTrans" cxnId="{9A9A8408-97F9-459D-A80A-6964203C54C2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C4963C74-AB7A-4B1F-A650-F93A701D2AFF}" type="sibTrans" cxnId="{9A9A8408-97F9-459D-A80A-6964203C54C2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CE7BC2D2-456C-4655-810E-8E55648A2B62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Social Links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B798E56C-B211-40F4-8460-7513097147BF}" type="parTrans" cxnId="{7D8C9689-DE88-4566-824C-3B97785D3481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531E1F15-0A53-4DCD-956D-FD81701B020F}" type="sibTrans" cxnId="{7D8C9689-DE88-4566-824C-3B97785D3481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2FFE06FC-8B5E-4427-8364-57D7558D9106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Impressum &amp; Datenschutz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964CED51-231D-48E1-B18A-D9097D864564}" type="parTrans" cxnId="{D031AB77-D84B-43BC-91F7-1DCA55D5FF0A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6F09B1CE-D1BB-4824-AF22-3D2C7018B288}" type="sibTrans" cxnId="{D031AB77-D84B-43BC-91F7-1DCA55D5FF0A}">
      <dgm:prSet/>
      <dgm:spPr/>
      <dgm:t>
        <a:bodyPr/>
        <a:lstStyle/>
        <a:p>
          <a:endParaRPr lang="en-US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FFC12E30-4167-4469-BFF7-7DD995A9AEFD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Impressionen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650C743D-CC53-4A96-A613-C8B785A16DBC}" type="parTrans" cxnId="{7F1C0C11-1AA2-4462-AFCA-00F5F2CEEDF9}">
      <dgm:prSet/>
      <dgm:spPr/>
      <dgm:t>
        <a:bodyPr/>
        <a:lstStyle/>
        <a:p>
          <a:endParaRPr lang="en-US"/>
        </a:p>
      </dgm:t>
    </dgm:pt>
    <dgm:pt modelId="{08B87CB5-AC9E-4526-8A02-0A27446B1B22}" type="sibTrans" cxnId="{7F1C0C11-1AA2-4462-AFCA-00F5F2CEEDF9}">
      <dgm:prSet/>
      <dgm:spPr/>
      <dgm:t>
        <a:bodyPr/>
        <a:lstStyle/>
        <a:p>
          <a:endParaRPr lang="en-US"/>
        </a:p>
      </dgm:t>
    </dgm:pt>
    <dgm:pt modelId="{A4351EF2-3C70-461E-A9A4-C9436AB7C0A5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Kontaktformular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F9D03EEE-DE96-4A7E-B6CD-7B7D3256E296}" type="parTrans" cxnId="{8C5A9988-5C2E-4E41-ABBC-9CDF4A19F94E}">
      <dgm:prSet/>
      <dgm:spPr/>
      <dgm:t>
        <a:bodyPr/>
        <a:lstStyle/>
        <a:p>
          <a:endParaRPr lang="en-US"/>
        </a:p>
      </dgm:t>
    </dgm:pt>
    <dgm:pt modelId="{C70BAFE5-9DBF-418B-8352-B9F18394B98A}" type="sibTrans" cxnId="{8C5A9988-5C2E-4E41-ABBC-9CDF4A19F94E}">
      <dgm:prSet/>
      <dgm:spPr/>
      <dgm:t>
        <a:bodyPr/>
        <a:lstStyle/>
        <a:p>
          <a:endParaRPr lang="en-US"/>
        </a:p>
      </dgm:t>
    </dgm:pt>
    <dgm:pt modelId="{8AE08E94-0970-4850-A94F-7003C0343422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CV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ED172093-B22E-4962-9B61-ED27C981E0B9}" type="parTrans" cxnId="{1990B450-8785-44E6-85AB-8528652D2200}">
      <dgm:prSet/>
      <dgm:spPr/>
      <dgm:t>
        <a:bodyPr/>
        <a:lstStyle/>
        <a:p>
          <a:endParaRPr lang="en-US"/>
        </a:p>
      </dgm:t>
    </dgm:pt>
    <dgm:pt modelId="{62C0F16F-22E7-44B7-82E9-3C81C6735BDB}" type="sibTrans" cxnId="{1990B450-8785-44E6-85AB-8528652D2200}">
      <dgm:prSet/>
      <dgm:spPr/>
      <dgm:t>
        <a:bodyPr/>
        <a:lstStyle/>
        <a:p>
          <a:endParaRPr lang="en-US"/>
        </a:p>
      </dgm:t>
    </dgm:pt>
    <dgm:pt modelId="{50E757FF-031A-4965-8A12-B8CA1A713A47}">
      <dgm:prSet phldrT="[Text]"/>
      <dgm:spPr/>
      <dgm:t>
        <a:bodyPr/>
        <a:lstStyle/>
        <a:p>
          <a:r>
            <a:rPr lang="de-DE" dirty="0">
              <a:solidFill>
                <a:schemeClr val="bg1"/>
              </a:solidFill>
              <a:latin typeface="Avenir Next LT Pro Light" panose="020B0304020202020204" pitchFamily="34" charset="0"/>
            </a:rPr>
            <a:t>Projekte</a:t>
          </a:r>
          <a:endParaRPr lang="en-US" dirty="0">
            <a:solidFill>
              <a:schemeClr val="bg1"/>
            </a:solidFill>
            <a:latin typeface="Avenir Next LT Pro Light" panose="020B0304020202020204" pitchFamily="34" charset="0"/>
          </a:endParaRPr>
        </a:p>
      </dgm:t>
    </dgm:pt>
    <dgm:pt modelId="{31D430B6-DD12-4BCF-A4E9-6584653AA6FC}" type="parTrans" cxnId="{9D64C993-24C0-4DA1-A3F7-E4ED70083879}">
      <dgm:prSet/>
      <dgm:spPr/>
      <dgm:t>
        <a:bodyPr/>
        <a:lstStyle/>
        <a:p>
          <a:endParaRPr lang="en-US"/>
        </a:p>
      </dgm:t>
    </dgm:pt>
    <dgm:pt modelId="{EB79D781-B9D6-4752-A6FE-ADBE6B5E7016}" type="sibTrans" cxnId="{9D64C993-24C0-4DA1-A3F7-E4ED70083879}">
      <dgm:prSet/>
      <dgm:spPr/>
      <dgm:t>
        <a:bodyPr/>
        <a:lstStyle/>
        <a:p>
          <a:endParaRPr lang="en-US"/>
        </a:p>
      </dgm:t>
    </dgm:pt>
    <dgm:pt modelId="{A7DF0925-7573-4755-A3FB-772C44E2AF3B}" type="pres">
      <dgm:prSet presAssocID="{3A7092F6-6C5F-46A0-BDFB-7306C2987FA3}" presName="Name0" presStyleCnt="0">
        <dgm:presLayoutVars>
          <dgm:dir/>
          <dgm:resizeHandles val="exact"/>
        </dgm:presLayoutVars>
      </dgm:prSet>
      <dgm:spPr/>
    </dgm:pt>
    <dgm:pt modelId="{4BE4524C-64F0-446E-BDEC-7E6EF852D3CF}" type="pres">
      <dgm:prSet presAssocID="{80296E60-74B0-44D6-95CF-1A164E27BB23}" presName="compNode" presStyleCnt="0"/>
      <dgm:spPr/>
    </dgm:pt>
    <dgm:pt modelId="{08B3B5DD-6024-40CC-9122-EE9FFBC6D223}" type="pres">
      <dgm:prSet presAssocID="{80296E60-74B0-44D6-95CF-1A164E27BB23}" presName="pict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D84E618A-68F0-4D58-A2D7-57C908F5C649}" type="pres">
      <dgm:prSet presAssocID="{80296E60-74B0-44D6-95CF-1A164E27BB23}" presName="textRect" presStyleLbl="revTx" presStyleIdx="0" presStyleCnt="8">
        <dgm:presLayoutVars>
          <dgm:bulletEnabled val="1"/>
        </dgm:presLayoutVars>
      </dgm:prSet>
      <dgm:spPr/>
    </dgm:pt>
    <dgm:pt modelId="{65002717-9F4C-4316-92BF-93A0ED48BCF9}" type="pres">
      <dgm:prSet presAssocID="{E934C0C6-FD3D-40F3-9C46-31A39D2BB06C}" presName="sibTrans" presStyleLbl="sibTrans2D1" presStyleIdx="0" presStyleCnt="0"/>
      <dgm:spPr/>
    </dgm:pt>
    <dgm:pt modelId="{B939DA0E-7A5A-4C10-8F9F-74853295119E}" type="pres">
      <dgm:prSet presAssocID="{0419046C-E754-45C1-89DE-E85336861A98}" presName="compNode" presStyleCnt="0"/>
      <dgm:spPr/>
    </dgm:pt>
    <dgm:pt modelId="{C3477498-562D-4AF3-A7E9-D6844C7F5D6B}" type="pres">
      <dgm:prSet presAssocID="{0419046C-E754-45C1-89DE-E85336861A98}" presName="pictRect" presStyleLbl="node1" presStyleIdx="1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8330A74D-D004-4BDE-8CEC-FDF44C107CF7}" type="pres">
      <dgm:prSet presAssocID="{0419046C-E754-45C1-89DE-E85336861A98}" presName="textRect" presStyleLbl="revTx" presStyleIdx="1" presStyleCnt="8">
        <dgm:presLayoutVars>
          <dgm:bulletEnabled val="1"/>
        </dgm:presLayoutVars>
      </dgm:prSet>
      <dgm:spPr/>
    </dgm:pt>
    <dgm:pt modelId="{92861679-FCE0-4581-95CE-8ED2B8FCD2F1}" type="pres">
      <dgm:prSet presAssocID="{C4963C74-AB7A-4B1F-A650-F93A701D2AFF}" presName="sibTrans" presStyleLbl="sibTrans2D1" presStyleIdx="0" presStyleCnt="0"/>
      <dgm:spPr/>
    </dgm:pt>
    <dgm:pt modelId="{66680C4F-E7B4-46C9-83CC-860ADCDFAC71}" type="pres">
      <dgm:prSet presAssocID="{CE7BC2D2-456C-4655-810E-8E55648A2B62}" presName="compNode" presStyleCnt="0"/>
      <dgm:spPr/>
    </dgm:pt>
    <dgm:pt modelId="{FBD68601-0C9B-431C-ABB0-30A090410727}" type="pres">
      <dgm:prSet presAssocID="{CE7BC2D2-456C-4655-810E-8E55648A2B62}" presName="pictRect" presStyleLbl="node1" presStyleIdx="2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E7116AF9-CDC1-4B8B-88F8-0883E6D4B686}" type="pres">
      <dgm:prSet presAssocID="{CE7BC2D2-456C-4655-810E-8E55648A2B62}" presName="textRect" presStyleLbl="revTx" presStyleIdx="2" presStyleCnt="8">
        <dgm:presLayoutVars>
          <dgm:bulletEnabled val="1"/>
        </dgm:presLayoutVars>
      </dgm:prSet>
      <dgm:spPr/>
    </dgm:pt>
    <dgm:pt modelId="{A7C60C4F-B642-46B3-9B9F-C64FC0AAF0C9}" type="pres">
      <dgm:prSet presAssocID="{531E1F15-0A53-4DCD-956D-FD81701B020F}" presName="sibTrans" presStyleLbl="sibTrans2D1" presStyleIdx="0" presStyleCnt="0"/>
      <dgm:spPr/>
    </dgm:pt>
    <dgm:pt modelId="{2BBED265-78FA-4189-8159-64DD1B725082}" type="pres">
      <dgm:prSet presAssocID="{FFC12E30-4167-4469-BFF7-7DD995A9AEFD}" presName="compNode" presStyleCnt="0"/>
      <dgm:spPr/>
    </dgm:pt>
    <dgm:pt modelId="{B686AA93-A60C-443F-BC5C-A56EEF20403A}" type="pres">
      <dgm:prSet presAssocID="{FFC12E30-4167-4469-BFF7-7DD995A9AEFD}" presName="pictRect" presStyleLbl="node1" presStyleIdx="3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5AD9BDB5-9070-4C08-80AB-150A1ECD2333}" type="pres">
      <dgm:prSet presAssocID="{FFC12E30-4167-4469-BFF7-7DD995A9AEFD}" presName="textRect" presStyleLbl="revTx" presStyleIdx="3" presStyleCnt="8">
        <dgm:presLayoutVars>
          <dgm:bulletEnabled val="1"/>
        </dgm:presLayoutVars>
      </dgm:prSet>
      <dgm:spPr/>
    </dgm:pt>
    <dgm:pt modelId="{5AC67F9E-323F-420C-BB77-ECF5352E0EF1}" type="pres">
      <dgm:prSet presAssocID="{08B87CB5-AC9E-4526-8A02-0A27446B1B22}" presName="sibTrans" presStyleLbl="sibTrans2D1" presStyleIdx="0" presStyleCnt="0"/>
      <dgm:spPr/>
    </dgm:pt>
    <dgm:pt modelId="{73662F00-6E7E-452E-80CC-D3FF27DCBB17}" type="pres">
      <dgm:prSet presAssocID="{A4351EF2-3C70-461E-A9A4-C9436AB7C0A5}" presName="compNode" presStyleCnt="0"/>
      <dgm:spPr/>
    </dgm:pt>
    <dgm:pt modelId="{55D54D63-0850-4C6A-B844-C8B9CD9167AC}" type="pres">
      <dgm:prSet presAssocID="{A4351EF2-3C70-461E-A9A4-C9436AB7C0A5}" presName="pictRect" presStyleLbl="node1" presStyleIdx="4" presStyleCnt="8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000" r="-2000"/>
          </a:stretch>
        </a:blipFill>
      </dgm:spPr>
    </dgm:pt>
    <dgm:pt modelId="{D1E5B10C-3EDB-4FAC-9F16-3B46C5EEED33}" type="pres">
      <dgm:prSet presAssocID="{A4351EF2-3C70-461E-A9A4-C9436AB7C0A5}" presName="textRect" presStyleLbl="revTx" presStyleIdx="4" presStyleCnt="8">
        <dgm:presLayoutVars>
          <dgm:bulletEnabled val="1"/>
        </dgm:presLayoutVars>
      </dgm:prSet>
      <dgm:spPr/>
    </dgm:pt>
    <dgm:pt modelId="{1AECF1A7-0B06-4645-B2D2-51FF60FFD3DF}" type="pres">
      <dgm:prSet presAssocID="{C70BAFE5-9DBF-418B-8352-B9F18394B98A}" presName="sibTrans" presStyleLbl="sibTrans2D1" presStyleIdx="0" presStyleCnt="0"/>
      <dgm:spPr/>
    </dgm:pt>
    <dgm:pt modelId="{9B787E20-70D7-46D8-90C1-47CE42385775}" type="pres">
      <dgm:prSet presAssocID="{8AE08E94-0970-4850-A94F-7003C0343422}" presName="compNode" presStyleCnt="0"/>
      <dgm:spPr/>
    </dgm:pt>
    <dgm:pt modelId="{6D2EA794-5383-497B-BDA7-459DEABE05A1}" type="pres">
      <dgm:prSet presAssocID="{8AE08E94-0970-4850-A94F-7003C0343422}" presName="pictRect" presStyleLbl="node1" presStyleIdx="5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FAA1DF62-4C73-48C1-B540-67A5D05203CB}" type="pres">
      <dgm:prSet presAssocID="{8AE08E94-0970-4850-A94F-7003C0343422}" presName="textRect" presStyleLbl="revTx" presStyleIdx="5" presStyleCnt="8">
        <dgm:presLayoutVars>
          <dgm:bulletEnabled val="1"/>
        </dgm:presLayoutVars>
      </dgm:prSet>
      <dgm:spPr/>
    </dgm:pt>
    <dgm:pt modelId="{2EE44439-406A-4BC3-BDCF-0C9D30BFE159}" type="pres">
      <dgm:prSet presAssocID="{62C0F16F-22E7-44B7-82E9-3C81C6735BDB}" presName="sibTrans" presStyleLbl="sibTrans2D1" presStyleIdx="0" presStyleCnt="0"/>
      <dgm:spPr/>
    </dgm:pt>
    <dgm:pt modelId="{F5A94469-147C-4EE2-83AB-8FF6C6FCF9E8}" type="pres">
      <dgm:prSet presAssocID="{50E757FF-031A-4965-8A12-B8CA1A713A47}" presName="compNode" presStyleCnt="0"/>
      <dgm:spPr/>
    </dgm:pt>
    <dgm:pt modelId="{A6416663-75CF-4964-BF35-2303A754F899}" type="pres">
      <dgm:prSet presAssocID="{50E757FF-031A-4965-8A12-B8CA1A713A47}" presName="pictRect" presStyleLbl="node1" presStyleIdx="6" presStyleCnt="8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00289AAA-2FEC-4D81-9A76-53BB0E833F86}" type="pres">
      <dgm:prSet presAssocID="{50E757FF-031A-4965-8A12-B8CA1A713A47}" presName="textRect" presStyleLbl="revTx" presStyleIdx="6" presStyleCnt="8">
        <dgm:presLayoutVars>
          <dgm:bulletEnabled val="1"/>
        </dgm:presLayoutVars>
      </dgm:prSet>
      <dgm:spPr/>
    </dgm:pt>
    <dgm:pt modelId="{238E6344-53A0-4C01-8F70-8E2B129ED09C}" type="pres">
      <dgm:prSet presAssocID="{EB79D781-B9D6-4752-A6FE-ADBE6B5E7016}" presName="sibTrans" presStyleLbl="sibTrans2D1" presStyleIdx="0" presStyleCnt="0"/>
      <dgm:spPr/>
    </dgm:pt>
    <dgm:pt modelId="{5821613E-A31A-48B8-833F-75B02D09DD5E}" type="pres">
      <dgm:prSet presAssocID="{2FFE06FC-8B5E-4427-8364-57D7558D9106}" presName="compNode" presStyleCnt="0"/>
      <dgm:spPr/>
    </dgm:pt>
    <dgm:pt modelId="{091EE184-7F97-4203-9ACA-B521C4BF1B7B}" type="pres">
      <dgm:prSet presAssocID="{2FFE06FC-8B5E-4427-8364-57D7558D9106}" presName="pictRect" presStyleLbl="node1" presStyleIdx="7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4A865439-83EB-43A2-B43D-2D06AC9F578A}" type="pres">
      <dgm:prSet presAssocID="{2FFE06FC-8B5E-4427-8364-57D7558D9106}" presName="textRect" presStyleLbl="revTx" presStyleIdx="7" presStyleCnt="8">
        <dgm:presLayoutVars>
          <dgm:bulletEnabled val="1"/>
        </dgm:presLayoutVars>
      </dgm:prSet>
      <dgm:spPr/>
    </dgm:pt>
  </dgm:ptLst>
  <dgm:cxnLst>
    <dgm:cxn modelId="{F8653501-DCB2-46D9-87E4-F680792D3208}" type="presOf" srcId="{531E1F15-0A53-4DCD-956D-FD81701B020F}" destId="{A7C60C4F-B642-46B3-9B9F-C64FC0AAF0C9}" srcOrd="0" destOrd="0" presId="urn:microsoft.com/office/officeart/2005/8/layout/pList1"/>
    <dgm:cxn modelId="{9A9A8408-97F9-459D-A80A-6964203C54C2}" srcId="{3A7092F6-6C5F-46A0-BDFB-7306C2987FA3}" destId="{0419046C-E754-45C1-89DE-E85336861A98}" srcOrd="1" destOrd="0" parTransId="{E5F29191-052E-4EF7-900E-3B4A37D2F100}" sibTransId="{C4963C74-AB7A-4B1F-A650-F93A701D2AFF}"/>
    <dgm:cxn modelId="{7F1C0C11-1AA2-4462-AFCA-00F5F2CEEDF9}" srcId="{3A7092F6-6C5F-46A0-BDFB-7306C2987FA3}" destId="{FFC12E30-4167-4469-BFF7-7DD995A9AEFD}" srcOrd="3" destOrd="0" parTransId="{650C743D-CC53-4A96-A613-C8B785A16DBC}" sibTransId="{08B87CB5-AC9E-4526-8A02-0A27446B1B22}"/>
    <dgm:cxn modelId="{A024951A-1FCC-4189-AFF8-8C9868F51A19}" type="presOf" srcId="{FFC12E30-4167-4469-BFF7-7DD995A9AEFD}" destId="{5AD9BDB5-9070-4C08-80AB-150A1ECD2333}" srcOrd="0" destOrd="0" presId="urn:microsoft.com/office/officeart/2005/8/layout/pList1"/>
    <dgm:cxn modelId="{5C72FD3E-E5DA-4DEC-99CE-A2C7D7B1C171}" type="presOf" srcId="{C70BAFE5-9DBF-418B-8352-B9F18394B98A}" destId="{1AECF1A7-0B06-4645-B2D2-51FF60FFD3DF}" srcOrd="0" destOrd="0" presId="urn:microsoft.com/office/officeart/2005/8/layout/pList1"/>
    <dgm:cxn modelId="{8C191D5C-870A-4AAF-B4FB-D1164FEC4909}" type="presOf" srcId="{EB79D781-B9D6-4752-A6FE-ADBE6B5E7016}" destId="{238E6344-53A0-4C01-8F70-8E2B129ED09C}" srcOrd="0" destOrd="0" presId="urn:microsoft.com/office/officeart/2005/8/layout/pList1"/>
    <dgm:cxn modelId="{165A9046-FA95-4443-8676-E0914F242E16}" srcId="{3A7092F6-6C5F-46A0-BDFB-7306C2987FA3}" destId="{80296E60-74B0-44D6-95CF-1A164E27BB23}" srcOrd="0" destOrd="0" parTransId="{BD95CD89-106E-49DE-A651-0539E4C61760}" sibTransId="{E934C0C6-FD3D-40F3-9C46-31A39D2BB06C}"/>
    <dgm:cxn modelId="{83B8F846-057F-4DF6-ABE2-A257D2E0ECC2}" type="presOf" srcId="{CE7BC2D2-456C-4655-810E-8E55648A2B62}" destId="{E7116AF9-CDC1-4B8B-88F8-0883E6D4B686}" srcOrd="0" destOrd="0" presId="urn:microsoft.com/office/officeart/2005/8/layout/pList1"/>
    <dgm:cxn modelId="{AB847450-A35A-4820-83B0-B99CFF8A3301}" type="presOf" srcId="{08B87CB5-AC9E-4526-8A02-0A27446B1B22}" destId="{5AC67F9E-323F-420C-BB77-ECF5352E0EF1}" srcOrd="0" destOrd="0" presId="urn:microsoft.com/office/officeart/2005/8/layout/pList1"/>
    <dgm:cxn modelId="{1990B450-8785-44E6-85AB-8528652D2200}" srcId="{3A7092F6-6C5F-46A0-BDFB-7306C2987FA3}" destId="{8AE08E94-0970-4850-A94F-7003C0343422}" srcOrd="5" destOrd="0" parTransId="{ED172093-B22E-4962-9B61-ED27C981E0B9}" sibTransId="{62C0F16F-22E7-44B7-82E9-3C81C6735BDB}"/>
    <dgm:cxn modelId="{D031AB77-D84B-43BC-91F7-1DCA55D5FF0A}" srcId="{3A7092F6-6C5F-46A0-BDFB-7306C2987FA3}" destId="{2FFE06FC-8B5E-4427-8364-57D7558D9106}" srcOrd="7" destOrd="0" parTransId="{964CED51-231D-48E1-B18A-D9097D864564}" sibTransId="{6F09B1CE-D1BB-4824-AF22-3D2C7018B288}"/>
    <dgm:cxn modelId="{F50CBC80-2A11-45D2-9CDF-713518FBB9CF}" type="presOf" srcId="{0419046C-E754-45C1-89DE-E85336861A98}" destId="{8330A74D-D004-4BDE-8CEC-FDF44C107CF7}" srcOrd="0" destOrd="0" presId="urn:microsoft.com/office/officeart/2005/8/layout/pList1"/>
    <dgm:cxn modelId="{8C5A9988-5C2E-4E41-ABBC-9CDF4A19F94E}" srcId="{3A7092F6-6C5F-46A0-BDFB-7306C2987FA3}" destId="{A4351EF2-3C70-461E-A9A4-C9436AB7C0A5}" srcOrd="4" destOrd="0" parTransId="{F9D03EEE-DE96-4A7E-B6CD-7B7D3256E296}" sibTransId="{C70BAFE5-9DBF-418B-8352-B9F18394B98A}"/>
    <dgm:cxn modelId="{7D8C9689-DE88-4566-824C-3B97785D3481}" srcId="{3A7092F6-6C5F-46A0-BDFB-7306C2987FA3}" destId="{CE7BC2D2-456C-4655-810E-8E55648A2B62}" srcOrd="2" destOrd="0" parTransId="{B798E56C-B211-40F4-8460-7513097147BF}" sibTransId="{531E1F15-0A53-4DCD-956D-FD81701B020F}"/>
    <dgm:cxn modelId="{5B88828C-2406-4127-9496-21DAA6825444}" type="presOf" srcId="{C4963C74-AB7A-4B1F-A650-F93A701D2AFF}" destId="{92861679-FCE0-4581-95CE-8ED2B8FCD2F1}" srcOrd="0" destOrd="0" presId="urn:microsoft.com/office/officeart/2005/8/layout/pList1"/>
    <dgm:cxn modelId="{0ED40791-84F7-4F79-BF68-29119B61C647}" type="presOf" srcId="{62C0F16F-22E7-44B7-82E9-3C81C6735BDB}" destId="{2EE44439-406A-4BC3-BDCF-0C9D30BFE159}" srcOrd="0" destOrd="0" presId="urn:microsoft.com/office/officeart/2005/8/layout/pList1"/>
    <dgm:cxn modelId="{9D64C993-24C0-4DA1-A3F7-E4ED70083879}" srcId="{3A7092F6-6C5F-46A0-BDFB-7306C2987FA3}" destId="{50E757FF-031A-4965-8A12-B8CA1A713A47}" srcOrd="6" destOrd="0" parTransId="{31D430B6-DD12-4BCF-A4E9-6584653AA6FC}" sibTransId="{EB79D781-B9D6-4752-A6FE-ADBE6B5E7016}"/>
    <dgm:cxn modelId="{580C7DA6-5A81-43AF-96C3-5A0D03F7FD2D}" type="presOf" srcId="{3A7092F6-6C5F-46A0-BDFB-7306C2987FA3}" destId="{A7DF0925-7573-4755-A3FB-772C44E2AF3B}" srcOrd="0" destOrd="0" presId="urn:microsoft.com/office/officeart/2005/8/layout/pList1"/>
    <dgm:cxn modelId="{700A75A9-C617-4299-BE94-2E24071C933E}" type="presOf" srcId="{2FFE06FC-8B5E-4427-8364-57D7558D9106}" destId="{4A865439-83EB-43A2-B43D-2D06AC9F578A}" srcOrd="0" destOrd="0" presId="urn:microsoft.com/office/officeart/2005/8/layout/pList1"/>
    <dgm:cxn modelId="{1D0043B3-0C85-49C3-835F-0BFB1342BD5B}" type="presOf" srcId="{A4351EF2-3C70-461E-A9A4-C9436AB7C0A5}" destId="{D1E5B10C-3EDB-4FAC-9F16-3B46C5EEED33}" srcOrd="0" destOrd="0" presId="urn:microsoft.com/office/officeart/2005/8/layout/pList1"/>
    <dgm:cxn modelId="{967774C0-BE80-4859-8426-C6E1FCA76846}" type="presOf" srcId="{8AE08E94-0970-4850-A94F-7003C0343422}" destId="{FAA1DF62-4C73-48C1-B540-67A5D05203CB}" srcOrd="0" destOrd="0" presId="urn:microsoft.com/office/officeart/2005/8/layout/pList1"/>
    <dgm:cxn modelId="{BBE965D5-6A32-4C4A-84AC-5C00C7493856}" type="presOf" srcId="{E934C0C6-FD3D-40F3-9C46-31A39D2BB06C}" destId="{65002717-9F4C-4316-92BF-93A0ED48BCF9}" srcOrd="0" destOrd="0" presId="urn:microsoft.com/office/officeart/2005/8/layout/pList1"/>
    <dgm:cxn modelId="{57B164D8-8F55-453F-82EF-E0A6DBF4B3E8}" type="presOf" srcId="{80296E60-74B0-44D6-95CF-1A164E27BB23}" destId="{D84E618A-68F0-4D58-A2D7-57C908F5C649}" srcOrd="0" destOrd="0" presId="urn:microsoft.com/office/officeart/2005/8/layout/pList1"/>
    <dgm:cxn modelId="{200BD5DD-9A97-40DC-AC4F-848CAACA728E}" type="presOf" srcId="{50E757FF-031A-4965-8A12-B8CA1A713A47}" destId="{00289AAA-2FEC-4D81-9A76-53BB0E833F86}" srcOrd="0" destOrd="0" presId="urn:microsoft.com/office/officeart/2005/8/layout/pList1"/>
    <dgm:cxn modelId="{47599283-DA83-437F-98A2-FB25D53CD8F5}" type="presParOf" srcId="{A7DF0925-7573-4755-A3FB-772C44E2AF3B}" destId="{4BE4524C-64F0-446E-BDEC-7E6EF852D3CF}" srcOrd="0" destOrd="0" presId="urn:microsoft.com/office/officeart/2005/8/layout/pList1"/>
    <dgm:cxn modelId="{F1120687-FB8B-487D-A402-4ED1425F6054}" type="presParOf" srcId="{4BE4524C-64F0-446E-BDEC-7E6EF852D3CF}" destId="{08B3B5DD-6024-40CC-9122-EE9FFBC6D223}" srcOrd="0" destOrd="0" presId="urn:microsoft.com/office/officeart/2005/8/layout/pList1"/>
    <dgm:cxn modelId="{7FCF93E8-7B85-4939-A171-695E67F00F7E}" type="presParOf" srcId="{4BE4524C-64F0-446E-BDEC-7E6EF852D3CF}" destId="{D84E618A-68F0-4D58-A2D7-57C908F5C649}" srcOrd="1" destOrd="0" presId="urn:microsoft.com/office/officeart/2005/8/layout/pList1"/>
    <dgm:cxn modelId="{5635FE87-5C57-4FC5-94DA-BE6D12CF2A1B}" type="presParOf" srcId="{A7DF0925-7573-4755-A3FB-772C44E2AF3B}" destId="{65002717-9F4C-4316-92BF-93A0ED48BCF9}" srcOrd="1" destOrd="0" presId="urn:microsoft.com/office/officeart/2005/8/layout/pList1"/>
    <dgm:cxn modelId="{B6C5C3C0-8203-464D-BD54-F70C731CCD89}" type="presParOf" srcId="{A7DF0925-7573-4755-A3FB-772C44E2AF3B}" destId="{B939DA0E-7A5A-4C10-8F9F-74853295119E}" srcOrd="2" destOrd="0" presId="urn:microsoft.com/office/officeart/2005/8/layout/pList1"/>
    <dgm:cxn modelId="{4FF7DB06-4426-4208-BA30-974F3FAB088A}" type="presParOf" srcId="{B939DA0E-7A5A-4C10-8F9F-74853295119E}" destId="{C3477498-562D-4AF3-A7E9-D6844C7F5D6B}" srcOrd="0" destOrd="0" presId="urn:microsoft.com/office/officeart/2005/8/layout/pList1"/>
    <dgm:cxn modelId="{D7D63584-3572-4BC4-A784-B7C36ADE30BF}" type="presParOf" srcId="{B939DA0E-7A5A-4C10-8F9F-74853295119E}" destId="{8330A74D-D004-4BDE-8CEC-FDF44C107CF7}" srcOrd="1" destOrd="0" presId="urn:microsoft.com/office/officeart/2005/8/layout/pList1"/>
    <dgm:cxn modelId="{A27D304B-FF36-4D6C-B287-B322910F7879}" type="presParOf" srcId="{A7DF0925-7573-4755-A3FB-772C44E2AF3B}" destId="{92861679-FCE0-4581-95CE-8ED2B8FCD2F1}" srcOrd="3" destOrd="0" presId="urn:microsoft.com/office/officeart/2005/8/layout/pList1"/>
    <dgm:cxn modelId="{1D492A44-FE0F-4994-B856-5B6923A7DA41}" type="presParOf" srcId="{A7DF0925-7573-4755-A3FB-772C44E2AF3B}" destId="{66680C4F-E7B4-46C9-83CC-860ADCDFAC71}" srcOrd="4" destOrd="0" presId="urn:microsoft.com/office/officeart/2005/8/layout/pList1"/>
    <dgm:cxn modelId="{FF493027-6AF1-42B3-960F-3CCEF38973C4}" type="presParOf" srcId="{66680C4F-E7B4-46C9-83CC-860ADCDFAC71}" destId="{FBD68601-0C9B-431C-ABB0-30A090410727}" srcOrd="0" destOrd="0" presId="urn:microsoft.com/office/officeart/2005/8/layout/pList1"/>
    <dgm:cxn modelId="{8D0AA789-9178-4B60-95DB-24BEB52E2E4B}" type="presParOf" srcId="{66680C4F-E7B4-46C9-83CC-860ADCDFAC71}" destId="{E7116AF9-CDC1-4B8B-88F8-0883E6D4B686}" srcOrd="1" destOrd="0" presId="urn:microsoft.com/office/officeart/2005/8/layout/pList1"/>
    <dgm:cxn modelId="{034816FA-5064-40D7-A281-1D9F466E8A9D}" type="presParOf" srcId="{A7DF0925-7573-4755-A3FB-772C44E2AF3B}" destId="{A7C60C4F-B642-46B3-9B9F-C64FC0AAF0C9}" srcOrd="5" destOrd="0" presId="urn:microsoft.com/office/officeart/2005/8/layout/pList1"/>
    <dgm:cxn modelId="{061BB253-442A-4DB5-AC01-18FE502478AE}" type="presParOf" srcId="{A7DF0925-7573-4755-A3FB-772C44E2AF3B}" destId="{2BBED265-78FA-4189-8159-64DD1B725082}" srcOrd="6" destOrd="0" presId="urn:microsoft.com/office/officeart/2005/8/layout/pList1"/>
    <dgm:cxn modelId="{47B8497D-436F-4CFE-86AF-D3BEB44F50E7}" type="presParOf" srcId="{2BBED265-78FA-4189-8159-64DD1B725082}" destId="{B686AA93-A60C-443F-BC5C-A56EEF20403A}" srcOrd="0" destOrd="0" presId="urn:microsoft.com/office/officeart/2005/8/layout/pList1"/>
    <dgm:cxn modelId="{8A92D358-F4E2-48B6-A3C1-280449486D10}" type="presParOf" srcId="{2BBED265-78FA-4189-8159-64DD1B725082}" destId="{5AD9BDB5-9070-4C08-80AB-150A1ECD2333}" srcOrd="1" destOrd="0" presId="urn:microsoft.com/office/officeart/2005/8/layout/pList1"/>
    <dgm:cxn modelId="{2884EC6E-A8B3-4F24-B029-348F634D8E4C}" type="presParOf" srcId="{A7DF0925-7573-4755-A3FB-772C44E2AF3B}" destId="{5AC67F9E-323F-420C-BB77-ECF5352E0EF1}" srcOrd="7" destOrd="0" presId="urn:microsoft.com/office/officeart/2005/8/layout/pList1"/>
    <dgm:cxn modelId="{697B05CF-8A7A-46DC-994B-6136C32DB98A}" type="presParOf" srcId="{A7DF0925-7573-4755-A3FB-772C44E2AF3B}" destId="{73662F00-6E7E-452E-80CC-D3FF27DCBB17}" srcOrd="8" destOrd="0" presId="urn:microsoft.com/office/officeart/2005/8/layout/pList1"/>
    <dgm:cxn modelId="{E980D477-49CC-428C-8E16-00A6BA9C79BA}" type="presParOf" srcId="{73662F00-6E7E-452E-80CC-D3FF27DCBB17}" destId="{55D54D63-0850-4C6A-B844-C8B9CD9167AC}" srcOrd="0" destOrd="0" presId="urn:microsoft.com/office/officeart/2005/8/layout/pList1"/>
    <dgm:cxn modelId="{62B2EABC-0C46-48DF-902B-68E8F100E076}" type="presParOf" srcId="{73662F00-6E7E-452E-80CC-D3FF27DCBB17}" destId="{D1E5B10C-3EDB-4FAC-9F16-3B46C5EEED33}" srcOrd="1" destOrd="0" presId="urn:microsoft.com/office/officeart/2005/8/layout/pList1"/>
    <dgm:cxn modelId="{1B584760-704B-4E2F-B5C4-03F0BCDE54A5}" type="presParOf" srcId="{A7DF0925-7573-4755-A3FB-772C44E2AF3B}" destId="{1AECF1A7-0B06-4645-B2D2-51FF60FFD3DF}" srcOrd="9" destOrd="0" presId="urn:microsoft.com/office/officeart/2005/8/layout/pList1"/>
    <dgm:cxn modelId="{662C8242-8FAE-42EC-B586-E7261E6592A2}" type="presParOf" srcId="{A7DF0925-7573-4755-A3FB-772C44E2AF3B}" destId="{9B787E20-70D7-46D8-90C1-47CE42385775}" srcOrd="10" destOrd="0" presId="urn:microsoft.com/office/officeart/2005/8/layout/pList1"/>
    <dgm:cxn modelId="{CC732F53-897B-4194-B156-1238D4542E7A}" type="presParOf" srcId="{9B787E20-70D7-46D8-90C1-47CE42385775}" destId="{6D2EA794-5383-497B-BDA7-459DEABE05A1}" srcOrd="0" destOrd="0" presId="urn:microsoft.com/office/officeart/2005/8/layout/pList1"/>
    <dgm:cxn modelId="{FD31F3AB-64DA-49E9-AF40-4BF9B28090F0}" type="presParOf" srcId="{9B787E20-70D7-46D8-90C1-47CE42385775}" destId="{FAA1DF62-4C73-48C1-B540-67A5D05203CB}" srcOrd="1" destOrd="0" presId="urn:microsoft.com/office/officeart/2005/8/layout/pList1"/>
    <dgm:cxn modelId="{B3DDB7F5-F042-4992-9137-D686C9E7FF85}" type="presParOf" srcId="{A7DF0925-7573-4755-A3FB-772C44E2AF3B}" destId="{2EE44439-406A-4BC3-BDCF-0C9D30BFE159}" srcOrd="11" destOrd="0" presId="urn:microsoft.com/office/officeart/2005/8/layout/pList1"/>
    <dgm:cxn modelId="{49BA1CA7-2769-48F7-A9F3-50A5FB36117F}" type="presParOf" srcId="{A7DF0925-7573-4755-A3FB-772C44E2AF3B}" destId="{F5A94469-147C-4EE2-83AB-8FF6C6FCF9E8}" srcOrd="12" destOrd="0" presId="urn:microsoft.com/office/officeart/2005/8/layout/pList1"/>
    <dgm:cxn modelId="{3CBB1EF6-4716-4F59-A7BD-54EBF9601A89}" type="presParOf" srcId="{F5A94469-147C-4EE2-83AB-8FF6C6FCF9E8}" destId="{A6416663-75CF-4964-BF35-2303A754F899}" srcOrd="0" destOrd="0" presId="urn:microsoft.com/office/officeart/2005/8/layout/pList1"/>
    <dgm:cxn modelId="{600E031E-C601-4C10-8ADB-5F8E88E91649}" type="presParOf" srcId="{F5A94469-147C-4EE2-83AB-8FF6C6FCF9E8}" destId="{00289AAA-2FEC-4D81-9A76-53BB0E833F86}" srcOrd="1" destOrd="0" presId="urn:microsoft.com/office/officeart/2005/8/layout/pList1"/>
    <dgm:cxn modelId="{B2FB3DDD-9C37-422E-ADEB-84DF58592C1F}" type="presParOf" srcId="{A7DF0925-7573-4755-A3FB-772C44E2AF3B}" destId="{238E6344-53A0-4C01-8F70-8E2B129ED09C}" srcOrd="13" destOrd="0" presId="urn:microsoft.com/office/officeart/2005/8/layout/pList1"/>
    <dgm:cxn modelId="{5DED4520-96FB-4809-9090-CA9739BFFE5A}" type="presParOf" srcId="{A7DF0925-7573-4755-A3FB-772C44E2AF3B}" destId="{5821613E-A31A-48B8-833F-75B02D09DD5E}" srcOrd="14" destOrd="0" presId="urn:microsoft.com/office/officeart/2005/8/layout/pList1"/>
    <dgm:cxn modelId="{272EAF76-AFA3-4705-B7F7-5E82438468CD}" type="presParOf" srcId="{5821613E-A31A-48B8-833F-75B02D09DD5E}" destId="{091EE184-7F97-4203-9ACA-B521C4BF1B7B}" srcOrd="0" destOrd="0" presId="urn:microsoft.com/office/officeart/2005/8/layout/pList1"/>
    <dgm:cxn modelId="{24CED593-91C9-4AFB-B438-C950B784A182}" type="presParOf" srcId="{5821613E-A31A-48B8-833F-75B02D09DD5E}" destId="{4A865439-83EB-43A2-B43D-2D06AC9F578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770145-3F55-499A-9F32-029E59CCC201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2DFC82-5197-4323-9309-BEA2F627D9F5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Domain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www.my-first-portfolio-site.de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98ECA12F-A583-4F15-969C-48AA962A3054}" type="parTrans" cxnId="{6C2EAF50-714B-47AD-8FB1-C438E4A5D5C0}">
      <dgm:prSet/>
      <dgm:spPr/>
      <dgm:t>
        <a:bodyPr/>
        <a:lstStyle/>
        <a:p>
          <a:endParaRPr lang="en-US"/>
        </a:p>
      </dgm:t>
    </dgm:pt>
    <dgm:pt modelId="{9B55617A-F390-41B3-924D-662F94BDD86A}" type="sibTrans" cxnId="{6C2EAF50-714B-47AD-8FB1-C438E4A5D5C0}">
      <dgm:prSet/>
      <dgm:spPr/>
      <dgm:t>
        <a:bodyPr/>
        <a:lstStyle/>
        <a:p>
          <a:endParaRPr lang="en-US"/>
        </a:p>
      </dgm:t>
    </dgm:pt>
    <dgm:pt modelId="{6D23556D-B7DF-4919-B34F-7838CB070495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Webhosting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Server in der Cloud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B6CA6827-B9D1-4DD4-82DC-7E401F5446EC}" type="parTrans" cxnId="{1F0481E2-9449-4050-B046-736B7514AE66}">
      <dgm:prSet/>
      <dgm:spPr/>
      <dgm:t>
        <a:bodyPr/>
        <a:lstStyle/>
        <a:p>
          <a:endParaRPr lang="en-US"/>
        </a:p>
      </dgm:t>
    </dgm:pt>
    <dgm:pt modelId="{FD84108A-C9F9-4DF3-AB8F-ABB0642FC93E}" type="sibTrans" cxnId="{1F0481E2-9449-4050-B046-736B7514AE66}">
      <dgm:prSet/>
      <dgm:spPr/>
      <dgm:t>
        <a:bodyPr/>
        <a:lstStyle/>
        <a:p>
          <a:endParaRPr lang="en-US"/>
        </a:p>
      </dgm:t>
    </dgm:pt>
    <dgm:pt modelId="{3A9B6971-5001-4935-A859-54C77E68093E}">
      <dgm:prSet phldrT="[Text]" custT="1"/>
      <dgm:spPr>
        <a:solidFill>
          <a:srgbClr val="024882"/>
        </a:solidFill>
        <a:ln w="0">
          <a:noFill/>
        </a:ln>
      </dgm:spPr>
      <dgm:t>
        <a:bodyPr/>
        <a:lstStyle/>
        <a:p>
          <a:r>
            <a:rPr lang="de-DE" sz="2800" dirty="0">
              <a:latin typeface="Avenir Next LT Pro Light" panose="020B0304020202020204" pitchFamily="34" charset="0"/>
            </a:rPr>
            <a:t>Website</a:t>
          </a:r>
        </a:p>
        <a:p>
          <a:r>
            <a:rPr lang="de-DE" sz="1600" dirty="0">
              <a:latin typeface="Avenir Next LT Pro Light" panose="020B0304020202020204" pitchFamily="34" charset="0"/>
            </a:rPr>
            <a:t>WordPress &amp; Kreativität</a:t>
          </a:r>
          <a:endParaRPr lang="en-US" sz="1600" dirty="0">
            <a:latin typeface="Avenir Next LT Pro Light" panose="020B0304020202020204" pitchFamily="34" charset="0"/>
          </a:endParaRPr>
        </a:p>
      </dgm:t>
    </dgm:pt>
    <dgm:pt modelId="{83BE1068-7095-47D1-9915-4A0EC203D9D9}" type="parTrans" cxnId="{77BA4793-2A6B-4E51-B4A6-44F25E68C660}">
      <dgm:prSet/>
      <dgm:spPr/>
      <dgm:t>
        <a:bodyPr/>
        <a:lstStyle/>
        <a:p>
          <a:endParaRPr lang="en-US"/>
        </a:p>
      </dgm:t>
    </dgm:pt>
    <dgm:pt modelId="{A22351D3-110D-447F-AB35-43D270628315}" type="sibTrans" cxnId="{77BA4793-2A6B-4E51-B4A6-44F25E68C660}">
      <dgm:prSet/>
      <dgm:spPr/>
      <dgm:t>
        <a:bodyPr/>
        <a:lstStyle/>
        <a:p>
          <a:endParaRPr lang="en-US"/>
        </a:p>
      </dgm:t>
    </dgm:pt>
    <dgm:pt modelId="{8769D2E0-21EB-4D72-BE1E-2A364DF9F1A5}" type="pres">
      <dgm:prSet presAssocID="{1D770145-3F55-499A-9F32-029E59CCC201}" presName="Name0" presStyleCnt="0">
        <dgm:presLayoutVars>
          <dgm:dir/>
          <dgm:resizeHandles val="exact"/>
        </dgm:presLayoutVars>
      </dgm:prSet>
      <dgm:spPr/>
    </dgm:pt>
    <dgm:pt modelId="{C33DD371-1842-4E3E-B2DF-4B441C79EC45}" type="pres">
      <dgm:prSet presAssocID="{1D770145-3F55-499A-9F32-029E59CCC201}" presName="fgShape" presStyleLbl="fgShp" presStyleIdx="0" presStyleCnt="1"/>
      <dgm:spPr>
        <a:solidFill>
          <a:schemeClr val="accent1">
            <a:lumMod val="60000"/>
            <a:lumOff val="40000"/>
          </a:schemeClr>
        </a:solidFill>
        <a:ln w="0">
          <a:solidFill>
            <a:schemeClr val="tx1"/>
          </a:solidFill>
        </a:ln>
      </dgm:spPr>
    </dgm:pt>
    <dgm:pt modelId="{27F40F04-8BE1-43EE-AF4E-E2D6F52EE502}" type="pres">
      <dgm:prSet presAssocID="{1D770145-3F55-499A-9F32-029E59CCC201}" presName="linComp" presStyleCnt="0"/>
      <dgm:spPr/>
    </dgm:pt>
    <dgm:pt modelId="{8B538D36-8FAD-48BC-81A8-FC3EFA70158C}" type="pres">
      <dgm:prSet presAssocID="{A72DFC82-5197-4323-9309-BEA2F627D9F5}" presName="compNode" presStyleCnt="0"/>
      <dgm:spPr/>
    </dgm:pt>
    <dgm:pt modelId="{F9601A18-E15F-4A88-81A1-9C8C54917FA5}" type="pres">
      <dgm:prSet presAssocID="{A72DFC82-5197-4323-9309-BEA2F627D9F5}" presName="bkgdShape" presStyleLbl="node1" presStyleIdx="0" presStyleCnt="3"/>
      <dgm:spPr/>
    </dgm:pt>
    <dgm:pt modelId="{583444ED-1E71-4CA7-8396-F44C413CF589}" type="pres">
      <dgm:prSet presAssocID="{A72DFC82-5197-4323-9309-BEA2F627D9F5}" presName="nodeTx" presStyleLbl="node1" presStyleIdx="0" presStyleCnt="3">
        <dgm:presLayoutVars>
          <dgm:bulletEnabled val="1"/>
        </dgm:presLayoutVars>
      </dgm:prSet>
      <dgm:spPr/>
    </dgm:pt>
    <dgm:pt modelId="{2233F73E-A5C1-440F-86F6-4A9F81BE0385}" type="pres">
      <dgm:prSet presAssocID="{A72DFC82-5197-4323-9309-BEA2F627D9F5}" presName="invisiNode" presStyleLbl="node1" presStyleIdx="0" presStyleCnt="3"/>
      <dgm:spPr/>
    </dgm:pt>
    <dgm:pt modelId="{977BEE19-20F9-4917-93FB-4525F8B2FFC8}" type="pres">
      <dgm:prSet presAssocID="{A72DFC82-5197-4323-9309-BEA2F627D9F5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>
          <a:solidFill>
            <a:schemeClr val="bg1"/>
          </a:solidFill>
        </a:ln>
      </dgm:spPr>
    </dgm:pt>
    <dgm:pt modelId="{242CA97C-F649-4E09-8B20-6A5852F55F31}" type="pres">
      <dgm:prSet presAssocID="{9B55617A-F390-41B3-924D-662F94BDD86A}" presName="sibTrans" presStyleLbl="sibTrans2D1" presStyleIdx="0" presStyleCnt="0"/>
      <dgm:spPr/>
    </dgm:pt>
    <dgm:pt modelId="{B2B3A3FA-BC34-4292-98DB-97C02B5BDA73}" type="pres">
      <dgm:prSet presAssocID="{6D23556D-B7DF-4919-B34F-7838CB070495}" presName="compNode" presStyleCnt="0"/>
      <dgm:spPr/>
    </dgm:pt>
    <dgm:pt modelId="{2BCFC16C-F898-45ED-9A49-AE5621782DB6}" type="pres">
      <dgm:prSet presAssocID="{6D23556D-B7DF-4919-B34F-7838CB070495}" presName="bkgdShape" presStyleLbl="node1" presStyleIdx="1" presStyleCnt="3"/>
      <dgm:spPr/>
    </dgm:pt>
    <dgm:pt modelId="{18C5D294-CF8D-4C9E-9D16-1311364564A2}" type="pres">
      <dgm:prSet presAssocID="{6D23556D-B7DF-4919-B34F-7838CB070495}" presName="nodeTx" presStyleLbl="node1" presStyleIdx="1" presStyleCnt="3">
        <dgm:presLayoutVars>
          <dgm:bulletEnabled val="1"/>
        </dgm:presLayoutVars>
      </dgm:prSet>
      <dgm:spPr/>
    </dgm:pt>
    <dgm:pt modelId="{333BC9D5-272C-467D-B2D1-4459526FBA22}" type="pres">
      <dgm:prSet presAssocID="{6D23556D-B7DF-4919-B34F-7838CB070495}" presName="invisiNode" presStyleLbl="node1" presStyleIdx="1" presStyleCnt="3"/>
      <dgm:spPr/>
    </dgm:pt>
    <dgm:pt modelId="{85F2346E-4113-431D-AA64-8C4A1F857277}" type="pres">
      <dgm:prSet presAssocID="{6D23556D-B7DF-4919-B34F-7838CB070495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>
          <a:solidFill>
            <a:schemeClr val="bg1"/>
          </a:solidFill>
        </a:ln>
      </dgm:spPr>
    </dgm:pt>
    <dgm:pt modelId="{84C96993-48D6-4D2F-8233-F0D79824F44E}" type="pres">
      <dgm:prSet presAssocID="{FD84108A-C9F9-4DF3-AB8F-ABB0642FC93E}" presName="sibTrans" presStyleLbl="sibTrans2D1" presStyleIdx="0" presStyleCnt="0"/>
      <dgm:spPr/>
    </dgm:pt>
    <dgm:pt modelId="{3F77C0E3-3093-4FE5-B561-25039E43AB10}" type="pres">
      <dgm:prSet presAssocID="{3A9B6971-5001-4935-A859-54C77E68093E}" presName="compNode" presStyleCnt="0"/>
      <dgm:spPr/>
    </dgm:pt>
    <dgm:pt modelId="{E131770D-97D1-4B0E-A37C-C013899D3B0E}" type="pres">
      <dgm:prSet presAssocID="{3A9B6971-5001-4935-A859-54C77E68093E}" presName="bkgdShape" presStyleLbl="node1" presStyleIdx="2" presStyleCnt="3"/>
      <dgm:spPr/>
    </dgm:pt>
    <dgm:pt modelId="{6D900121-C103-42C8-96B2-D895AF5EAFA3}" type="pres">
      <dgm:prSet presAssocID="{3A9B6971-5001-4935-A859-54C77E68093E}" presName="nodeTx" presStyleLbl="node1" presStyleIdx="2" presStyleCnt="3">
        <dgm:presLayoutVars>
          <dgm:bulletEnabled val="1"/>
        </dgm:presLayoutVars>
      </dgm:prSet>
      <dgm:spPr/>
    </dgm:pt>
    <dgm:pt modelId="{6B5D729E-0B8F-48CB-85FD-21E1A11F5928}" type="pres">
      <dgm:prSet presAssocID="{3A9B6971-5001-4935-A859-54C77E68093E}" presName="invisiNode" presStyleLbl="node1" presStyleIdx="2" presStyleCnt="3"/>
      <dgm:spPr/>
    </dgm:pt>
    <dgm:pt modelId="{F46B4E31-F96F-4023-991E-ED88048B4FE0}" type="pres">
      <dgm:prSet presAssocID="{3A9B6971-5001-4935-A859-54C77E68093E}" presName="imagNod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 w="3175">
          <a:solidFill>
            <a:schemeClr val="bg1"/>
          </a:solidFill>
        </a:ln>
      </dgm:spPr>
    </dgm:pt>
  </dgm:ptLst>
  <dgm:cxnLst>
    <dgm:cxn modelId="{87F83F02-7C4C-4263-A9E0-5137CD3D2081}" type="presOf" srcId="{A72DFC82-5197-4323-9309-BEA2F627D9F5}" destId="{F9601A18-E15F-4A88-81A1-9C8C54917FA5}" srcOrd="0" destOrd="0" presId="urn:microsoft.com/office/officeart/2005/8/layout/hList7"/>
    <dgm:cxn modelId="{A48D0635-DB60-46A4-A5A9-7AC245267C0A}" type="presOf" srcId="{1D770145-3F55-499A-9F32-029E59CCC201}" destId="{8769D2E0-21EB-4D72-BE1E-2A364DF9F1A5}" srcOrd="0" destOrd="0" presId="urn:microsoft.com/office/officeart/2005/8/layout/hList7"/>
    <dgm:cxn modelId="{7408DA3D-83AA-42CB-B1B5-820303AA0259}" type="presOf" srcId="{9B55617A-F390-41B3-924D-662F94BDD86A}" destId="{242CA97C-F649-4E09-8B20-6A5852F55F31}" srcOrd="0" destOrd="0" presId="urn:microsoft.com/office/officeart/2005/8/layout/hList7"/>
    <dgm:cxn modelId="{2A9FD86F-2A24-4495-81DC-9E8D5917D6D0}" type="presOf" srcId="{3A9B6971-5001-4935-A859-54C77E68093E}" destId="{6D900121-C103-42C8-96B2-D895AF5EAFA3}" srcOrd="1" destOrd="0" presId="urn:microsoft.com/office/officeart/2005/8/layout/hList7"/>
    <dgm:cxn modelId="{6C2EAF50-714B-47AD-8FB1-C438E4A5D5C0}" srcId="{1D770145-3F55-499A-9F32-029E59CCC201}" destId="{A72DFC82-5197-4323-9309-BEA2F627D9F5}" srcOrd="0" destOrd="0" parTransId="{98ECA12F-A583-4F15-969C-48AA962A3054}" sibTransId="{9B55617A-F390-41B3-924D-662F94BDD86A}"/>
    <dgm:cxn modelId="{ABD59185-5B5F-46AA-8B96-F461AAD60ED9}" type="presOf" srcId="{6D23556D-B7DF-4919-B34F-7838CB070495}" destId="{2BCFC16C-F898-45ED-9A49-AE5621782DB6}" srcOrd="0" destOrd="0" presId="urn:microsoft.com/office/officeart/2005/8/layout/hList7"/>
    <dgm:cxn modelId="{77BA4793-2A6B-4E51-B4A6-44F25E68C660}" srcId="{1D770145-3F55-499A-9F32-029E59CCC201}" destId="{3A9B6971-5001-4935-A859-54C77E68093E}" srcOrd="2" destOrd="0" parTransId="{83BE1068-7095-47D1-9915-4A0EC203D9D9}" sibTransId="{A22351D3-110D-447F-AB35-43D270628315}"/>
    <dgm:cxn modelId="{E76B569E-3387-49A4-A21A-ED0B0CD74FEB}" type="presOf" srcId="{A72DFC82-5197-4323-9309-BEA2F627D9F5}" destId="{583444ED-1E71-4CA7-8396-F44C413CF589}" srcOrd="1" destOrd="0" presId="urn:microsoft.com/office/officeart/2005/8/layout/hList7"/>
    <dgm:cxn modelId="{CB3DC9B0-1CC0-48DC-B744-E70690B91D5D}" type="presOf" srcId="{3A9B6971-5001-4935-A859-54C77E68093E}" destId="{E131770D-97D1-4B0E-A37C-C013899D3B0E}" srcOrd="0" destOrd="0" presId="urn:microsoft.com/office/officeart/2005/8/layout/hList7"/>
    <dgm:cxn modelId="{7D5952B5-A93B-4807-9CA7-489A8ECAFEC0}" type="presOf" srcId="{6D23556D-B7DF-4919-B34F-7838CB070495}" destId="{18C5D294-CF8D-4C9E-9D16-1311364564A2}" srcOrd="1" destOrd="0" presId="urn:microsoft.com/office/officeart/2005/8/layout/hList7"/>
    <dgm:cxn modelId="{9228ACDB-5E51-4A12-ADFD-E4BCFEF2B482}" type="presOf" srcId="{FD84108A-C9F9-4DF3-AB8F-ABB0642FC93E}" destId="{84C96993-48D6-4D2F-8233-F0D79824F44E}" srcOrd="0" destOrd="0" presId="urn:microsoft.com/office/officeart/2005/8/layout/hList7"/>
    <dgm:cxn modelId="{1F0481E2-9449-4050-B046-736B7514AE66}" srcId="{1D770145-3F55-499A-9F32-029E59CCC201}" destId="{6D23556D-B7DF-4919-B34F-7838CB070495}" srcOrd="1" destOrd="0" parTransId="{B6CA6827-B9D1-4DD4-82DC-7E401F5446EC}" sibTransId="{FD84108A-C9F9-4DF3-AB8F-ABB0642FC93E}"/>
    <dgm:cxn modelId="{19BD080D-469F-483D-AE34-E2D7EEB5A640}" type="presParOf" srcId="{8769D2E0-21EB-4D72-BE1E-2A364DF9F1A5}" destId="{C33DD371-1842-4E3E-B2DF-4B441C79EC45}" srcOrd="0" destOrd="0" presId="urn:microsoft.com/office/officeart/2005/8/layout/hList7"/>
    <dgm:cxn modelId="{B52E83D8-5A1D-4D40-8956-76AE085420CC}" type="presParOf" srcId="{8769D2E0-21EB-4D72-BE1E-2A364DF9F1A5}" destId="{27F40F04-8BE1-43EE-AF4E-E2D6F52EE502}" srcOrd="1" destOrd="0" presId="urn:microsoft.com/office/officeart/2005/8/layout/hList7"/>
    <dgm:cxn modelId="{3BC06641-65D4-4A0B-B263-64C2F21F21E6}" type="presParOf" srcId="{27F40F04-8BE1-43EE-AF4E-E2D6F52EE502}" destId="{8B538D36-8FAD-48BC-81A8-FC3EFA70158C}" srcOrd="0" destOrd="0" presId="urn:microsoft.com/office/officeart/2005/8/layout/hList7"/>
    <dgm:cxn modelId="{51F6069C-C23C-4CAE-BF23-6A82B12047A7}" type="presParOf" srcId="{8B538D36-8FAD-48BC-81A8-FC3EFA70158C}" destId="{F9601A18-E15F-4A88-81A1-9C8C54917FA5}" srcOrd="0" destOrd="0" presId="urn:microsoft.com/office/officeart/2005/8/layout/hList7"/>
    <dgm:cxn modelId="{D4ED752C-BF3B-4773-8D91-CDF748F4066F}" type="presParOf" srcId="{8B538D36-8FAD-48BC-81A8-FC3EFA70158C}" destId="{583444ED-1E71-4CA7-8396-F44C413CF589}" srcOrd="1" destOrd="0" presId="urn:microsoft.com/office/officeart/2005/8/layout/hList7"/>
    <dgm:cxn modelId="{38F3625E-676E-4BF8-A725-1DE884BE2E5E}" type="presParOf" srcId="{8B538D36-8FAD-48BC-81A8-FC3EFA70158C}" destId="{2233F73E-A5C1-440F-86F6-4A9F81BE0385}" srcOrd="2" destOrd="0" presId="urn:microsoft.com/office/officeart/2005/8/layout/hList7"/>
    <dgm:cxn modelId="{FC646AE9-5203-44AA-8D5C-0F51623EA4E6}" type="presParOf" srcId="{8B538D36-8FAD-48BC-81A8-FC3EFA70158C}" destId="{977BEE19-20F9-4917-93FB-4525F8B2FFC8}" srcOrd="3" destOrd="0" presId="urn:microsoft.com/office/officeart/2005/8/layout/hList7"/>
    <dgm:cxn modelId="{BC488E37-1191-4A2F-8F17-ABC9CEDB1A44}" type="presParOf" srcId="{27F40F04-8BE1-43EE-AF4E-E2D6F52EE502}" destId="{242CA97C-F649-4E09-8B20-6A5852F55F31}" srcOrd="1" destOrd="0" presId="urn:microsoft.com/office/officeart/2005/8/layout/hList7"/>
    <dgm:cxn modelId="{9A8FF2C0-D8B1-40B3-AD59-F6FC339728AA}" type="presParOf" srcId="{27F40F04-8BE1-43EE-AF4E-E2D6F52EE502}" destId="{B2B3A3FA-BC34-4292-98DB-97C02B5BDA73}" srcOrd="2" destOrd="0" presId="urn:microsoft.com/office/officeart/2005/8/layout/hList7"/>
    <dgm:cxn modelId="{8AC07AA0-CF47-4F3E-B5C4-F77BAA58DB19}" type="presParOf" srcId="{B2B3A3FA-BC34-4292-98DB-97C02B5BDA73}" destId="{2BCFC16C-F898-45ED-9A49-AE5621782DB6}" srcOrd="0" destOrd="0" presId="urn:microsoft.com/office/officeart/2005/8/layout/hList7"/>
    <dgm:cxn modelId="{468D24ED-72C4-4A7A-B63E-823596AEE6FF}" type="presParOf" srcId="{B2B3A3FA-BC34-4292-98DB-97C02B5BDA73}" destId="{18C5D294-CF8D-4C9E-9D16-1311364564A2}" srcOrd="1" destOrd="0" presId="urn:microsoft.com/office/officeart/2005/8/layout/hList7"/>
    <dgm:cxn modelId="{85977851-9E22-442E-AFBB-C0966F5C67A0}" type="presParOf" srcId="{B2B3A3FA-BC34-4292-98DB-97C02B5BDA73}" destId="{333BC9D5-272C-467D-B2D1-4459526FBA22}" srcOrd="2" destOrd="0" presId="urn:microsoft.com/office/officeart/2005/8/layout/hList7"/>
    <dgm:cxn modelId="{AF201E5F-C7B3-4EAB-A0BA-99970E6ACD5C}" type="presParOf" srcId="{B2B3A3FA-BC34-4292-98DB-97C02B5BDA73}" destId="{85F2346E-4113-431D-AA64-8C4A1F857277}" srcOrd="3" destOrd="0" presId="urn:microsoft.com/office/officeart/2005/8/layout/hList7"/>
    <dgm:cxn modelId="{F269D2BF-15A5-4150-A387-0E4178612920}" type="presParOf" srcId="{27F40F04-8BE1-43EE-AF4E-E2D6F52EE502}" destId="{84C96993-48D6-4D2F-8233-F0D79824F44E}" srcOrd="3" destOrd="0" presId="urn:microsoft.com/office/officeart/2005/8/layout/hList7"/>
    <dgm:cxn modelId="{63F239E7-5454-40B9-B922-71C394290463}" type="presParOf" srcId="{27F40F04-8BE1-43EE-AF4E-E2D6F52EE502}" destId="{3F77C0E3-3093-4FE5-B561-25039E43AB10}" srcOrd="4" destOrd="0" presId="urn:microsoft.com/office/officeart/2005/8/layout/hList7"/>
    <dgm:cxn modelId="{72C8090A-3889-4689-9914-DE7F1E74AB15}" type="presParOf" srcId="{3F77C0E3-3093-4FE5-B561-25039E43AB10}" destId="{E131770D-97D1-4B0E-A37C-C013899D3B0E}" srcOrd="0" destOrd="0" presId="urn:microsoft.com/office/officeart/2005/8/layout/hList7"/>
    <dgm:cxn modelId="{756132A2-F0F5-4281-A332-A302ED385F00}" type="presParOf" srcId="{3F77C0E3-3093-4FE5-B561-25039E43AB10}" destId="{6D900121-C103-42C8-96B2-D895AF5EAFA3}" srcOrd="1" destOrd="0" presId="urn:microsoft.com/office/officeart/2005/8/layout/hList7"/>
    <dgm:cxn modelId="{C52577F7-0E28-4B5C-BE45-4485345F18FF}" type="presParOf" srcId="{3F77C0E3-3093-4FE5-B561-25039E43AB10}" destId="{6B5D729E-0B8F-48CB-85FD-21E1A11F5928}" srcOrd="2" destOrd="0" presId="urn:microsoft.com/office/officeart/2005/8/layout/hList7"/>
    <dgm:cxn modelId="{A455019A-003F-4013-938B-07DE45B89A4B}" type="presParOf" srcId="{3F77C0E3-3093-4FE5-B561-25039E43AB10}" destId="{F46B4E31-F96F-4023-991E-ED88048B4FE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F3C1AA-CE67-4663-8C4E-5739587C4C85}" type="doc">
      <dgm:prSet loTypeId="urn:microsoft.com/office/officeart/2005/8/layout/vList4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6D91AA-A698-440A-A2E7-650B4772B315}">
      <dgm:prSet phldrT="[Text]"/>
      <dgm:spPr/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Option 1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0C6D27D9-0390-4420-8C8E-189A0F1434FC}" type="parTrans" cxnId="{8D80CE06-28D5-48B5-A58E-31F288630928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80831EC4-31ED-4038-AC0A-774C020F8DE1}" type="sibTrans" cxnId="{8D80CE06-28D5-48B5-A58E-31F288630928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534E9A7E-57F2-48B5-AB09-7FC267998813}">
      <dgm:prSet phldrT="[Text]"/>
      <dgm:spPr/>
      <dgm:t>
        <a:bodyPr/>
        <a:lstStyle/>
        <a:p>
          <a:r>
            <a:rPr lang="de-DE" dirty="0">
              <a:solidFill>
                <a:srgbClr val="FFFF00"/>
              </a:solidFill>
              <a:latin typeface="Avenir Next LT Pro Light" panose="020B0304020202020204" pitchFamily="34" charset="0"/>
            </a:rPr>
            <a:t>Keine Empfehlung (nur wenn eine Domain keinen Sinn ergibt)!</a:t>
          </a:r>
          <a:endParaRPr lang="en-US" dirty="0">
            <a:solidFill>
              <a:srgbClr val="FFFF00"/>
            </a:solidFill>
            <a:latin typeface="Avenir Next LT Pro Light" panose="020B0304020202020204" pitchFamily="34" charset="0"/>
          </a:endParaRPr>
        </a:p>
      </dgm:t>
    </dgm:pt>
    <dgm:pt modelId="{871163A8-C156-4908-A079-837EF5E4F8DF}" type="parTrans" cxnId="{05B6A123-D08D-49A6-91B9-C1101DD4E260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10329004-61E4-40D4-9DFD-FCC69DA53FDB}" type="sibTrans" cxnId="{05B6A123-D08D-49A6-91B9-C1101DD4E260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4F44F2B1-1F88-4DA0-BD41-D64F93313F40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https://github.com/maximotus/skill-saturday-wordpress-portfolio-website/wiki/Option-1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gm:t>
    </dgm:pt>
    <dgm:pt modelId="{517AD3AA-EF90-4EBE-A5DE-913725FBF4CB}" type="parTrans" cxnId="{094DD498-3373-413C-A36B-EC2A3FE67467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E0D00119-02DE-48DE-AF4D-671A20534577}" type="sibTrans" cxnId="{094DD498-3373-413C-A36B-EC2A3FE67467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FF869937-3662-48A5-B8E2-C991522DD447}">
      <dgm:prSet phldrT="[Text]"/>
      <dgm:spPr/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Option 2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8EDBB306-30E5-4FDF-9118-6638FBDF93AD}" type="parTrans" cxnId="{B8B58D80-9A7A-4A72-B203-3B6A30ACF62B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7F01C478-6E74-455D-A06B-31E2DC2E21E8}" type="sibTrans" cxnId="{B8B58D80-9A7A-4A72-B203-3B6A30ACF62B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DB3DCDB3-64EC-467F-8691-C8D04C0CB373}">
      <dgm:prSet phldrT="[Text]"/>
      <dgm:spPr/>
      <dgm:t>
        <a:bodyPr/>
        <a:lstStyle/>
        <a:p>
          <a:r>
            <a:rPr lang="de-DE" dirty="0">
              <a:solidFill>
                <a:srgbClr val="00B050"/>
              </a:solidFill>
              <a:latin typeface="Avenir Next LT Pro Light" panose="020B0304020202020204" pitchFamily="34" charset="0"/>
            </a:rPr>
            <a:t>Empfehlung!</a:t>
          </a:r>
          <a:endParaRPr lang="en-US" dirty="0">
            <a:solidFill>
              <a:srgbClr val="00B050"/>
            </a:solidFill>
            <a:latin typeface="Avenir Next LT Pro Light" panose="020B0304020202020204" pitchFamily="34" charset="0"/>
          </a:endParaRPr>
        </a:p>
      </dgm:t>
    </dgm:pt>
    <dgm:pt modelId="{D194B764-1BCF-4364-9570-49D4EACB13D5}" type="parTrans" cxnId="{A094C5CB-54B0-4A12-BD87-8A3CF461C7B5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BE9B4E90-2BA0-4AC7-8D7B-0C0E213D5347}" type="sibTrans" cxnId="{A094C5CB-54B0-4A12-BD87-8A3CF461C7B5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E708BED1-C5DF-47B9-8D40-6E3403B66E69}">
      <dgm:prSet phldrT="[Text]"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https://github.com/maximotus/skill-saturday-wordpress-portfolio-website/wiki/Option-2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gm:t>
    </dgm:pt>
    <dgm:pt modelId="{B688070F-38FB-4DAE-8DBF-E040B9B8DCE6}" type="parTrans" cxnId="{CFD273A8-E048-4695-969D-518067520BC5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BCFB4885-78B7-44AD-B2AD-429A34EA38DF}" type="sibTrans" cxnId="{CFD273A8-E048-4695-969D-518067520BC5}">
      <dgm:prSet/>
      <dgm:spPr/>
      <dgm:t>
        <a:bodyPr/>
        <a:lstStyle/>
        <a:p>
          <a:endParaRPr lang="en-US">
            <a:latin typeface="Avenir Next LT Pro Light" panose="020B0304020202020204" pitchFamily="34" charset="0"/>
          </a:endParaRPr>
        </a:p>
      </dgm:t>
    </dgm:pt>
    <dgm:pt modelId="{43AB12C8-5610-4BDE-AE3D-D10A6CC11934}">
      <dgm:prSet/>
      <dgm:spPr/>
      <dgm:t>
        <a:bodyPr/>
        <a:lstStyle/>
        <a:p>
          <a:r>
            <a:rPr lang="de-DE" dirty="0">
              <a:latin typeface="Avenir Next LT Pro Light" panose="020B0304020202020204" pitchFamily="34" charset="0"/>
            </a:rPr>
            <a:t>Option 3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0D8480C5-6BE9-4A07-A3EA-B9AF786CFFC9}" type="parTrans" cxnId="{F287F846-3F56-4942-BAE7-2772DCB8F2B8}">
      <dgm:prSet/>
      <dgm:spPr/>
      <dgm:t>
        <a:bodyPr/>
        <a:lstStyle/>
        <a:p>
          <a:endParaRPr lang="en-US"/>
        </a:p>
      </dgm:t>
    </dgm:pt>
    <dgm:pt modelId="{86BEE249-383E-4F53-A254-034DD3637F3C}" type="sibTrans" cxnId="{F287F846-3F56-4942-BAE7-2772DCB8F2B8}">
      <dgm:prSet/>
      <dgm:spPr/>
      <dgm:t>
        <a:bodyPr/>
        <a:lstStyle/>
        <a:p>
          <a:endParaRPr lang="en-US"/>
        </a:p>
      </dgm:t>
    </dgm:pt>
    <dgm:pt modelId="{9A32242B-3EC3-4BBD-B795-8D2D1C2A27B1}">
      <dgm:prSet/>
      <dgm:spPr/>
      <dgm:t>
        <a:bodyPr/>
        <a:lstStyle/>
        <a:p>
          <a:r>
            <a:rPr lang="de-DE">
              <a:solidFill>
                <a:srgbClr val="FFFF00"/>
              </a:solidFill>
              <a:latin typeface="Avenir Next LT Pro Light" panose="020B0304020202020204" pitchFamily="34" charset="0"/>
            </a:rPr>
            <a:t>Keine Empfehlung (es gibt aber eine Anleitung)!</a:t>
          </a:r>
          <a:endParaRPr lang="en-US" dirty="0">
            <a:latin typeface="Avenir Next LT Pro Light" panose="020B0304020202020204" pitchFamily="34" charset="0"/>
          </a:endParaRPr>
        </a:p>
      </dgm:t>
    </dgm:pt>
    <dgm:pt modelId="{FFBD578B-75ED-4C02-B11B-A96CEC6E4F8E}" type="parTrans" cxnId="{3E0B863B-875C-4BBA-B96D-5637C7FA4A43}">
      <dgm:prSet/>
      <dgm:spPr/>
      <dgm:t>
        <a:bodyPr/>
        <a:lstStyle/>
        <a:p>
          <a:endParaRPr lang="en-US"/>
        </a:p>
      </dgm:t>
    </dgm:pt>
    <dgm:pt modelId="{4775DBA1-92CB-4F42-AAFA-60FDA860BECF}" type="sibTrans" cxnId="{3E0B863B-875C-4BBA-B96D-5637C7FA4A43}">
      <dgm:prSet/>
      <dgm:spPr/>
      <dgm:t>
        <a:bodyPr/>
        <a:lstStyle/>
        <a:p>
          <a:endParaRPr lang="en-US"/>
        </a:p>
      </dgm:t>
    </dgm:pt>
    <dgm:pt modelId="{4E2A04C8-432F-4A43-8B98-23B295AC1D53}">
      <dgm:prSet/>
      <dgm:spPr/>
      <dgm:t>
        <a:bodyPr/>
        <a:lstStyle/>
        <a:p>
          <a:r>
            <a:rPr lang="en-US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https://github.com/maximotus/skill-saturday-wordpress-portfolio-website/wiki/Option-3</a:t>
          </a:r>
          <a:endParaRPr lang="en-US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gm:t>
    </dgm:pt>
    <dgm:pt modelId="{9F526BE9-EF3A-45DC-A8C6-DE989DBDC7AA}" type="parTrans" cxnId="{D980DE9C-7524-4043-87C3-5A21B0C38B77}">
      <dgm:prSet/>
      <dgm:spPr/>
      <dgm:t>
        <a:bodyPr/>
        <a:lstStyle/>
        <a:p>
          <a:endParaRPr lang="en-US"/>
        </a:p>
      </dgm:t>
    </dgm:pt>
    <dgm:pt modelId="{4A007F0E-75BC-4CA9-B60C-4648A88D8E3B}" type="sibTrans" cxnId="{D980DE9C-7524-4043-87C3-5A21B0C38B77}">
      <dgm:prSet/>
      <dgm:spPr/>
      <dgm:t>
        <a:bodyPr/>
        <a:lstStyle/>
        <a:p>
          <a:endParaRPr lang="en-US"/>
        </a:p>
      </dgm:t>
    </dgm:pt>
    <dgm:pt modelId="{30183D65-48F9-4297-A449-6903C6264016}" type="pres">
      <dgm:prSet presAssocID="{88F3C1AA-CE67-4663-8C4E-5739587C4C85}" presName="linear" presStyleCnt="0">
        <dgm:presLayoutVars>
          <dgm:dir/>
          <dgm:resizeHandles val="exact"/>
        </dgm:presLayoutVars>
      </dgm:prSet>
      <dgm:spPr/>
    </dgm:pt>
    <dgm:pt modelId="{E2C7033F-DB72-4AA7-93EB-B521FEA1E64A}" type="pres">
      <dgm:prSet presAssocID="{D36D91AA-A698-440A-A2E7-650B4772B315}" presName="comp" presStyleCnt="0"/>
      <dgm:spPr/>
    </dgm:pt>
    <dgm:pt modelId="{4C3F45E2-0089-46DA-822A-9F4B7C76BBB7}" type="pres">
      <dgm:prSet presAssocID="{D36D91AA-A698-440A-A2E7-650B4772B315}" presName="box" presStyleLbl="node1" presStyleIdx="0" presStyleCnt="3"/>
      <dgm:spPr/>
    </dgm:pt>
    <dgm:pt modelId="{3543167E-0B84-4A2E-8412-B8340644D301}" type="pres">
      <dgm:prSet presAssocID="{D36D91AA-A698-440A-A2E7-650B4772B315}" presName="img" presStyleLbl="fgImgPlace1" presStyleIdx="0" presStyleCnt="3"/>
      <dgm:spPr>
        <a:solidFill>
          <a:schemeClr val="bg1"/>
        </a:solidFill>
      </dgm:spPr>
    </dgm:pt>
    <dgm:pt modelId="{71740332-8654-4465-80E5-0D70AB61A957}" type="pres">
      <dgm:prSet presAssocID="{D36D91AA-A698-440A-A2E7-650B4772B315}" presName="text" presStyleLbl="node1" presStyleIdx="0" presStyleCnt="3">
        <dgm:presLayoutVars>
          <dgm:bulletEnabled val="1"/>
        </dgm:presLayoutVars>
      </dgm:prSet>
      <dgm:spPr/>
    </dgm:pt>
    <dgm:pt modelId="{A199E1C2-B509-430E-976F-3416D9E6BCF1}" type="pres">
      <dgm:prSet presAssocID="{80831EC4-31ED-4038-AC0A-774C020F8DE1}" presName="spacer" presStyleCnt="0"/>
      <dgm:spPr/>
    </dgm:pt>
    <dgm:pt modelId="{D78BD2E8-1617-4406-9EB8-886D022D0E09}" type="pres">
      <dgm:prSet presAssocID="{FF869937-3662-48A5-B8E2-C991522DD447}" presName="comp" presStyleCnt="0"/>
      <dgm:spPr/>
    </dgm:pt>
    <dgm:pt modelId="{5146AC4C-C65D-4679-BD99-A7C261AFA3E3}" type="pres">
      <dgm:prSet presAssocID="{FF869937-3662-48A5-B8E2-C991522DD447}" presName="box" presStyleLbl="node1" presStyleIdx="1" presStyleCnt="3"/>
      <dgm:spPr/>
    </dgm:pt>
    <dgm:pt modelId="{9CFC517E-AB5B-48A5-8D3A-042E49721566}" type="pres">
      <dgm:prSet presAssocID="{FF869937-3662-48A5-B8E2-C991522DD447}" presName="img" presStyleLbl="fgImgPlace1" presStyleIdx="1" presStyleCnt="3"/>
      <dgm:spPr>
        <a:solidFill>
          <a:schemeClr val="bg1"/>
        </a:solidFill>
      </dgm:spPr>
    </dgm:pt>
    <dgm:pt modelId="{076644E2-374B-42F0-B777-E8268CA8EDAC}" type="pres">
      <dgm:prSet presAssocID="{FF869937-3662-48A5-B8E2-C991522DD447}" presName="text" presStyleLbl="node1" presStyleIdx="1" presStyleCnt="3">
        <dgm:presLayoutVars>
          <dgm:bulletEnabled val="1"/>
        </dgm:presLayoutVars>
      </dgm:prSet>
      <dgm:spPr/>
    </dgm:pt>
    <dgm:pt modelId="{33A1C1F9-E01A-4289-8B9C-5DEF52585EB8}" type="pres">
      <dgm:prSet presAssocID="{7F01C478-6E74-455D-A06B-31E2DC2E21E8}" presName="spacer" presStyleCnt="0"/>
      <dgm:spPr/>
    </dgm:pt>
    <dgm:pt modelId="{48994EAD-3173-4FA7-8703-5CF9821AA834}" type="pres">
      <dgm:prSet presAssocID="{43AB12C8-5610-4BDE-AE3D-D10A6CC11934}" presName="comp" presStyleCnt="0"/>
      <dgm:spPr/>
    </dgm:pt>
    <dgm:pt modelId="{51FDB375-FAAF-4524-95B4-61CE2DBB7DAB}" type="pres">
      <dgm:prSet presAssocID="{43AB12C8-5610-4BDE-AE3D-D10A6CC11934}" presName="box" presStyleLbl="node1" presStyleIdx="2" presStyleCnt="3"/>
      <dgm:spPr/>
    </dgm:pt>
    <dgm:pt modelId="{51898C19-AC47-487B-87D8-39E177834466}" type="pres">
      <dgm:prSet presAssocID="{43AB12C8-5610-4BDE-AE3D-D10A6CC11934}" presName="img" presStyleLbl="fgImgPlace1" presStyleIdx="2" presStyleCnt="3"/>
      <dgm:spPr>
        <a:solidFill>
          <a:schemeClr val="bg1"/>
        </a:solidFill>
      </dgm:spPr>
    </dgm:pt>
    <dgm:pt modelId="{81F15C10-84E5-43EE-B028-AE2FBAC3CB40}" type="pres">
      <dgm:prSet presAssocID="{43AB12C8-5610-4BDE-AE3D-D10A6CC11934}" presName="text" presStyleLbl="node1" presStyleIdx="2" presStyleCnt="3">
        <dgm:presLayoutVars>
          <dgm:bulletEnabled val="1"/>
        </dgm:presLayoutVars>
      </dgm:prSet>
      <dgm:spPr/>
    </dgm:pt>
  </dgm:ptLst>
  <dgm:cxnLst>
    <dgm:cxn modelId="{8D80CE06-28D5-48B5-A58E-31F288630928}" srcId="{88F3C1AA-CE67-4663-8C4E-5739587C4C85}" destId="{D36D91AA-A698-440A-A2E7-650B4772B315}" srcOrd="0" destOrd="0" parTransId="{0C6D27D9-0390-4420-8C8E-189A0F1434FC}" sibTransId="{80831EC4-31ED-4038-AC0A-774C020F8DE1}"/>
    <dgm:cxn modelId="{AC809B14-12A3-4D2B-9BE2-623ABA367CDD}" type="presOf" srcId="{4F44F2B1-1F88-4DA0-BD41-D64F93313F40}" destId="{4C3F45E2-0089-46DA-822A-9F4B7C76BBB7}" srcOrd="0" destOrd="2" presId="urn:microsoft.com/office/officeart/2005/8/layout/vList4"/>
    <dgm:cxn modelId="{E397F617-18D4-4069-8623-A404FF16E7D5}" type="presOf" srcId="{43AB12C8-5610-4BDE-AE3D-D10A6CC11934}" destId="{51FDB375-FAAF-4524-95B4-61CE2DBB7DAB}" srcOrd="0" destOrd="0" presId="urn:microsoft.com/office/officeart/2005/8/layout/vList4"/>
    <dgm:cxn modelId="{05B6A123-D08D-49A6-91B9-C1101DD4E260}" srcId="{D36D91AA-A698-440A-A2E7-650B4772B315}" destId="{534E9A7E-57F2-48B5-AB09-7FC267998813}" srcOrd="0" destOrd="0" parTransId="{871163A8-C156-4908-A079-837EF5E4F8DF}" sibTransId="{10329004-61E4-40D4-9DFD-FCC69DA53FDB}"/>
    <dgm:cxn modelId="{18066026-661E-4DB9-B59B-B3132CB507B3}" type="presOf" srcId="{DB3DCDB3-64EC-467F-8691-C8D04C0CB373}" destId="{5146AC4C-C65D-4679-BD99-A7C261AFA3E3}" srcOrd="0" destOrd="1" presId="urn:microsoft.com/office/officeart/2005/8/layout/vList4"/>
    <dgm:cxn modelId="{EB57E431-FD90-49B1-B316-1E6DA28B5348}" type="presOf" srcId="{9A32242B-3EC3-4BBD-B795-8D2D1C2A27B1}" destId="{81F15C10-84E5-43EE-B028-AE2FBAC3CB40}" srcOrd="1" destOrd="1" presId="urn:microsoft.com/office/officeart/2005/8/layout/vList4"/>
    <dgm:cxn modelId="{3E0B863B-875C-4BBA-B96D-5637C7FA4A43}" srcId="{43AB12C8-5610-4BDE-AE3D-D10A6CC11934}" destId="{9A32242B-3EC3-4BBD-B795-8D2D1C2A27B1}" srcOrd="0" destOrd="0" parTransId="{FFBD578B-75ED-4C02-B11B-A96CEC6E4F8E}" sibTransId="{4775DBA1-92CB-4F42-AAFA-60FDA860BECF}"/>
    <dgm:cxn modelId="{DA8DCE3E-32D2-40F1-AC61-58C2B70CD01B}" type="presOf" srcId="{D36D91AA-A698-440A-A2E7-650B4772B315}" destId="{71740332-8654-4465-80E5-0D70AB61A957}" srcOrd="1" destOrd="0" presId="urn:microsoft.com/office/officeart/2005/8/layout/vList4"/>
    <dgm:cxn modelId="{EC552344-0B39-44D5-8E79-A2F8215197C6}" type="presOf" srcId="{43AB12C8-5610-4BDE-AE3D-D10A6CC11934}" destId="{81F15C10-84E5-43EE-B028-AE2FBAC3CB40}" srcOrd="1" destOrd="0" presId="urn:microsoft.com/office/officeart/2005/8/layout/vList4"/>
    <dgm:cxn modelId="{F287F846-3F56-4942-BAE7-2772DCB8F2B8}" srcId="{88F3C1AA-CE67-4663-8C4E-5739587C4C85}" destId="{43AB12C8-5610-4BDE-AE3D-D10A6CC11934}" srcOrd="2" destOrd="0" parTransId="{0D8480C5-6BE9-4A07-A3EA-B9AF786CFFC9}" sibTransId="{86BEE249-383E-4F53-A254-034DD3637F3C}"/>
    <dgm:cxn modelId="{1315336D-EE89-4B7F-BF66-1579D96252CE}" type="presOf" srcId="{D36D91AA-A698-440A-A2E7-650B4772B315}" destId="{4C3F45E2-0089-46DA-822A-9F4B7C76BBB7}" srcOrd="0" destOrd="0" presId="urn:microsoft.com/office/officeart/2005/8/layout/vList4"/>
    <dgm:cxn modelId="{BCD0AE4D-1B5C-44E1-BD89-3F57CC173BE4}" type="presOf" srcId="{FF869937-3662-48A5-B8E2-C991522DD447}" destId="{5146AC4C-C65D-4679-BD99-A7C261AFA3E3}" srcOrd="0" destOrd="0" presId="urn:microsoft.com/office/officeart/2005/8/layout/vList4"/>
    <dgm:cxn modelId="{BAD8FF7A-646F-4175-9E12-C5CF12BC2896}" type="presOf" srcId="{4F44F2B1-1F88-4DA0-BD41-D64F93313F40}" destId="{71740332-8654-4465-80E5-0D70AB61A957}" srcOrd="1" destOrd="2" presId="urn:microsoft.com/office/officeart/2005/8/layout/vList4"/>
    <dgm:cxn modelId="{B8B58D80-9A7A-4A72-B203-3B6A30ACF62B}" srcId="{88F3C1AA-CE67-4663-8C4E-5739587C4C85}" destId="{FF869937-3662-48A5-B8E2-C991522DD447}" srcOrd="1" destOrd="0" parTransId="{8EDBB306-30E5-4FDF-9118-6638FBDF93AD}" sibTransId="{7F01C478-6E74-455D-A06B-31E2DC2E21E8}"/>
    <dgm:cxn modelId="{02DCFA8B-A183-4382-8DBE-7F6E3C64CE9A}" type="presOf" srcId="{E708BED1-C5DF-47B9-8D40-6E3403B66E69}" destId="{5146AC4C-C65D-4679-BD99-A7C261AFA3E3}" srcOrd="0" destOrd="2" presId="urn:microsoft.com/office/officeart/2005/8/layout/vList4"/>
    <dgm:cxn modelId="{62B7758D-92F3-41DB-8209-EF2A9BD8098D}" type="presOf" srcId="{534E9A7E-57F2-48B5-AB09-7FC267998813}" destId="{4C3F45E2-0089-46DA-822A-9F4B7C76BBB7}" srcOrd="0" destOrd="1" presId="urn:microsoft.com/office/officeart/2005/8/layout/vList4"/>
    <dgm:cxn modelId="{DF734C8F-4858-49E2-8ACB-EB6A32397E85}" type="presOf" srcId="{E708BED1-C5DF-47B9-8D40-6E3403B66E69}" destId="{076644E2-374B-42F0-B777-E8268CA8EDAC}" srcOrd="1" destOrd="2" presId="urn:microsoft.com/office/officeart/2005/8/layout/vList4"/>
    <dgm:cxn modelId="{094DD498-3373-413C-A36B-EC2A3FE67467}" srcId="{D36D91AA-A698-440A-A2E7-650B4772B315}" destId="{4F44F2B1-1F88-4DA0-BD41-D64F93313F40}" srcOrd="1" destOrd="0" parTransId="{517AD3AA-EF90-4EBE-A5DE-913725FBF4CB}" sibTransId="{E0D00119-02DE-48DE-AF4D-671A20534577}"/>
    <dgm:cxn modelId="{6C24919A-5816-4A35-8397-A55E56639043}" type="presOf" srcId="{4E2A04C8-432F-4A43-8B98-23B295AC1D53}" destId="{81F15C10-84E5-43EE-B028-AE2FBAC3CB40}" srcOrd="1" destOrd="2" presId="urn:microsoft.com/office/officeart/2005/8/layout/vList4"/>
    <dgm:cxn modelId="{D980DE9C-7524-4043-87C3-5A21B0C38B77}" srcId="{43AB12C8-5610-4BDE-AE3D-D10A6CC11934}" destId="{4E2A04C8-432F-4A43-8B98-23B295AC1D53}" srcOrd="1" destOrd="0" parTransId="{9F526BE9-EF3A-45DC-A8C6-DE989DBDC7AA}" sibTransId="{4A007F0E-75BC-4CA9-B60C-4648A88D8E3B}"/>
    <dgm:cxn modelId="{CFD273A8-E048-4695-969D-518067520BC5}" srcId="{FF869937-3662-48A5-B8E2-C991522DD447}" destId="{E708BED1-C5DF-47B9-8D40-6E3403B66E69}" srcOrd="1" destOrd="0" parTransId="{B688070F-38FB-4DAE-8DBF-E040B9B8DCE6}" sibTransId="{BCFB4885-78B7-44AD-B2AD-429A34EA38DF}"/>
    <dgm:cxn modelId="{FBD49FA9-D72C-473C-B0A8-EA7462469390}" type="presOf" srcId="{88F3C1AA-CE67-4663-8C4E-5739587C4C85}" destId="{30183D65-48F9-4297-A449-6903C6264016}" srcOrd="0" destOrd="0" presId="urn:microsoft.com/office/officeart/2005/8/layout/vList4"/>
    <dgm:cxn modelId="{EDDBF8A9-86E2-4A96-85CA-16DF77C760D2}" type="presOf" srcId="{9A32242B-3EC3-4BBD-B795-8D2D1C2A27B1}" destId="{51FDB375-FAAF-4524-95B4-61CE2DBB7DAB}" srcOrd="0" destOrd="1" presId="urn:microsoft.com/office/officeart/2005/8/layout/vList4"/>
    <dgm:cxn modelId="{D628A9B8-4E0E-446C-95CF-DBDFF9134D81}" type="presOf" srcId="{534E9A7E-57F2-48B5-AB09-7FC267998813}" destId="{71740332-8654-4465-80E5-0D70AB61A957}" srcOrd="1" destOrd="1" presId="urn:microsoft.com/office/officeart/2005/8/layout/vList4"/>
    <dgm:cxn modelId="{D9805DC5-D442-4F0A-8B5F-5D760229CE1C}" type="presOf" srcId="{FF869937-3662-48A5-B8E2-C991522DD447}" destId="{076644E2-374B-42F0-B777-E8268CA8EDAC}" srcOrd="1" destOrd="0" presId="urn:microsoft.com/office/officeart/2005/8/layout/vList4"/>
    <dgm:cxn modelId="{A094C5CB-54B0-4A12-BD87-8A3CF461C7B5}" srcId="{FF869937-3662-48A5-B8E2-C991522DD447}" destId="{DB3DCDB3-64EC-467F-8691-C8D04C0CB373}" srcOrd="0" destOrd="0" parTransId="{D194B764-1BCF-4364-9570-49D4EACB13D5}" sibTransId="{BE9B4E90-2BA0-4AC7-8D7B-0C0E213D5347}"/>
    <dgm:cxn modelId="{0CF3E5F5-DF65-4760-9DAD-C25325C12663}" type="presOf" srcId="{4E2A04C8-432F-4A43-8B98-23B295AC1D53}" destId="{51FDB375-FAAF-4524-95B4-61CE2DBB7DAB}" srcOrd="0" destOrd="2" presId="urn:microsoft.com/office/officeart/2005/8/layout/vList4"/>
    <dgm:cxn modelId="{39C2F8F9-6D8E-4DA6-B94E-712983912C8D}" type="presOf" srcId="{DB3DCDB3-64EC-467F-8691-C8D04C0CB373}" destId="{076644E2-374B-42F0-B777-E8268CA8EDAC}" srcOrd="1" destOrd="1" presId="urn:microsoft.com/office/officeart/2005/8/layout/vList4"/>
    <dgm:cxn modelId="{8BFB1EA6-2560-408E-B1DA-95C4B619D368}" type="presParOf" srcId="{30183D65-48F9-4297-A449-6903C6264016}" destId="{E2C7033F-DB72-4AA7-93EB-B521FEA1E64A}" srcOrd="0" destOrd="0" presId="urn:microsoft.com/office/officeart/2005/8/layout/vList4"/>
    <dgm:cxn modelId="{39C30E0F-D6BC-4787-A517-CE65864880E8}" type="presParOf" srcId="{E2C7033F-DB72-4AA7-93EB-B521FEA1E64A}" destId="{4C3F45E2-0089-46DA-822A-9F4B7C76BBB7}" srcOrd="0" destOrd="0" presId="urn:microsoft.com/office/officeart/2005/8/layout/vList4"/>
    <dgm:cxn modelId="{A9CCA6FE-0386-463F-80AB-355AF54720B0}" type="presParOf" srcId="{E2C7033F-DB72-4AA7-93EB-B521FEA1E64A}" destId="{3543167E-0B84-4A2E-8412-B8340644D301}" srcOrd="1" destOrd="0" presId="urn:microsoft.com/office/officeart/2005/8/layout/vList4"/>
    <dgm:cxn modelId="{920C2517-4996-4395-9F18-8065A7AE44BC}" type="presParOf" srcId="{E2C7033F-DB72-4AA7-93EB-B521FEA1E64A}" destId="{71740332-8654-4465-80E5-0D70AB61A957}" srcOrd="2" destOrd="0" presId="urn:microsoft.com/office/officeart/2005/8/layout/vList4"/>
    <dgm:cxn modelId="{553A999E-ACA3-4C8A-B04A-C4BAFE288135}" type="presParOf" srcId="{30183D65-48F9-4297-A449-6903C6264016}" destId="{A199E1C2-B509-430E-976F-3416D9E6BCF1}" srcOrd="1" destOrd="0" presId="urn:microsoft.com/office/officeart/2005/8/layout/vList4"/>
    <dgm:cxn modelId="{FC823712-E2EC-42CE-A27E-B5B69F0D9F91}" type="presParOf" srcId="{30183D65-48F9-4297-A449-6903C6264016}" destId="{D78BD2E8-1617-4406-9EB8-886D022D0E09}" srcOrd="2" destOrd="0" presId="urn:microsoft.com/office/officeart/2005/8/layout/vList4"/>
    <dgm:cxn modelId="{0F5300AC-5B92-414E-8A46-D8AE16EA364D}" type="presParOf" srcId="{D78BD2E8-1617-4406-9EB8-886D022D0E09}" destId="{5146AC4C-C65D-4679-BD99-A7C261AFA3E3}" srcOrd="0" destOrd="0" presId="urn:microsoft.com/office/officeart/2005/8/layout/vList4"/>
    <dgm:cxn modelId="{FC4DF67F-D360-4179-98AD-56C893626442}" type="presParOf" srcId="{D78BD2E8-1617-4406-9EB8-886D022D0E09}" destId="{9CFC517E-AB5B-48A5-8D3A-042E49721566}" srcOrd="1" destOrd="0" presId="urn:microsoft.com/office/officeart/2005/8/layout/vList4"/>
    <dgm:cxn modelId="{5FE7753B-4172-42F1-A7C0-D24FDD22A962}" type="presParOf" srcId="{D78BD2E8-1617-4406-9EB8-886D022D0E09}" destId="{076644E2-374B-42F0-B777-E8268CA8EDAC}" srcOrd="2" destOrd="0" presId="urn:microsoft.com/office/officeart/2005/8/layout/vList4"/>
    <dgm:cxn modelId="{D929F847-8A2B-4565-B9AF-AAFA4B2B254F}" type="presParOf" srcId="{30183D65-48F9-4297-A449-6903C6264016}" destId="{33A1C1F9-E01A-4289-8B9C-5DEF52585EB8}" srcOrd="3" destOrd="0" presId="urn:microsoft.com/office/officeart/2005/8/layout/vList4"/>
    <dgm:cxn modelId="{DA20CC99-A87E-46B3-B127-21F273450E8D}" type="presParOf" srcId="{30183D65-48F9-4297-A449-6903C6264016}" destId="{48994EAD-3173-4FA7-8703-5CF9821AA834}" srcOrd="4" destOrd="0" presId="urn:microsoft.com/office/officeart/2005/8/layout/vList4"/>
    <dgm:cxn modelId="{7272591A-002D-4BCA-B588-FDA224A1B807}" type="presParOf" srcId="{48994EAD-3173-4FA7-8703-5CF9821AA834}" destId="{51FDB375-FAAF-4524-95B4-61CE2DBB7DAB}" srcOrd="0" destOrd="0" presId="urn:microsoft.com/office/officeart/2005/8/layout/vList4"/>
    <dgm:cxn modelId="{7F3D3704-266D-4024-A623-2A70FBC150B0}" type="presParOf" srcId="{48994EAD-3173-4FA7-8703-5CF9821AA834}" destId="{51898C19-AC47-487B-87D8-39E177834466}" srcOrd="1" destOrd="0" presId="urn:microsoft.com/office/officeart/2005/8/layout/vList4"/>
    <dgm:cxn modelId="{692014E2-F13B-4C91-8B5A-6E0D8BF27A9B}" type="presParOf" srcId="{48994EAD-3173-4FA7-8703-5CF9821AA834}" destId="{81F15C10-84E5-43EE-B028-AE2FBAC3CB40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0B1E1-E461-4060-A423-61FAAE8D3C7D}">
      <dsp:nvSpPr>
        <dsp:cNvPr id="0" name=""/>
        <dsp:cNvSpPr/>
      </dsp:nvSpPr>
      <dsp:spPr>
        <a:xfrm>
          <a:off x="0" y="39687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Digitaler Fußabdruck</a:t>
          </a:r>
          <a:br>
            <a:rPr lang="de-DE" sz="2600" kern="1200" dirty="0">
              <a:latin typeface="Avenir Next LT Pro Light" panose="020B0304020202020204" pitchFamily="34" charset="0"/>
            </a:rPr>
          </a:br>
          <a:r>
            <a:rPr lang="de-DE" sz="2600" kern="1200" dirty="0">
              <a:latin typeface="Avenir Next LT Pro Light" panose="020B0304020202020204" pitchFamily="34" charset="0"/>
            </a:rPr>
            <a:t>(Visitenkarte)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96249" y="135936"/>
        <a:ext cx="3093627" cy="1779177"/>
      </dsp:txXfrm>
    </dsp:sp>
    <dsp:sp modelId="{4640FC90-9F05-4E74-BCBA-0929F4D0349F}">
      <dsp:nvSpPr>
        <dsp:cNvPr id="0" name=""/>
        <dsp:cNvSpPr/>
      </dsp:nvSpPr>
      <dsp:spPr>
        <a:xfrm>
          <a:off x="3614737" y="39687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Selbstvermarktung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3710986" y="135936"/>
        <a:ext cx="3093627" cy="1779177"/>
      </dsp:txXfrm>
    </dsp:sp>
    <dsp:sp modelId="{B1052000-F0AF-4AE2-A94D-DAE61F471E44}">
      <dsp:nvSpPr>
        <dsp:cNvPr id="0" name=""/>
        <dsp:cNvSpPr/>
      </dsp:nvSpPr>
      <dsp:spPr>
        <a:xfrm>
          <a:off x="7229475" y="39687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Beweis von digitalem Verständnis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7325724" y="135936"/>
        <a:ext cx="3093627" cy="1779177"/>
      </dsp:txXfrm>
    </dsp:sp>
    <dsp:sp modelId="{6AE58D41-D901-400D-B51F-DC8478122DE0}">
      <dsp:nvSpPr>
        <dsp:cNvPr id="0" name=""/>
        <dsp:cNvSpPr/>
      </dsp:nvSpPr>
      <dsp:spPr>
        <a:xfrm>
          <a:off x="1807368" y="2339975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Online-Präsenz</a:t>
          </a:r>
          <a:br>
            <a:rPr lang="de-DE" sz="2600" kern="1200" dirty="0">
              <a:latin typeface="Avenir Next LT Pro Light" panose="020B0304020202020204" pitchFamily="34" charset="0"/>
            </a:rPr>
          </a:br>
          <a:r>
            <a:rPr lang="de-DE" sz="2600" kern="1200" dirty="0">
              <a:latin typeface="Avenir Next LT Pro Light" panose="020B0304020202020204" pitchFamily="34" charset="0"/>
            </a:rPr>
            <a:t>(2021)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1903617" y="2436224"/>
        <a:ext cx="3093627" cy="1779177"/>
      </dsp:txXfrm>
    </dsp:sp>
    <dsp:sp modelId="{3A4FA4A8-E366-4CF2-8C17-E50647C7F972}">
      <dsp:nvSpPr>
        <dsp:cNvPr id="0" name=""/>
        <dsp:cNvSpPr/>
      </dsp:nvSpPr>
      <dsp:spPr>
        <a:xfrm>
          <a:off x="5422106" y="2339975"/>
          <a:ext cx="3286125" cy="1971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>
              <a:latin typeface="Avenir Next LT Pro Light" panose="020B0304020202020204" pitchFamily="34" charset="0"/>
            </a:rPr>
            <a:t>Analyse der Besucher</a:t>
          </a:r>
          <a:endParaRPr lang="en-US" sz="2600" kern="1200" dirty="0">
            <a:latin typeface="Avenir Next LT Pro Light" panose="020B0304020202020204" pitchFamily="34" charset="0"/>
          </a:endParaRPr>
        </a:p>
      </dsp:txBody>
      <dsp:txXfrm>
        <a:off x="5518355" y="2436224"/>
        <a:ext cx="3093627" cy="1779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3B5DD-6024-40CC-9122-EE9FFBC6D223}">
      <dsp:nvSpPr>
        <dsp:cNvPr id="0" name=""/>
        <dsp:cNvSpPr/>
      </dsp:nvSpPr>
      <dsp:spPr>
        <a:xfrm>
          <a:off x="1047942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618A-68F0-4D58-A2D7-57C908F5C649}">
      <dsp:nvSpPr>
        <dsp:cNvPr id="0" name=""/>
        <dsp:cNvSpPr/>
      </dsp:nvSpPr>
      <dsp:spPr>
        <a:xfrm>
          <a:off x="10479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About </a:t>
          </a:r>
          <a:r>
            <a:rPr lang="de-DE" sz="1800" kern="1200" dirty="0" err="1">
              <a:solidFill>
                <a:schemeClr val="bg1"/>
              </a:solidFill>
              <a:latin typeface="Avenir Next LT Pro Light" panose="020B0304020202020204" pitchFamily="34" charset="0"/>
            </a:rPr>
            <a:t>me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1047942" y="1351344"/>
        <a:ext cx="1958015" cy="726423"/>
      </dsp:txXfrm>
    </dsp:sp>
    <dsp:sp modelId="{C3477498-562D-4AF3-A7E9-D6844C7F5D6B}">
      <dsp:nvSpPr>
        <dsp:cNvPr id="0" name=""/>
        <dsp:cNvSpPr/>
      </dsp:nvSpPr>
      <dsp:spPr>
        <a:xfrm>
          <a:off x="3201842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0A74D-D004-4BDE-8CEC-FDF44C107CF7}">
      <dsp:nvSpPr>
        <dsp:cNvPr id="0" name=""/>
        <dsp:cNvSpPr/>
      </dsp:nvSpPr>
      <dsp:spPr>
        <a:xfrm>
          <a:off x="3201842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Skills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3201842" y="1351344"/>
        <a:ext cx="1958015" cy="726423"/>
      </dsp:txXfrm>
    </dsp:sp>
    <dsp:sp modelId="{FBD68601-0C9B-431C-ABB0-30A090410727}">
      <dsp:nvSpPr>
        <dsp:cNvPr id="0" name=""/>
        <dsp:cNvSpPr/>
      </dsp:nvSpPr>
      <dsp:spPr>
        <a:xfrm>
          <a:off x="5355741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16AF9-CDC1-4B8B-88F8-0883E6D4B686}">
      <dsp:nvSpPr>
        <dsp:cNvPr id="0" name=""/>
        <dsp:cNvSpPr/>
      </dsp:nvSpPr>
      <dsp:spPr>
        <a:xfrm>
          <a:off x="53557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Social Links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5355741" y="1351344"/>
        <a:ext cx="1958015" cy="726423"/>
      </dsp:txXfrm>
    </dsp:sp>
    <dsp:sp modelId="{B686AA93-A60C-443F-BC5C-A56EEF20403A}">
      <dsp:nvSpPr>
        <dsp:cNvPr id="0" name=""/>
        <dsp:cNvSpPr/>
      </dsp:nvSpPr>
      <dsp:spPr>
        <a:xfrm>
          <a:off x="7509641" y="2271"/>
          <a:ext cx="1958015" cy="1349072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9BDB5-9070-4C08-80AB-150A1ECD2333}">
      <dsp:nvSpPr>
        <dsp:cNvPr id="0" name=""/>
        <dsp:cNvSpPr/>
      </dsp:nvSpPr>
      <dsp:spPr>
        <a:xfrm>
          <a:off x="7509641" y="1351344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Impressionen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7509641" y="1351344"/>
        <a:ext cx="1958015" cy="726423"/>
      </dsp:txXfrm>
    </dsp:sp>
    <dsp:sp modelId="{55D54D63-0850-4C6A-B844-C8B9CD9167AC}">
      <dsp:nvSpPr>
        <dsp:cNvPr id="0" name=""/>
        <dsp:cNvSpPr/>
      </dsp:nvSpPr>
      <dsp:spPr>
        <a:xfrm>
          <a:off x="1047942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5B10C-3EDB-4FAC-9F16-3B46C5EEED33}">
      <dsp:nvSpPr>
        <dsp:cNvPr id="0" name=""/>
        <dsp:cNvSpPr/>
      </dsp:nvSpPr>
      <dsp:spPr>
        <a:xfrm>
          <a:off x="1047942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Kontaktformular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1047942" y="3622642"/>
        <a:ext cx="1958015" cy="726423"/>
      </dsp:txXfrm>
    </dsp:sp>
    <dsp:sp modelId="{6D2EA794-5383-497B-BDA7-459DEABE05A1}">
      <dsp:nvSpPr>
        <dsp:cNvPr id="0" name=""/>
        <dsp:cNvSpPr/>
      </dsp:nvSpPr>
      <dsp:spPr>
        <a:xfrm>
          <a:off x="3201842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1DF62-4C73-48C1-B540-67A5D05203CB}">
      <dsp:nvSpPr>
        <dsp:cNvPr id="0" name=""/>
        <dsp:cNvSpPr/>
      </dsp:nvSpPr>
      <dsp:spPr>
        <a:xfrm>
          <a:off x="3201842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CV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3201842" y="3622642"/>
        <a:ext cx="1958015" cy="726423"/>
      </dsp:txXfrm>
    </dsp:sp>
    <dsp:sp modelId="{A6416663-75CF-4964-BF35-2303A754F899}">
      <dsp:nvSpPr>
        <dsp:cNvPr id="0" name=""/>
        <dsp:cNvSpPr/>
      </dsp:nvSpPr>
      <dsp:spPr>
        <a:xfrm>
          <a:off x="5355741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89AAA-2FEC-4D81-9A76-53BB0E833F86}">
      <dsp:nvSpPr>
        <dsp:cNvPr id="0" name=""/>
        <dsp:cNvSpPr/>
      </dsp:nvSpPr>
      <dsp:spPr>
        <a:xfrm>
          <a:off x="5355741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Projekte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5355741" y="3622642"/>
        <a:ext cx="1958015" cy="726423"/>
      </dsp:txXfrm>
    </dsp:sp>
    <dsp:sp modelId="{091EE184-7F97-4203-9ACA-B521C4BF1B7B}">
      <dsp:nvSpPr>
        <dsp:cNvPr id="0" name=""/>
        <dsp:cNvSpPr/>
      </dsp:nvSpPr>
      <dsp:spPr>
        <a:xfrm>
          <a:off x="7509641" y="2273569"/>
          <a:ext cx="1958015" cy="1349072"/>
        </a:xfrm>
        <a:prstGeom prst="round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5439-83EB-43A2-B43D-2D06AC9F578A}">
      <dsp:nvSpPr>
        <dsp:cNvPr id="0" name=""/>
        <dsp:cNvSpPr/>
      </dsp:nvSpPr>
      <dsp:spPr>
        <a:xfrm>
          <a:off x="7509641" y="3622642"/>
          <a:ext cx="1958015" cy="726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bg1"/>
              </a:solidFill>
              <a:latin typeface="Avenir Next LT Pro Light" panose="020B0304020202020204" pitchFamily="34" charset="0"/>
            </a:rPr>
            <a:t>Impressum &amp; Datenschutz</a:t>
          </a:r>
          <a:endParaRPr lang="en-US" sz="1800" kern="1200" dirty="0">
            <a:solidFill>
              <a:schemeClr val="bg1"/>
            </a:solidFill>
            <a:latin typeface="Avenir Next LT Pro Light" panose="020B0304020202020204" pitchFamily="34" charset="0"/>
          </a:endParaRPr>
        </a:p>
      </dsp:txBody>
      <dsp:txXfrm>
        <a:off x="7509641" y="3622642"/>
        <a:ext cx="1958015" cy="726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01A18-E15F-4A88-81A1-9C8C54917FA5}">
      <dsp:nvSpPr>
        <dsp:cNvPr id="0" name=""/>
        <dsp:cNvSpPr/>
      </dsp:nvSpPr>
      <dsp:spPr>
        <a:xfrm>
          <a:off x="2207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Domain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www.my-first-portfolio-site.de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2207" y="1740535"/>
        <a:ext cx="3435027" cy="1740535"/>
      </dsp:txXfrm>
    </dsp:sp>
    <dsp:sp modelId="{977BEE19-20F9-4917-93FB-4525F8B2FFC8}">
      <dsp:nvSpPr>
        <dsp:cNvPr id="0" name=""/>
        <dsp:cNvSpPr/>
      </dsp:nvSpPr>
      <dsp:spPr>
        <a:xfrm>
          <a:off x="995223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FC16C-F898-45ED-9A49-AE5621782DB6}">
      <dsp:nvSpPr>
        <dsp:cNvPr id="0" name=""/>
        <dsp:cNvSpPr/>
      </dsp:nvSpPr>
      <dsp:spPr>
        <a:xfrm>
          <a:off x="3540286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Webhosting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Server in der Cloud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3540286" y="1740535"/>
        <a:ext cx="3435027" cy="1740535"/>
      </dsp:txXfrm>
    </dsp:sp>
    <dsp:sp modelId="{85F2346E-4113-431D-AA64-8C4A1F857277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770D-97D1-4B0E-A37C-C013899D3B0E}">
      <dsp:nvSpPr>
        <dsp:cNvPr id="0" name=""/>
        <dsp:cNvSpPr/>
      </dsp:nvSpPr>
      <dsp:spPr>
        <a:xfrm>
          <a:off x="7078364" y="0"/>
          <a:ext cx="3435027" cy="4351338"/>
        </a:xfrm>
        <a:prstGeom prst="roundRect">
          <a:avLst>
            <a:gd name="adj" fmla="val 10000"/>
          </a:avLst>
        </a:prstGeom>
        <a:solidFill>
          <a:srgbClr val="024882"/>
        </a:solidFill>
        <a:ln w="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>
              <a:latin typeface="Avenir Next LT Pro Light" panose="020B0304020202020204" pitchFamily="34" charset="0"/>
            </a:rPr>
            <a:t>Website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latin typeface="Avenir Next LT Pro Light" panose="020B0304020202020204" pitchFamily="34" charset="0"/>
            </a:rPr>
            <a:t>WordPress &amp; Kreativität</a:t>
          </a:r>
          <a:endParaRPr lang="en-US" sz="1600" kern="1200" dirty="0">
            <a:latin typeface="Avenir Next LT Pro Light" panose="020B0304020202020204" pitchFamily="34" charset="0"/>
          </a:endParaRPr>
        </a:p>
      </dsp:txBody>
      <dsp:txXfrm>
        <a:off x="7078364" y="1740535"/>
        <a:ext cx="3435027" cy="1740535"/>
      </dsp:txXfrm>
    </dsp:sp>
    <dsp:sp modelId="{F46B4E31-F96F-4023-991E-ED88048B4FE0}">
      <dsp:nvSpPr>
        <dsp:cNvPr id="0" name=""/>
        <dsp:cNvSpPr/>
      </dsp:nvSpPr>
      <dsp:spPr>
        <a:xfrm>
          <a:off x="8071380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317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DD371-1842-4E3E-B2DF-4B441C79EC45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lumMod val="60000"/>
            <a:lumOff val="40000"/>
          </a:schemeClr>
        </a:solidFill>
        <a:ln w="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F45E2-0089-46DA-822A-9F4B7C76BBB7}">
      <dsp:nvSpPr>
        <dsp:cNvPr id="0" name=""/>
        <dsp:cNvSpPr/>
      </dsp:nvSpPr>
      <dsp:spPr>
        <a:xfrm>
          <a:off x="0" y="0"/>
          <a:ext cx="10515600" cy="1389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latin typeface="Avenir Next LT Pro Light" panose="020B0304020202020204" pitchFamily="34" charset="0"/>
            </a:rPr>
            <a:t>Option 1</a:t>
          </a:r>
          <a:endParaRPr lang="en-US" sz="2200" kern="1200" dirty="0"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rgbClr val="FFFF00"/>
              </a:solidFill>
              <a:latin typeface="Avenir Next LT Pro Light" panose="020B0304020202020204" pitchFamily="34" charset="0"/>
            </a:rPr>
            <a:t>Keine Empfehlung (nur wenn eine Domain keinen Sinn ergibt)!</a:t>
          </a:r>
          <a:endParaRPr lang="en-US" sz="1700" kern="1200" dirty="0">
            <a:solidFill>
              <a:srgbClr val="FFFF00"/>
            </a:solidFill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https://github.com/maximotus/skill-saturday-wordpress-portfolio-website/wiki/Option-1</a:t>
          </a:r>
          <a:endParaRPr lang="en-US" sz="1700" kern="1200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sp:txBody>
      <dsp:txXfrm>
        <a:off x="2242108" y="0"/>
        <a:ext cx="8273491" cy="1389889"/>
      </dsp:txXfrm>
    </dsp:sp>
    <dsp:sp modelId="{3543167E-0B84-4A2E-8412-B8340644D301}">
      <dsp:nvSpPr>
        <dsp:cNvPr id="0" name=""/>
        <dsp:cNvSpPr/>
      </dsp:nvSpPr>
      <dsp:spPr>
        <a:xfrm>
          <a:off x="138988" y="138988"/>
          <a:ext cx="2103120" cy="111191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146AC4C-C65D-4679-BD99-A7C261AFA3E3}">
      <dsp:nvSpPr>
        <dsp:cNvPr id="0" name=""/>
        <dsp:cNvSpPr/>
      </dsp:nvSpPr>
      <dsp:spPr>
        <a:xfrm>
          <a:off x="0" y="1528877"/>
          <a:ext cx="10515600" cy="1389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latin typeface="Avenir Next LT Pro Light" panose="020B0304020202020204" pitchFamily="34" charset="0"/>
            </a:rPr>
            <a:t>Option 2</a:t>
          </a:r>
          <a:endParaRPr lang="en-US" sz="2200" kern="1200" dirty="0"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rgbClr val="00B050"/>
              </a:solidFill>
              <a:latin typeface="Avenir Next LT Pro Light" panose="020B0304020202020204" pitchFamily="34" charset="0"/>
            </a:rPr>
            <a:t>Empfehlung!</a:t>
          </a:r>
          <a:endParaRPr lang="en-US" sz="1700" kern="1200" dirty="0">
            <a:solidFill>
              <a:srgbClr val="00B050"/>
            </a:solidFill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https://github.com/maximotus/skill-saturday-wordpress-portfolio-website/wiki/Option-2</a:t>
          </a:r>
          <a:endParaRPr lang="en-US" sz="1700" kern="1200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sp:txBody>
      <dsp:txXfrm>
        <a:off x="2242108" y="1528877"/>
        <a:ext cx="8273491" cy="1389889"/>
      </dsp:txXfrm>
    </dsp:sp>
    <dsp:sp modelId="{9CFC517E-AB5B-48A5-8D3A-042E49721566}">
      <dsp:nvSpPr>
        <dsp:cNvPr id="0" name=""/>
        <dsp:cNvSpPr/>
      </dsp:nvSpPr>
      <dsp:spPr>
        <a:xfrm>
          <a:off x="138988" y="1667866"/>
          <a:ext cx="2103120" cy="111191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1FDB375-FAAF-4524-95B4-61CE2DBB7DAB}">
      <dsp:nvSpPr>
        <dsp:cNvPr id="0" name=""/>
        <dsp:cNvSpPr/>
      </dsp:nvSpPr>
      <dsp:spPr>
        <a:xfrm>
          <a:off x="0" y="3057755"/>
          <a:ext cx="10515600" cy="13898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>
              <a:latin typeface="Avenir Next LT Pro Light" panose="020B0304020202020204" pitchFamily="34" charset="0"/>
            </a:rPr>
            <a:t>Option 3</a:t>
          </a:r>
          <a:endParaRPr lang="en-US" sz="2200" kern="1200" dirty="0"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rgbClr val="FFFF00"/>
              </a:solidFill>
              <a:latin typeface="Avenir Next LT Pro Light" panose="020B0304020202020204" pitchFamily="34" charset="0"/>
            </a:rPr>
            <a:t>Keine Empfehlung (es gibt aber eine Anleitung)!</a:t>
          </a:r>
          <a:endParaRPr lang="en-US" sz="1700" kern="1200" dirty="0">
            <a:latin typeface="Avenir Next LT Pro Light" panose="020B030402020202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tx1">
                  <a:lumMod val="85000"/>
                  <a:lumOff val="15000"/>
                </a:schemeClr>
              </a:solidFill>
              <a:latin typeface="Avenir Next LT Pro Light" panose="020B0304020202020204" pitchFamily="34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https://github.com/maximotus/skill-saturday-wordpress-portfolio-website/wiki/Option-3</a:t>
          </a:r>
          <a:endParaRPr lang="en-US" sz="1700" kern="1200" dirty="0">
            <a:solidFill>
              <a:schemeClr val="tx1">
                <a:lumMod val="85000"/>
                <a:lumOff val="15000"/>
              </a:schemeClr>
            </a:solidFill>
            <a:latin typeface="Avenir Next LT Pro Light" panose="020B0304020202020204" pitchFamily="34" charset="0"/>
          </a:endParaRPr>
        </a:p>
      </dsp:txBody>
      <dsp:txXfrm>
        <a:off x="2242108" y="3057755"/>
        <a:ext cx="8273491" cy="1389889"/>
      </dsp:txXfrm>
    </dsp:sp>
    <dsp:sp modelId="{51898C19-AC47-487B-87D8-39E177834466}">
      <dsp:nvSpPr>
        <dsp:cNvPr id="0" name=""/>
        <dsp:cNvSpPr/>
      </dsp:nvSpPr>
      <dsp:spPr>
        <a:xfrm>
          <a:off x="138988" y="3196744"/>
          <a:ext cx="2103120" cy="1111911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1CEF1-211A-4667-8CEB-3F98090BFB8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4E8A6-4783-4273-89E8-DFA9EEE457A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5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A8A54-EA38-4150-9567-A89F547E07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678F14-5BC1-4A8F-A327-4C10DFEC2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5F29C7-6A58-4617-B40A-361DE1B14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EEA09-E969-40CE-A465-2E62F02F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8C0452-81F9-42AD-9D88-E51AA54E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7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A7823-5663-49D6-8B6B-01A8288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8F21FA-43CE-4961-ACDD-3DD2E5F51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A3BEA-4E0B-4B59-97C4-1D55C9C6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1A7AE-A5E3-4D8A-A47E-9453D150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CD2FD4-E78F-468F-8462-925E5441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3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117398C-071B-4EC1-8FEE-D3B5AADBF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6C9E28-671F-4662-B140-8C2A3A5AC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C02D6E-334C-4529-B2C4-59038D7E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852081-89B3-46E5-B731-9FED14B6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7638D-73F4-445B-AEBC-4330EA1F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2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6D1E8-BF69-4C31-8CED-3AA06F7C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8A0F3-A39C-4782-987D-75FA1A8D3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49907-CA0F-4BD2-B0A6-96E38D24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5A66F6-72AE-48BB-B9F2-459BD1F6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E691F-19AA-436F-BF91-D4876116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0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254B6F-A695-46FA-ABCF-5DE75DDB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C25742-9C1E-493E-9712-F09BA9DD9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FBA81-2FDA-4385-BE55-39F0A752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D2D281-D011-43C0-B267-0F7EB170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09F7E6-A0B1-4082-A78D-B03B1338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7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9F0B5-D5A5-47DB-830B-BCB91021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155A29-210A-429D-A803-46391F8AC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A2C8C1-DCE2-42C5-B034-BFC683FC2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2DA857-BE98-4A7A-9B77-C30A901F4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CAD5D4-98AA-407C-9223-B0563739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AFCB7E-2F7E-43A9-8930-EE78EAF4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8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3AA56-B018-4FF0-8B51-DDC8B106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EACA4E-24B9-4F89-A901-529606DA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85B3C0-028D-4C01-9737-7A2AA89D9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407CCB-936C-4205-B148-94DA4745B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614A89-1575-4BE8-BCD3-54EDE1165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F3DE9C-9AAA-413E-8CA9-A065E711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D904016-74C2-48DA-8C5D-DF00CB12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2885BC-EB2E-4D65-979B-BC9516E0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05EAB-FF4C-4F75-93CA-7F43CC19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C3CBF5-B5CB-4D40-91A3-2C4B941F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8DA187-4449-4C8F-A504-DDF4F779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4B6C9D-360C-4E62-A7E0-BB98097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244F9D-7400-4353-B16B-52EF8CAC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F09D6B-B8DB-4500-AFB0-37D59AF5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19C14-74CB-4FD4-9B67-89E72161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E36FC-6D32-4708-AE47-C2BE6445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7C11E8-FCF3-4CAC-B2AA-63597E82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A2F547-0645-4FF7-8337-BBA5F7577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589F3D-DBDF-4F0F-89A3-798EF9B6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066BA0-7647-4226-A342-05FF7009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9D1B00-144D-4E2C-A677-0CCFCAB9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9D79F-C41C-4442-B3C9-2768E666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91A465-533D-4D77-90E4-ED2D8E39D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D20898-7CA8-45E1-9832-EF4EC8F76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1C7915-1775-4D04-B6A8-79535106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3EFA58-86C3-44AA-86C2-9DF959B5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583D54-3077-4A7D-ACC9-B953F251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0DEFE4-A91F-4B5C-BA90-ED75E76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C70C59-0A4A-440B-A454-E08DFF5D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5A19BA-48F5-43D9-80A9-E41726F00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3026C-6EB5-47EC-8B51-A60EA406D1EB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46397-F634-4E6F-AC3B-D55E0AB2E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199BB-2708-4CC9-80AA-C620570C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E298-A5F2-484D-88B7-E7679081021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NqhinZkkZ8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znANf_DeKU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13C1BE-DD09-4B88-AEA8-AD6A8A62E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0757"/>
            <a:ext cx="9144000" cy="935205"/>
          </a:xfrm>
        </p:spPr>
        <p:txBody>
          <a:bodyPr>
            <a:normAutofit/>
          </a:bodyPr>
          <a:lstStyle/>
          <a:p>
            <a:r>
              <a:rPr lang="de-DE" sz="4800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WordPress Portfolio Website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5DB952-037D-441B-8088-63CC12E70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383632"/>
          </a:xfrm>
        </p:spPr>
        <p:txBody>
          <a:bodyPr>
            <a:normAutofit/>
          </a:bodyPr>
          <a:lstStyle/>
          <a:p>
            <a:r>
              <a:rPr lang="de-DE" b="1" dirty="0" err="1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Skill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 Saturday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Date: 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09.10.2021</a:t>
            </a:r>
          </a:p>
          <a:p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Host: </a:t>
            </a:r>
            <a:r>
              <a:rPr lang="de-DE" b="1" dirty="0">
                <a:solidFill>
                  <a:schemeClr val="bg1">
                    <a:lumMod val="95000"/>
                  </a:schemeClr>
                </a:solidFill>
                <a:latin typeface="Avenir Next LT Pro Light" panose="020B0304020202020204" pitchFamily="34" charset="0"/>
              </a:rPr>
              <a:t>Max Erler</a:t>
            </a:r>
          </a:p>
        </p:txBody>
      </p:sp>
    </p:spTree>
    <p:extLst>
      <p:ext uri="{BB962C8B-B14F-4D97-AF65-F5344CB8AC3E}">
        <p14:creationId xmlns:p14="http://schemas.microsoft.com/office/powerpoint/2010/main" val="201646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3D5A1-87BE-4970-A6BA-E6C1A071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Installation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9" name="Inhaltsplatzhalter 8" descr="Stoppuhr">
            <a:extLst>
              <a:ext uri="{FF2B5EF4-FFF2-40B4-BE49-F238E27FC236}">
                <a16:creationId xmlns:a16="http://schemas.microsoft.com/office/drawing/2014/main" id="{7A8D0E6D-3D6C-49AD-9331-04BF2478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019AF28-98ED-4E61-BCA4-22883C2607D5}"/>
              </a:ext>
            </a:extLst>
          </p:cNvPr>
          <p:cNvSpPr txBox="1"/>
          <p:nvPr/>
        </p:nvSpPr>
        <p:spPr>
          <a:xfrm>
            <a:off x="5520266" y="3381282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15:45 –  16:00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2C0A2C48-DFBF-4D09-A178-401090FB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85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Pause – Snacks &amp; Drinks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16:00 –  16:30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7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6A9FE-1145-4A11-A6CA-06FE01FC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 der 2. Lernrunde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921A0-2B24-4EB9-A6B8-364BEA71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SSL/TLS Verschlüsselung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SSL-Zertifikat / HTTPS – Selbstständiges Arbeiten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Einführung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Design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2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SSL/TLS Verschlüsselung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3" name="Onlinemedien 2" title="SSL in 2:48 Minuten verstehen">
            <a:hlinkClick r:id="" action="ppaction://media"/>
            <a:extLst>
              <a:ext uri="{FF2B5EF4-FFF2-40B4-BE49-F238E27FC236}">
                <a16:creationId xmlns:a16="http://schemas.microsoft.com/office/drawing/2014/main" id="{D2D654F4-036B-4862-9C3F-6536F511A4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11201" y="1690688"/>
            <a:ext cx="8169598" cy="4615823"/>
          </a:xfrm>
          <a:prstGeom prst="rect">
            <a:avLst/>
          </a:prstGeom>
        </p:spPr>
      </p:pic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1E4672F7-7C3B-48F6-9750-2AD8052F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7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SSL-Zertifikat / HTTPS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370001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16:30 –  16:45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E27AA79-CB16-49F4-9F2C-0A547791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9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Einführung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16:45 –  17:15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91C70F8E-BBD8-4337-B7F7-5A057C79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8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Design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361799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17:15 –  18:00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91C70F8E-BBD8-4337-B7F7-5A057C79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6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Pause – Pizza!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677778"/>
            <a:ext cx="5960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18:00 –  19:00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7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6A9FE-1145-4A11-A6CA-06FE01FC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 der 3. Lernrunde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921A0-2B24-4EB9-A6B8-364BEA71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Erstellen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der Website</a:t>
            </a: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Bei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Fragen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gegenseitig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helfen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(und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gern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auf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mich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zukommen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!)</a:t>
            </a: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CAD0DE26-B128-443D-AAC7-8403BFDB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latin typeface="Avenir Next LT Pro Light" panose="020B0304020202020204" pitchFamily="34" charset="0"/>
              </a:rPr>
              <a:t>3.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027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– Design &amp; Inhalt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4" name="Inhaltsplatzhalter 8" descr="Stoppuhr">
            <a:extLst>
              <a:ext uri="{FF2B5EF4-FFF2-40B4-BE49-F238E27FC236}">
                <a16:creationId xmlns:a16="http://schemas.microsoft.com/office/drawing/2014/main" id="{A7F8691E-369A-483B-9E90-EB30764D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B2772EB-64EC-4DAB-AFEE-457A1C00BCD7}"/>
              </a:ext>
            </a:extLst>
          </p:cNvPr>
          <p:cNvSpPr txBox="1"/>
          <p:nvPr/>
        </p:nvSpPr>
        <p:spPr>
          <a:xfrm>
            <a:off x="5520266" y="3370000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19:00 – 20:30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AA9316B9-8141-4A01-B907-E5103695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latin typeface="Avenir Next LT Pro Light" panose="020B0304020202020204" pitchFamily="34" charset="0"/>
              </a:rPr>
              <a:t>3.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6A9FE-1145-4A11-A6CA-06FE01FC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 der 1. Lernrunde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921A0-2B24-4EB9-A6B8-364BEA71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Warum eine Portfolio Website?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Inhalte einer Portfolio Website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Wie funktioniert eine Website</a:t>
            </a:r>
          </a:p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Was wir benötigen</a:t>
            </a: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 –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Optionen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 –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Anleitungen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 –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Selbsständiges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Arbeiten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WordPress Installation –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</a:t>
            </a:r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Arbeiten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81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Feedback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C459384-30EF-4DC7-B1BA-1B79EAF2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97" y="1690688"/>
            <a:ext cx="4307205" cy="43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74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Ideen für künftige </a:t>
            </a:r>
            <a:r>
              <a:rPr lang="de-DE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Skill</a:t>
            </a:r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Saturdays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81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753E9-46C1-43E7-BF55-1C39C3D2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Danke euch allen! </a:t>
            </a:r>
            <a:r>
              <a:rPr lang="de-DE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Get</a:t>
            </a:r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a </a:t>
            </a:r>
            <a:r>
              <a:rPr lang="de-DE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drink</a:t>
            </a:r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venir Next LT Pro Light" panose="020B0304020202020204" pitchFamily="34" charset="0"/>
              </a:rPr>
              <a:t>two</a:t>
            </a:r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 </a:t>
            </a:r>
            <a:r>
              <a:rPr lang="en-US" b="0" i="0" dirty="0">
                <a:solidFill>
                  <a:srgbClr val="333333"/>
                </a:solidFill>
                <a:effectLst/>
                <a:latin typeface="Segoe UI Emoji" panose="020B0502040204020203" pitchFamily="34" charset="0"/>
              </a:rPr>
              <a:t>😋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4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11C62-7D22-42E3-B8EA-ABAEBB01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Warum eine Portfolio Website?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EB886FF-FBB0-4A9C-8989-32ECC9147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8104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BEDA6A-7B17-4DF3-B548-096CFBE5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venir Next LT Pro Light" panose="020B0304020202020204" pitchFamily="34" charset="0"/>
              </a:rPr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5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11C62-7D22-42E3-B8EA-ABAEBB01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Inhalte einer Portfolio Website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DF9F38A-75A1-4CEA-8166-5846C7E4D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9709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2FFF515-5D81-4DAA-B2A5-0EA16D7E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3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FA8F2-D0EB-4F9A-BFAB-CC654025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Wie funktioniert eine Website?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Onlinemedien 3" title="Wie funktioniert eine Website? - einfach erklärt!">
            <a:hlinkClick r:id="" action="ppaction://media"/>
            <a:extLst>
              <a:ext uri="{FF2B5EF4-FFF2-40B4-BE49-F238E27FC236}">
                <a16:creationId xmlns:a16="http://schemas.microsoft.com/office/drawing/2014/main" id="{08065EF9-F244-4C58-B348-7479940CDDC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66C5AF25-D887-4956-845C-7F5B55A1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72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E2952-1BBC-4101-B0D2-A7E63297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Was wir benötigen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F15F961-118B-4D47-891E-4D74B1139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491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CF89FA70-2EED-47C1-BE51-5A95085F7C78}"/>
              </a:ext>
            </a:extLst>
          </p:cNvPr>
          <p:cNvSpPr txBox="1"/>
          <p:nvPr/>
        </p:nvSpPr>
        <p:spPr>
          <a:xfrm>
            <a:off x="4389119" y="5445759"/>
            <a:ext cx="361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venir Next LT Pro Light" panose="020B0304020202020204" pitchFamily="34" charset="0"/>
              </a:rPr>
              <a:t>Erreichbare Website im Internet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9767B125-3A31-49E3-BEC3-F7FC8BE3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3D828-3E47-474F-8962-A96DF73D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Domain &amp; Webhosting – Optionen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13E0944-20F9-4C11-B64B-90A3D71FB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91441"/>
              </p:ext>
            </p:extLst>
          </p:nvPr>
        </p:nvGraphicFramePr>
        <p:xfrm>
          <a:off x="838200" y="1690688"/>
          <a:ext cx="10515600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3077561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529971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52403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1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2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latin typeface="Avenir Next LT Pro Light" panose="020B0304020202020204" pitchFamily="34" charset="0"/>
                        </a:rPr>
                        <a:t>Option 3</a:t>
                      </a:r>
                      <a:endParaRPr lang="en-US" sz="20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923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 – Raspberry Pi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(Website wird nicht im Internet erreichbar sein! Du kannst sie später nicht mehr bearbeiten!)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 gemeinsamer Vertrag für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Webhosting</a:t>
                      </a: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 &amp; </a:t>
                      </a: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Domain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 – Lokaler Server</a:t>
                      </a:r>
                      <a:br>
                        <a:rPr lang="de-DE" sz="1400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2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(Website wird nicht im Internet erreichbar sein! Allerdings kannst du sie später bearbeiten.)</a:t>
                      </a:r>
                      <a:endParaRPr lang="en-US" sz="1400" dirty="0">
                        <a:solidFill>
                          <a:srgbClr val="FF0000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1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Kein Vertrag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2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Lokal auf meinem Raspberry Pi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Webhosting</a:t>
                      </a:r>
                      <a:br>
                        <a:rPr lang="de-DE" sz="1400" b="1" dirty="0">
                          <a:latin typeface="Avenir Next LT Pro Light" panose="020B0304020202020204" pitchFamily="34" charset="0"/>
                        </a:rPr>
                      </a:br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(kostenlose Domain inkl.)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latin typeface="Avenir Next LT Pro Light" panose="020B0304020202020204" pitchFamily="34" charset="0"/>
                        </a:rPr>
                        <a:t>Lokal auf eigenem Notebook</a:t>
                      </a:r>
                      <a:endParaRPr lang="en-US" sz="1400" b="1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1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0€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1,99€ / Monat (</a:t>
                      </a:r>
                      <a:r>
                        <a:rPr lang="de-DE" sz="1400" dirty="0" err="1">
                          <a:latin typeface="Avenir Next LT Pro Light" panose="020B0304020202020204" pitchFamily="34" charset="0"/>
                        </a:rPr>
                        <a:t>Netcup</a:t>
                      </a:r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)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latin typeface="Avenir Next LT Pro Light" panose="020B0304020202020204" pitchFamily="34" charset="0"/>
                        </a:rPr>
                        <a:t>0€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4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Kostenlos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Auch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mit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wenig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RAM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möglich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Start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mit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Webdesign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Neues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Wissen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über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Webhosting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Gute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Preis-Leistung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Wenig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manuelle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Arbeit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Kostenlos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👍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nachhaltig</a:t>
                      </a:r>
                      <a:endParaRPr lang="en-US" sz="1400" dirty="0"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3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Offline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nur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lokal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neues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Wissen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über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Webhosting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nicht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nachhaltig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(Backup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möglich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kostenpflichtig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aber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lohnt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sich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Offline (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nur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lokal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neues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Wissen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über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Webhosting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👎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Fehleranfällige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 Installation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72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Keine Empfehlung</a:t>
                      </a:r>
                      <a:b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400" b="0" i="0" kern="1200" dirty="0">
                          <a:solidFill>
                            <a:srgbClr val="FF000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(wird aber lokal simuliert)!</a:t>
                      </a:r>
                      <a:endParaRPr lang="en-US" sz="1400" b="0" i="0" kern="1200" dirty="0">
                        <a:solidFill>
                          <a:srgbClr val="FF0000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kern="1200" dirty="0">
                          <a:solidFill>
                            <a:srgbClr val="00B050"/>
                          </a:solidFill>
                          <a:effectLst/>
                          <a:latin typeface="Avenir Next LT Pro Light" panose="020B0304020202020204" pitchFamily="34" charset="0"/>
                          <a:ea typeface="+mn-ea"/>
                          <a:cs typeface="+mn-cs"/>
                        </a:rPr>
                        <a:t>Empfehlung</a:t>
                      </a:r>
                      <a:endParaRPr lang="en-US" sz="1400" b="0" i="0" kern="1200" dirty="0">
                        <a:solidFill>
                          <a:srgbClr val="00B050"/>
                        </a:solidFill>
                        <a:effectLst/>
                        <a:latin typeface="Avenir Next LT Pro Light" panose="020B03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Keine Empfehlung</a:t>
                      </a:r>
                      <a:b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</a:br>
                      <a:r>
                        <a:rPr lang="de-DE" sz="1400" dirty="0">
                          <a:solidFill>
                            <a:srgbClr val="FF0000"/>
                          </a:solidFill>
                          <a:latin typeface="Avenir Next LT Pro Light" panose="020B0304020202020204" pitchFamily="34" charset="0"/>
                        </a:rPr>
                        <a:t>(es gibt aber eine Anleitung)!</a:t>
                      </a:r>
                      <a:endParaRPr lang="en-US" sz="1400" dirty="0">
                        <a:solidFill>
                          <a:srgbClr val="FF0000"/>
                        </a:solidFill>
                        <a:latin typeface="Avenir Next LT Pro Light" panose="020B03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466407"/>
                  </a:ext>
                </a:extLst>
              </a:tr>
            </a:tbl>
          </a:graphicData>
        </a:graphic>
      </p:graphicFrame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6B8FE236-1696-4DE7-9C5D-D7653ED9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7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39E47-B2B4-43A8-A66F-1650B465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Domain &amp; Webhosting – Anleitungen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0B363433-2E30-4ACB-84E5-8EFAB2938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645758"/>
              </p:ext>
            </p:extLst>
          </p:nvPr>
        </p:nvGraphicFramePr>
        <p:xfrm>
          <a:off x="838201" y="1690688"/>
          <a:ext cx="105156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1A26BFC6-44FF-401E-A635-7A4911801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77" y="3382920"/>
            <a:ext cx="1053920" cy="1053920"/>
          </a:xfrm>
          <a:prstGeom prst="rect">
            <a:avLst/>
          </a:prstGeom>
        </p:spPr>
      </p:pic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4F9D422D-9936-4491-8186-D703E58B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186700-C045-483E-81D4-F711B87A6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59" y="1852202"/>
            <a:ext cx="1053920" cy="105392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0C7C6A-5E82-4FC7-9291-B3D5B6F523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759" y="4919654"/>
            <a:ext cx="1053920" cy="10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3D5A1-87BE-4970-A6BA-E6C1A071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Domain &amp; Webhosting</a:t>
            </a:r>
            <a:endParaRPr lang="en-US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pic>
        <p:nvPicPr>
          <p:cNvPr id="9" name="Inhaltsplatzhalter 8" descr="Stoppuhr">
            <a:extLst>
              <a:ext uri="{FF2B5EF4-FFF2-40B4-BE49-F238E27FC236}">
                <a16:creationId xmlns:a16="http://schemas.microsoft.com/office/drawing/2014/main" id="{7A8D0E6D-3D6C-49AD-9331-04BF2478D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90687"/>
            <a:ext cx="4682067" cy="468206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019AF28-98ED-4E61-BCA4-22883C2607D5}"/>
              </a:ext>
            </a:extLst>
          </p:cNvPr>
          <p:cNvSpPr txBox="1"/>
          <p:nvPr/>
        </p:nvSpPr>
        <p:spPr>
          <a:xfrm>
            <a:off x="5520266" y="3381282"/>
            <a:ext cx="5960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Selbstständiges Arbeiten</a:t>
            </a:r>
          </a:p>
          <a:p>
            <a:pPr algn="ctr"/>
            <a:r>
              <a:rPr lang="de-DE" sz="4000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ca. 15:00 –  15:45</a:t>
            </a:r>
            <a:endParaRPr lang="en-US" sz="4000" dirty="0">
              <a:solidFill>
                <a:schemeClr val="bg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Fußzeilenplatzhalter 2">
            <a:extLst>
              <a:ext uri="{FF2B5EF4-FFF2-40B4-BE49-F238E27FC236}">
                <a16:creationId xmlns:a16="http://schemas.microsoft.com/office/drawing/2014/main" id="{1E30C9DB-038E-4186-A121-EDB4F26B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>
                <a:latin typeface="Avenir Next LT Pro Light" panose="020B0304020202020204" pitchFamily="34" charset="0"/>
              </a:rPr>
              <a:t>Lernrunde</a:t>
            </a:r>
            <a:endParaRPr lang="en-US" dirty="0"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8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Breitbild</PresentationFormat>
  <Paragraphs>129</Paragraphs>
  <Slides>22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Arial</vt:lpstr>
      <vt:lpstr>Avenir Next LT Pro Light</vt:lpstr>
      <vt:lpstr>Calibri</vt:lpstr>
      <vt:lpstr>Calibri Light</vt:lpstr>
      <vt:lpstr>Segoe UI Emoji</vt:lpstr>
      <vt:lpstr>Office</vt:lpstr>
      <vt:lpstr>WordPress Portfolio Website</vt:lpstr>
      <vt:lpstr>Inhalt der 1. Lernrunde</vt:lpstr>
      <vt:lpstr>Warum eine Portfolio Website?</vt:lpstr>
      <vt:lpstr>Inhalte einer Portfolio Website</vt:lpstr>
      <vt:lpstr>Wie funktioniert eine Website?</vt:lpstr>
      <vt:lpstr>Was wir benötigen</vt:lpstr>
      <vt:lpstr>Domain &amp; Webhosting – Optionen</vt:lpstr>
      <vt:lpstr>Domain &amp; Webhosting – Anleitungen</vt:lpstr>
      <vt:lpstr>Domain &amp; Webhosting</vt:lpstr>
      <vt:lpstr>WordPress Installation</vt:lpstr>
      <vt:lpstr>Pause – Snacks &amp; Drinks</vt:lpstr>
      <vt:lpstr>Inhalt der 2. Lernrunde</vt:lpstr>
      <vt:lpstr>SSL/TLS Verschlüsselung</vt:lpstr>
      <vt:lpstr>SSL-Zertifikat / HTTPS</vt:lpstr>
      <vt:lpstr>WordPress – Einführung</vt:lpstr>
      <vt:lpstr>WordPress – Design</vt:lpstr>
      <vt:lpstr>Pause – Pizza!</vt:lpstr>
      <vt:lpstr>Inhalt der 3. Lernrunde</vt:lpstr>
      <vt:lpstr>WordPress – Design &amp; Inhalt</vt:lpstr>
      <vt:lpstr>Feedback</vt:lpstr>
      <vt:lpstr>Ideen für künftige Skill Saturdays</vt:lpstr>
      <vt:lpstr>Danke euch allen! Get a drink or two 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WordPress Portfolio Website</dc:title>
  <dc:creator>erlermax@web.de</dc:creator>
  <cp:lastModifiedBy>erlermax@web.de</cp:lastModifiedBy>
  <cp:revision>154</cp:revision>
  <dcterms:created xsi:type="dcterms:W3CDTF">2021-10-06T08:14:42Z</dcterms:created>
  <dcterms:modified xsi:type="dcterms:W3CDTF">2021-10-08T17:17:47Z</dcterms:modified>
</cp:coreProperties>
</file>